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4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Lato Black" panose="020F0502020204030203" pitchFamily="34" charset="0"/>
      <p:bold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a7277389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a7277389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3aec4a57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3aec4a57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3aec4a57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3aec4a57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9c86d75a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9c86d75a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222c5c35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222c5c35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Option 1" type="title">
  <p:cSld name="TITLE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69025"/>
            <a:ext cx="9144000" cy="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A14AB73-A21F-ECA8-145C-58840321F7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016" y="909925"/>
            <a:ext cx="1260844" cy="3152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+ Caption">
  <p:cSld name="CUSTOM_2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1"/>
          </p:nvPr>
        </p:nvSpPr>
        <p:spPr>
          <a:xfrm>
            <a:off x="503876" y="4245750"/>
            <a:ext cx="53844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2"/>
          </p:nvPr>
        </p:nvSpPr>
        <p:spPr>
          <a:xfrm>
            <a:off x="512875" y="902725"/>
            <a:ext cx="8002500" cy="29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16" name="Google Shape;11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">
  <p:cSld name="CUSTOM_2_1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512875" y="293121"/>
            <a:ext cx="8002500" cy="44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">
  <p:cSld name="CUSTOM_2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512875" y="1055125"/>
            <a:ext cx="8002500" cy="36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Top - Text Bottom">
  <p:cSld name="CUSTOM_2_1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1"/>
          </p:nvPr>
        </p:nvSpPr>
        <p:spPr>
          <a:xfrm>
            <a:off x="512875" y="2890075"/>
            <a:ext cx="8002500" cy="18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>
          <p15:clr>
            <a:srgbClr val="FA7B17"/>
          </p15:clr>
        </p15:guide>
        <p15:guide id="2" orient="horz" pos="576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Text 1" type="secHead">
  <p:cSld name="SECTION_HEAD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0A185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0A185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Grey">
  <p:cSld name="TITLE_ONLY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6030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Grey">
  <p:cSld name="TITLE_ONLY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7650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Grey">
  <p:cSld name="TITLE_ONLY_1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482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2 Images India Ink">
  <p:cSld name="TITLE_ONLY_1_2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9"/>
          <p:cNvSpPr txBox="1">
            <a:spLocks noGrp="1"/>
          </p:cNvSpPr>
          <p:nvPr>
            <p:ph type="subTitle" idx="1"/>
          </p:nvPr>
        </p:nvSpPr>
        <p:spPr>
          <a:xfrm>
            <a:off x="503873" y="939925"/>
            <a:ext cx="36633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1">
          <p15:clr>
            <a:srgbClr val="FA7B17"/>
          </p15:clr>
        </p15:guide>
        <p15:guide id="2" orient="horz" pos="106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 with Message">
  <p:cSld name="TITLE_1">
    <p:bg>
      <p:bgPr>
        <a:solidFill>
          <a:srgbClr val="1F1F50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38275" y="2602725"/>
            <a:ext cx="86493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3 Images India Ink">
  <p:cSld name="TITLE_ONLY_1_1_2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022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15">
          <p15:clr>
            <a:srgbClr val="FA7B17"/>
          </p15:clr>
        </p15:guide>
        <p15:guide id="2" orient="horz" pos="1063">
          <p15:clr>
            <a:srgbClr val="FA7B17"/>
          </p15:clr>
        </p15:guide>
        <p15:guide id="3" pos="384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1 Image India Ink">
  <p:cSld name="TITLE_ONLY_1_1_1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2100" y="-125"/>
            <a:ext cx="9144000" cy="1686900"/>
          </a:xfrm>
          <a:prstGeom prst="rect">
            <a:avLst/>
          </a:prstGeom>
          <a:solidFill>
            <a:srgbClr val="1F1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title"/>
          </p:nvPr>
        </p:nvSpPr>
        <p:spPr>
          <a:xfrm>
            <a:off x="494617" y="3819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subTitle" idx="1"/>
          </p:nvPr>
        </p:nvSpPr>
        <p:spPr>
          <a:xfrm>
            <a:off x="503874" y="939925"/>
            <a:ext cx="35829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3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265500" y="11569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000"/>
              <a:buNone/>
              <a:defRPr sz="2000" b="1">
                <a:solidFill>
                  <a:srgbClr val="1F1F5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1800"/>
              <a:buNone/>
              <a:defRPr b="1">
                <a:solidFill>
                  <a:srgbClr val="1F1F50"/>
                </a:solidFill>
              </a:defRPr>
            </a:lvl1pPr>
          </a:lstStyle>
          <a:p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Jodhpur">
  <p:cSld name="CUSTOM_8">
    <p:bg>
      <p:bgPr>
        <a:solidFill>
          <a:srgbClr val="1B2E85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Indus">
  <p:cSld name="CUSTOM_10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 b="1">
                <a:solidFill>
                  <a:srgbClr val="14141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 b="1">
              <a:solidFill>
                <a:srgbClr val="14141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tatic Logo">
  <p:cSld name="TITLE_1_1_1">
    <p:bg>
      <p:bgPr>
        <a:solidFill>
          <a:srgbClr val="1F1F50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565690-4E91-3B82-57A0-D3BEF9249C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500" y="2333625"/>
            <a:ext cx="1905000" cy="476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CUSTOM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" name="Google Shape;35;p7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720884" y="229550"/>
            <a:ext cx="5283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3730147" y="787525"/>
            <a:ext cx="41511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3739151" y="1303850"/>
            <a:ext cx="51615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CUSTOM_1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" name="Google Shape;44;p8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94625" y="229550"/>
            <a:ext cx="4900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503875" y="787525"/>
            <a:ext cx="48912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512875" y="1456250"/>
            <a:ext cx="48318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91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CUSTOM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35532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51" name="Google Shape;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97525" y="1679525"/>
            <a:ext cx="3714000" cy="3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9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3"/>
          </p:nvPr>
        </p:nvSpPr>
        <p:spPr>
          <a:xfrm>
            <a:off x="4861650" y="1128750"/>
            <a:ext cx="35532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4"/>
          </p:nvPr>
        </p:nvSpPr>
        <p:spPr>
          <a:xfrm>
            <a:off x="4867375" y="1679525"/>
            <a:ext cx="3714000" cy="3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CUSTOM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491800" y="1128750"/>
            <a:ext cx="2396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0"/>
          <p:cNvSpPr txBox="1">
            <a:spLocks noGrp="1"/>
          </p:cNvSpPr>
          <p:nvPr>
            <p:ph type="body" idx="2"/>
          </p:nvPr>
        </p:nvSpPr>
        <p:spPr>
          <a:xfrm>
            <a:off x="495225" y="1661725"/>
            <a:ext cx="23937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7" name="Google Shape;67;p10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3"/>
          </p:nvPr>
        </p:nvSpPr>
        <p:spPr>
          <a:xfrm>
            <a:off x="6339775" y="1128750"/>
            <a:ext cx="2396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4"/>
          </p:nvPr>
        </p:nvSpPr>
        <p:spPr>
          <a:xfrm>
            <a:off x="6343200" y="1661725"/>
            <a:ext cx="23937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ubTitle" idx="5"/>
          </p:nvPr>
        </p:nvSpPr>
        <p:spPr>
          <a:xfrm>
            <a:off x="3417500" y="1128750"/>
            <a:ext cx="23967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3420925" y="1661725"/>
            <a:ext cx="2393700" cy="31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53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 with Images">
  <p:cSld name="CUSTOM_1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122175" y="2491891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A185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body" idx="2"/>
          </p:nvPr>
        </p:nvSpPr>
        <p:spPr>
          <a:xfrm>
            <a:off x="124300" y="2834552"/>
            <a:ext cx="28029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3"/>
          </p:nvPr>
        </p:nvSpPr>
        <p:spPr>
          <a:xfrm>
            <a:off x="92100" y="2112316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4"/>
          </p:nvPr>
        </p:nvSpPr>
        <p:spPr>
          <a:xfrm>
            <a:off x="3169538" y="2491928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A185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5"/>
          </p:nvPr>
        </p:nvSpPr>
        <p:spPr>
          <a:xfrm>
            <a:off x="3171667" y="2834578"/>
            <a:ext cx="28029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6"/>
          </p:nvPr>
        </p:nvSpPr>
        <p:spPr>
          <a:xfrm>
            <a:off x="3139463" y="2112353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7"/>
          </p:nvPr>
        </p:nvSpPr>
        <p:spPr>
          <a:xfrm>
            <a:off x="6246988" y="2471797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rgbClr val="0A185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0A185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0A1852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8"/>
          </p:nvPr>
        </p:nvSpPr>
        <p:spPr>
          <a:xfrm>
            <a:off x="6249121" y="2820575"/>
            <a:ext cx="28029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9"/>
          </p:nvPr>
        </p:nvSpPr>
        <p:spPr>
          <a:xfrm>
            <a:off x="6216913" y="2092222"/>
            <a:ext cx="2835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1F1F5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9">
          <p15:clr>
            <a:srgbClr val="FA7B17"/>
          </p15:clr>
        </p15:guide>
        <p15:guide id="2" pos="1892">
          <p15:clr>
            <a:srgbClr val="FA7B17"/>
          </p15:clr>
        </p15:guide>
        <p15:guide id="3" pos="1934">
          <p15:clr>
            <a:srgbClr val="FA7B17"/>
          </p15:clr>
        </p15:guide>
        <p15:guide id="4" pos="3826">
          <p15:clr>
            <a:srgbClr val="FA7B17"/>
          </p15:clr>
        </p15:guide>
        <p15:guide id="5" pos="386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 Title + Body">
  <p:cSld name="CUSTOM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503872" y="787525"/>
            <a:ext cx="38847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1F1F50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2"/>
          </p:nvPr>
        </p:nvSpPr>
        <p:spPr>
          <a:xfrm>
            <a:off x="512875" y="1380050"/>
            <a:ext cx="8093100" cy="32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25" y="4989200"/>
            <a:ext cx="946500" cy="1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/>
          <p:nvPr/>
        </p:nvSpPr>
        <p:spPr>
          <a:xfrm>
            <a:off x="4338600" y="4900075"/>
            <a:ext cx="466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4268895" y="4859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// </a:t>
            </a:r>
            <a:fld id="{00000000-1234-1234-1234-123412341234}" type="slidenum"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F50"/>
              </a:buClr>
              <a:buSzPts val="2800"/>
              <a:buFont typeface="Lato Black"/>
              <a:buNone/>
              <a:defRPr sz="2800">
                <a:solidFill>
                  <a:srgbClr val="1F1F50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70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2" r:id="rId24"/>
    <p:sldLayoutId id="2147483685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116425" y="1916925"/>
            <a:ext cx="90276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200" b="1" i="0" cap="all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MAD ABOUT SPORTS</a:t>
            </a:r>
            <a:br>
              <a:rPr lang="en-IN" sz="1200" b="1" i="0" cap="all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sz="3600" dirty="0"/>
          </a:p>
        </p:txBody>
      </p:sp>
      <p:sp>
        <p:nvSpPr>
          <p:cNvPr id="264" name="Google Shape;264;p40"/>
          <p:cNvSpPr txBox="1">
            <a:spLocks noGrp="1"/>
          </p:cNvSpPr>
          <p:nvPr>
            <p:ph type="subTitle" idx="1"/>
          </p:nvPr>
        </p:nvSpPr>
        <p:spPr>
          <a:xfrm>
            <a:off x="187312" y="2750625"/>
            <a:ext cx="4559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Aditya Goenka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/>
              <a:t>Date: 29</a:t>
            </a:r>
            <a:r>
              <a:rPr lang="en" sz="1300" baseline="30000" dirty="0"/>
              <a:t>th</a:t>
            </a:r>
            <a:r>
              <a:rPr lang="en" sz="1300" dirty="0"/>
              <a:t> May 2022</a:t>
            </a:r>
            <a:endParaRPr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Why?</a:t>
            </a:r>
            <a:endParaRPr sz="2000"/>
          </a:p>
        </p:txBody>
      </p:sp>
      <p:sp>
        <p:nvSpPr>
          <p:cNvPr id="270" name="Google Shape;270;p41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nce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my child asked me for skating shoes that time I googled it for near by shop. I observed that there are very few shops in market. Once I visited the shop I felt that price is too costly , that time I thought my online sports accessories idea will work.</a:t>
            </a: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User Segment &amp; Pain Points</a:t>
            </a:r>
            <a:endParaRPr sz="2000"/>
          </a:p>
        </p:txBody>
      </p:sp>
      <p:sp>
        <p:nvSpPr>
          <p:cNvPr id="276" name="Google Shape;276;p42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Sports marketing is relatively new in India. Young generation are focused towards sports and Games. There are very limited competition in online shopping for sports  accessories. There is a huge market in this segment.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When customer go to shop sports accessories shopkeepers charge handsome amount. They keep high margins. I offer products in minimal amount.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 try to save time of sports person and deliverable products  with in 48 hours.</a:t>
            </a:r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title"/>
          </p:nvPr>
        </p:nvSpPr>
        <p:spPr>
          <a:xfrm>
            <a:off x="494629" y="229550"/>
            <a:ext cx="8280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</a:rPr>
              <a:t>Key Differentiators &amp; Adoption Plan</a:t>
            </a:r>
            <a:endParaRPr sz="2000"/>
          </a:p>
        </p:txBody>
      </p:sp>
      <p:sp>
        <p:nvSpPr>
          <p:cNvPr id="294" name="Google Shape;294;p45"/>
          <p:cNvSpPr txBox="1"/>
          <p:nvPr/>
        </p:nvSpPr>
        <p:spPr>
          <a:xfrm>
            <a:off x="512375" y="1151300"/>
            <a:ext cx="8238600" cy="3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My solution is better because there are very few competions in market and we also give them exchange refund and other supports. 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>
            <a:spLocks noGrp="1"/>
          </p:cNvSpPr>
          <p:nvPr>
            <p:ph type="title"/>
          </p:nvPr>
        </p:nvSpPr>
        <p:spPr>
          <a:xfrm>
            <a:off x="494617" y="229550"/>
            <a:ext cx="564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Future Vision</a:t>
            </a:r>
            <a:endParaRPr sz="2000" dirty="0"/>
          </a:p>
        </p:txBody>
      </p:sp>
      <p:sp>
        <p:nvSpPr>
          <p:cNvPr id="300" name="Google Shape;300;p46"/>
          <p:cNvSpPr txBox="1"/>
          <p:nvPr/>
        </p:nvSpPr>
        <p:spPr>
          <a:xfrm>
            <a:off x="447250" y="914850"/>
            <a:ext cx="8386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Currently I don’t accept order from Pan India , Soon I will accept it.  In future </a:t>
            </a:r>
            <a:r>
              <a:rPr lang="en-I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dirty="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am planning to establish affordable price subscription model of gyms.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>
            <a:spLocks noGrp="1"/>
          </p:cNvSpPr>
          <p:nvPr>
            <p:ph type="title"/>
          </p:nvPr>
        </p:nvSpPr>
        <p:spPr>
          <a:xfrm>
            <a:off x="338275" y="1916925"/>
            <a:ext cx="86493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</a:t>
            </a:r>
            <a:endParaRPr sz="3600"/>
          </a:p>
        </p:txBody>
      </p:sp>
      <p:sp>
        <p:nvSpPr>
          <p:cNvPr id="312" name="Google Shape;312;p48"/>
          <p:cNvSpPr txBox="1">
            <a:spLocks noGrp="1"/>
          </p:cNvSpPr>
          <p:nvPr>
            <p:ph type="subTitle" idx="1"/>
          </p:nvPr>
        </p:nvSpPr>
        <p:spPr>
          <a:xfrm>
            <a:off x="339712" y="2750625"/>
            <a:ext cx="45591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dirty="0"/>
              <a:t>Aditya Goenka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Template">
  <a:themeElements>
    <a:clrScheme name="Simple Light">
      <a:dk1>
        <a:srgbClr val="141414"/>
      </a:dk1>
      <a:lt1>
        <a:srgbClr val="FFFFFF"/>
      </a:lt1>
      <a:dk2>
        <a:srgbClr val="0A1852"/>
      </a:dk2>
      <a:lt2>
        <a:srgbClr val="B7B7B7"/>
      </a:lt2>
      <a:accent1>
        <a:srgbClr val="F7C35E"/>
      </a:accent1>
      <a:accent2>
        <a:srgbClr val="1B2E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2E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215</Words>
  <Application>Microsoft Office PowerPoint</Application>
  <PresentationFormat>On-screen Show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Lato Black</vt:lpstr>
      <vt:lpstr>Arial</vt:lpstr>
      <vt:lpstr>Lato</vt:lpstr>
      <vt:lpstr>TI Template</vt:lpstr>
      <vt:lpstr>MAD ABOUT SPORTS </vt:lpstr>
      <vt:lpstr>Why?</vt:lpstr>
      <vt:lpstr>User Segment &amp; Pain Points</vt:lpstr>
      <vt:lpstr>Key Differentiators &amp; Adoption Plan</vt:lpstr>
      <vt:lpstr>Future Vision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Team Name</dc:title>
  <dc:creator>Rini Sinha</dc:creator>
  <cp:lastModifiedBy>Rini Sinha</cp:lastModifiedBy>
  <cp:revision>2</cp:revision>
  <dcterms:modified xsi:type="dcterms:W3CDTF">2022-05-29T10:47:51Z</dcterms:modified>
</cp:coreProperties>
</file>