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0EC7-51F1-4E9D-B5E1-5F61F6FD7E11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1B5E-6A4A-45C8-A52E-DE31B4EB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6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0EC7-51F1-4E9D-B5E1-5F61F6FD7E11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1B5E-6A4A-45C8-A52E-DE31B4EB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2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0EC7-51F1-4E9D-B5E1-5F61F6FD7E11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1B5E-6A4A-45C8-A52E-DE31B4EB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0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0EC7-51F1-4E9D-B5E1-5F61F6FD7E11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1B5E-6A4A-45C8-A52E-DE31B4EB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5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0EC7-51F1-4E9D-B5E1-5F61F6FD7E11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1B5E-6A4A-45C8-A52E-DE31B4EB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7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0EC7-51F1-4E9D-B5E1-5F61F6FD7E11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1B5E-6A4A-45C8-A52E-DE31B4EB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3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0EC7-51F1-4E9D-B5E1-5F61F6FD7E11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1B5E-6A4A-45C8-A52E-DE31B4EB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1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0EC7-51F1-4E9D-B5E1-5F61F6FD7E11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1B5E-6A4A-45C8-A52E-DE31B4EB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9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0EC7-51F1-4E9D-B5E1-5F61F6FD7E11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1B5E-6A4A-45C8-A52E-DE31B4EB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0EC7-51F1-4E9D-B5E1-5F61F6FD7E11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1B5E-6A4A-45C8-A52E-DE31B4EB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2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0EC7-51F1-4E9D-B5E1-5F61F6FD7E11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1B5E-6A4A-45C8-A52E-DE31B4EB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5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40EC7-51F1-4E9D-B5E1-5F61F6FD7E11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81B5E-6A4A-45C8-A52E-DE31B4EB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0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 03.05.2018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429000"/>
            <a:ext cx="6400800" cy="1752600"/>
          </a:xfrm>
        </p:spPr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ingleRNA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2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Work in progress – 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Parsing &amp; Analyze:  </a:t>
            </a:r>
            <a:r>
              <a:rPr lang="en-US" dirty="0" err="1" smtClean="0"/>
              <a:t>miRBase</a:t>
            </a:r>
            <a:r>
              <a:rPr lang="en-US" dirty="0" smtClean="0"/>
              <a:t>, </a:t>
            </a:r>
            <a:r>
              <a:rPr lang="en-US" dirty="0" err="1" smtClean="0"/>
              <a:t>deepBase</a:t>
            </a:r>
            <a:r>
              <a:rPr lang="en-US" dirty="0" smtClean="0"/>
              <a:t>, </a:t>
            </a:r>
            <a:r>
              <a:rPr lang="en-US" dirty="0" err="1" smtClean="0"/>
              <a:t>noncode</a:t>
            </a:r>
            <a:r>
              <a:rPr lang="en-US" dirty="0" smtClean="0"/>
              <a:t>, </a:t>
            </a:r>
            <a:r>
              <a:rPr lang="en-US" dirty="0" err="1" smtClean="0"/>
              <a:t>LNCpedia</a:t>
            </a:r>
            <a:endParaRPr lang="en-US" dirty="0" smtClean="0"/>
          </a:p>
          <a:p>
            <a:r>
              <a:rPr lang="en-US" dirty="0" smtClean="0"/>
              <a:t>New source: GENCODE</a:t>
            </a:r>
          </a:p>
          <a:p>
            <a:pPr lvl="1"/>
            <a:r>
              <a:rPr lang="en-US" dirty="0" smtClean="0"/>
              <a:t>HUMAN: </a:t>
            </a:r>
            <a:r>
              <a:rPr lang="en-US" dirty="0" smtClean="0"/>
              <a:t>15779 </a:t>
            </a:r>
            <a:r>
              <a:rPr lang="en-US" dirty="0" smtClean="0"/>
              <a:t>Long non-coding RNA genes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1881 </a:t>
            </a:r>
            <a:r>
              <a:rPr lang="en-US" dirty="0" err="1" smtClean="0"/>
              <a:t>miRNA</a:t>
            </a:r>
            <a:r>
              <a:rPr lang="en-US" dirty="0" smtClean="0"/>
              <a:t> genes</a:t>
            </a:r>
          </a:p>
          <a:p>
            <a:pPr lvl="1"/>
            <a:r>
              <a:rPr lang="en-US" dirty="0" smtClean="0"/>
              <a:t>MOUSE:  12533 Long non-coding RNA genes</a:t>
            </a:r>
          </a:p>
          <a:p>
            <a:pPr marL="1828800" lvl="4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2202  </a:t>
            </a:r>
            <a:r>
              <a:rPr lang="en-US" sz="2800" dirty="0" err="1" smtClean="0"/>
              <a:t>miRNA</a:t>
            </a:r>
            <a:r>
              <a:rPr lang="en-US" sz="2800" dirty="0" smtClean="0"/>
              <a:t> genes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99" y="4953000"/>
            <a:ext cx="317182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464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Work in progress – gene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800" dirty="0" smtClean="0"/>
              <a:t>add Data set: </a:t>
            </a:r>
          </a:p>
          <a:p>
            <a:pPr marL="0" indent="0">
              <a:buNone/>
            </a:pPr>
            <a:r>
              <a:rPr lang="en-US" sz="2800" b="1" dirty="0"/>
              <a:t>E-GEOD-69637 - RNA-</a:t>
            </a:r>
            <a:r>
              <a:rPr lang="en-US" sz="2800" b="1" dirty="0" err="1"/>
              <a:t>seq</a:t>
            </a:r>
            <a:r>
              <a:rPr lang="en-US" sz="2800" b="1" dirty="0"/>
              <a:t> identifies novel </a:t>
            </a:r>
            <a:r>
              <a:rPr lang="en-US" sz="2800" b="1" dirty="0" err="1"/>
              <a:t>lncRNAs</a:t>
            </a:r>
            <a:r>
              <a:rPr lang="en-US" sz="2800" b="1" dirty="0"/>
              <a:t> involved in vascular smooth muscle cell proliferation</a:t>
            </a:r>
          </a:p>
          <a:p>
            <a:pPr marL="0" indent="0">
              <a:buNone/>
            </a:pPr>
            <a:r>
              <a:rPr lang="en-US" sz="2800" dirty="0" smtClean="0"/>
              <a:t>Raw data -&gt; ENA</a:t>
            </a:r>
          </a:p>
          <a:p>
            <a:endParaRPr lang="en-US" sz="2800" dirty="0"/>
          </a:p>
          <a:p>
            <a:r>
              <a:rPr lang="en-US" sz="2800" dirty="0" smtClean="0"/>
              <a:t>Diff expression workflow:</a:t>
            </a:r>
          </a:p>
          <a:p>
            <a:pPr lvl="1"/>
            <a:r>
              <a:rPr lang="en-US" sz="2400" dirty="0" smtClean="0"/>
              <a:t>FPKM data (GEO + TCGA)</a:t>
            </a:r>
          </a:p>
          <a:p>
            <a:pPr lvl="1"/>
            <a:r>
              <a:rPr lang="en-US" sz="2400" dirty="0" err="1"/>
              <a:t>l</a:t>
            </a:r>
            <a:r>
              <a:rPr lang="en-US" sz="2400" dirty="0" err="1" smtClean="0"/>
              <a:t>imma</a:t>
            </a:r>
            <a:r>
              <a:rPr lang="en-US" sz="2400" dirty="0" smtClean="0"/>
              <a:t> or </a:t>
            </a:r>
            <a:r>
              <a:rPr lang="en-US" sz="2400" dirty="0" err="1" smtClean="0"/>
              <a:t>edgeR</a:t>
            </a:r>
            <a:endParaRPr lang="en-US" sz="2400" dirty="0" smtClean="0"/>
          </a:p>
          <a:p>
            <a:pPr lvl="1"/>
            <a:r>
              <a:rPr lang="en-US" sz="2400" dirty="0" smtClean="0"/>
              <a:t>Statistics – Top diff </a:t>
            </a:r>
            <a:r>
              <a:rPr lang="en-US" sz="2400" dirty="0" err="1" smtClean="0"/>
              <a:t>expr</a:t>
            </a:r>
            <a:r>
              <a:rPr lang="en-US" sz="2400" dirty="0" smtClean="0"/>
              <a:t> genes</a:t>
            </a:r>
          </a:p>
          <a:p>
            <a:pPr lvl="1"/>
            <a:r>
              <a:rPr lang="en-US" sz="2400" dirty="0" smtClean="0"/>
              <a:t>Convert data for our storage model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8375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8935"/>
            <a:ext cx="9296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Work in progress – website – how will 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457200" lvl="1" indent="0"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48402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94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108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Update 03.05.2018</vt:lpstr>
      <vt:lpstr>Work in progress – data sources</vt:lpstr>
      <vt:lpstr>Work in progress – gene expression</vt:lpstr>
      <vt:lpstr>Work in progress – website – how will look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03.05.2018</dc:title>
  <dc:creator>Mada</dc:creator>
  <cp:lastModifiedBy>Mada</cp:lastModifiedBy>
  <cp:revision>3</cp:revision>
  <dcterms:created xsi:type="dcterms:W3CDTF">2018-05-03T07:15:15Z</dcterms:created>
  <dcterms:modified xsi:type="dcterms:W3CDTF">2018-05-03T07:53:14Z</dcterms:modified>
</cp:coreProperties>
</file>