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A10"/>
    <a:srgbClr val="565656"/>
    <a:srgbClr val="AB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01A-D477-42B7-9BE0-F6F08475C3CC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80DE1-0033-4E72-B843-8650C4976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28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13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0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0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91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8AE3-AB60-4F7B-8215-E09764C8CD5B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C0D3-02F3-434A-BA85-BAE9C4699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1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332656"/>
            <a:ext cx="698376" cy="6048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23528" y="5584882"/>
            <a:ext cx="1224136" cy="990765"/>
          </a:xfrm>
          <a:prstGeom prst="rect">
            <a:avLst/>
          </a:prstGeom>
          <a:solidFill>
            <a:srgbClr val="107A1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331640" y="5964193"/>
            <a:ext cx="7083630" cy="497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es-ES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58552" y="5584883"/>
            <a:ext cx="58015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</a:p>
          <a:p>
            <a:pPr algn="ctr"/>
            <a:endParaRPr lang="es-E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6932" y="5914139"/>
            <a:ext cx="72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107A10"/>
                </a:solidFill>
                <a:latin typeface="BankGothic Md BT" pitchFamily="34" charset="0"/>
              </a:rPr>
              <a:t>DEPARTAMENTOS «S0LID»</a:t>
            </a:r>
            <a:endParaRPr lang="es-ES" sz="3200" dirty="0">
              <a:solidFill>
                <a:srgbClr val="107A10"/>
              </a:solidFill>
              <a:latin typeface="BankGothic Md BT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788024" y="565239"/>
            <a:ext cx="3627247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369399" y="465133"/>
            <a:ext cx="4464496" cy="584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bg2"/>
                </a:solidFill>
                <a:latin typeface="BankGothic Md BT" pitchFamily="34" charset="0"/>
              </a:rPr>
              <a:t>AREA SOCIAL </a:t>
            </a:r>
            <a:endParaRPr lang="es-ES" sz="3200" dirty="0">
              <a:solidFill>
                <a:schemeClr val="bg2"/>
              </a:solidFill>
              <a:latin typeface="BankGothic Md BT" pitchFamily="34" charset="0"/>
            </a:endParaRPr>
          </a:p>
        </p:txBody>
      </p:sp>
      <p:pic>
        <p:nvPicPr>
          <p:cNvPr id="1026" name="Picture 2" descr="D:\sariah\constructora magis\planos\EFRAIN FLORES\DEPARTAMENTO IMAGENES\LIVING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268760"/>
            <a:ext cx="6628659" cy="3986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1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Sarita</dc:creator>
  <cp:lastModifiedBy>Sarita</cp:lastModifiedBy>
  <cp:revision>4</cp:revision>
  <dcterms:created xsi:type="dcterms:W3CDTF">2016-07-07T16:00:16Z</dcterms:created>
  <dcterms:modified xsi:type="dcterms:W3CDTF">2016-07-07T16:35:56Z</dcterms:modified>
</cp:coreProperties>
</file>