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12" r:id="rId4"/>
    <p:sldId id="298" r:id="rId5"/>
    <p:sldId id="315" r:id="rId6"/>
    <p:sldId id="307" r:id="rId7"/>
    <p:sldId id="313" r:id="rId8"/>
    <p:sldId id="31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8EA6D9B9-E788-4C4F-870F-BD4CA6518F35}"/>
              </a:ext>
            </a:extLst>
          </p:cNvPr>
          <p:cNvSpPr/>
          <p:nvPr/>
        </p:nvSpPr>
        <p:spPr>
          <a:xfrm>
            <a:off x="0" y="3503697"/>
            <a:ext cx="12192000" cy="3354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20EA45-CAA4-40AD-A0B5-1541DDBDD092}"/>
              </a:ext>
            </a:extLst>
          </p:cNvPr>
          <p:cNvGrpSpPr/>
          <p:nvPr/>
        </p:nvGrpSpPr>
        <p:grpSpPr>
          <a:xfrm>
            <a:off x="3166138" y="1625129"/>
            <a:ext cx="5945925" cy="3266883"/>
            <a:chOff x="-548507" y="477868"/>
            <a:chExt cx="11570449" cy="63571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F39602-DE93-4B08-BF61-4F0A9871563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FBC9804-26F7-4DFE-B087-4468FDADB3D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C9708B-BE52-4516-A217-12540071A23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C27EBA-8D1D-47EB-B6EA-22BB90AB2FB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69F97A-6702-471B-BABD-2E94997D763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A7B339-61F0-431A-85BA-8464CEBC9FF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0C3717D0-3662-4532-971B-158AC89B61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6A845DA1-5427-48B4-BF97-4D8B0BEAEC1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755581-4CE2-4FE6-94BA-DCB5F197026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AA62CF-3334-4E28-95F7-DB74A68D385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7622B56-6DAA-4F53-8BCF-8F7589B24F4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535C856-49E6-4E14-B942-BF08D9E3BC25}"/>
              </a:ext>
            </a:extLst>
          </p:cNvPr>
          <p:cNvSpPr/>
          <p:nvPr/>
        </p:nvSpPr>
        <p:spPr>
          <a:xfrm>
            <a:off x="6718399" y="5021690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B764A8-68AE-446D-A2EC-F89921059D92}"/>
              </a:ext>
            </a:extLst>
          </p:cNvPr>
          <p:cNvSpPr/>
          <p:nvPr/>
        </p:nvSpPr>
        <p:spPr>
          <a:xfrm>
            <a:off x="4825717" y="5021690"/>
            <a:ext cx="720000" cy="720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B1C3C-788A-46B5-BDBD-DD247588B758}"/>
              </a:ext>
            </a:extLst>
          </p:cNvPr>
          <p:cNvSpPr/>
          <p:nvPr/>
        </p:nvSpPr>
        <p:spPr>
          <a:xfrm>
            <a:off x="2933035" y="5021690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E719FD-8263-4B05-A477-D98A58759BD3}"/>
              </a:ext>
            </a:extLst>
          </p:cNvPr>
          <p:cNvSpPr/>
          <p:nvPr/>
        </p:nvSpPr>
        <p:spPr>
          <a:xfrm>
            <a:off x="8611081" y="5021690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8E43-9C33-472B-90DD-0D2FED4C729A}"/>
              </a:ext>
            </a:extLst>
          </p:cNvPr>
          <p:cNvSpPr txBox="1"/>
          <p:nvPr/>
        </p:nvSpPr>
        <p:spPr>
          <a:xfrm>
            <a:off x="2718716" y="5798842"/>
            <a:ext cx="114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Gherghel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Daniel</a:t>
            </a:r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 Andrei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F21A8-B011-484F-83B2-BE36CC913533}"/>
              </a:ext>
            </a:extLst>
          </p:cNvPr>
          <p:cNvSpPr txBox="1"/>
          <p:nvPr/>
        </p:nvSpPr>
        <p:spPr>
          <a:xfrm>
            <a:off x="4615368" y="5798842"/>
            <a:ext cx="114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</a:t>
            </a:r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ădărean Andreea Roxana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ACC54-02BC-45B3-8418-4F8BD0DE62F8}"/>
              </a:ext>
            </a:extLst>
          </p:cNvPr>
          <p:cNvSpPr txBox="1"/>
          <p:nvPr/>
        </p:nvSpPr>
        <p:spPr>
          <a:xfrm>
            <a:off x="6512020" y="5798842"/>
            <a:ext cx="114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Iloie Mădălina Alexandra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49B7F-1018-4CAC-B8B3-0120D7AEB59A}"/>
              </a:ext>
            </a:extLst>
          </p:cNvPr>
          <p:cNvSpPr txBox="1"/>
          <p:nvPr/>
        </p:nvSpPr>
        <p:spPr>
          <a:xfrm>
            <a:off x="8408672" y="5798842"/>
            <a:ext cx="114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Racoviță Cristina Nicoleta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C0234133-F720-42FD-97F2-0B777F34CFB5}"/>
              </a:ext>
            </a:extLst>
          </p:cNvPr>
          <p:cNvSpPr/>
          <p:nvPr/>
        </p:nvSpPr>
        <p:spPr>
          <a:xfrm>
            <a:off x="5004715" y="521896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3E136759-9147-47DA-9869-1F93D4920E52}"/>
              </a:ext>
            </a:extLst>
          </p:cNvPr>
          <p:cNvSpPr/>
          <p:nvPr/>
        </p:nvSpPr>
        <p:spPr>
          <a:xfrm>
            <a:off x="3138104" y="520895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3255480A-C965-404D-BBEE-F61005BA13E5}"/>
              </a:ext>
            </a:extLst>
          </p:cNvPr>
          <p:cNvSpPr/>
          <p:nvPr/>
        </p:nvSpPr>
        <p:spPr>
          <a:xfrm rot="2700000">
            <a:off x="6953185" y="5168194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58EA922-54D6-4135-9C29-E0CFB70163D7}"/>
              </a:ext>
            </a:extLst>
          </p:cNvPr>
          <p:cNvSpPr/>
          <p:nvPr/>
        </p:nvSpPr>
        <p:spPr>
          <a:xfrm>
            <a:off x="8815802" y="520551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8A2D38-CA4B-41B2-AC3C-EA792D4EE93F}"/>
              </a:ext>
            </a:extLst>
          </p:cNvPr>
          <p:cNvGrpSpPr/>
          <p:nvPr/>
        </p:nvGrpSpPr>
        <p:grpSpPr>
          <a:xfrm>
            <a:off x="3319669" y="1400277"/>
            <a:ext cx="5762469" cy="1243428"/>
            <a:chOff x="2758043" y="1681512"/>
            <a:chExt cx="7496623" cy="196848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FF4190C-385E-452F-A04D-EAEE55100F17}"/>
                </a:ext>
              </a:extLst>
            </p:cNvPr>
            <p:cNvSpPr/>
            <p:nvPr/>
          </p:nvSpPr>
          <p:spPr>
            <a:xfrm>
              <a:off x="7496532" y="1859790"/>
              <a:ext cx="795009" cy="1762075"/>
            </a:xfrm>
            <a:custGeom>
              <a:avLst/>
              <a:gdLst>
                <a:gd name="connsiteX0" fmla="*/ 358764 w 795009"/>
                <a:gd name="connsiteY0" fmla="*/ 1760832 h 1762075"/>
                <a:gd name="connsiteX1" fmla="*/ 118193 w 795009"/>
                <a:gd name="connsiteY1" fmla="*/ 1678169 h 1762075"/>
                <a:gd name="connsiteX2" fmla="*/ 3736 w 795009"/>
                <a:gd name="connsiteY2" fmla="*/ 1612462 h 1762075"/>
                <a:gd name="connsiteX3" fmla="*/ 2676 w 795009"/>
                <a:gd name="connsiteY3" fmla="*/ 1547285 h 1762075"/>
                <a:gd name="connsiteX4" fmla="*/ 22282 w 795009"/>
                <a:gd name="connsiteY4" fmla="*/ 745028 h 1762075"/>
                <a:gd name="connsiteX5" fmla="*/ 40299 w 795009"/>
                <a:gd name="connsiteY5" fmla="*/ 27554 h 1762075"/>
                <a:gd name="connsiteX6" fmla="*/ 69443 w 795009"/>
                <a:gd name="connsiteY6" fmla="*/ 0 h 1762075"/>
                <a:gd name="connsiteX7" fmla="*/ 673520 w 795009"/>
                <a:gd name="connsiteY7" fmla="*/ 0 h 1762075"/>
                <a:gd name="connsiteX8" fmla="*/ 704253 w 795009"/>
                <a:gd name="connsiteY8" fmla="*/ 29144 h 1762075"/>
                <a:gd name="connsiteX9" fmla="*/ 744526 w 795009"/>
                <a:gd name="connsiteY9" fmla="*/ 716414 h 1762075"/>
                <a:gd name="connsiteX10" fmla="*/ 777908 w 795009"/>
                <a:gd name="connsiteY10" fmla="*/ 1295057 h 1762075"/>
                <a:gd name="connsiteX11" fmla="*/ 794865 w 795009"/>
                <a:gd name="connsiteY11" fmla="*/ 1588617 h 1762075"/>
                <a:gd name="connsiteX12" fmla="*/ 793805 w 795009"/>
                <a:gd name="connsiteY12" fmla="*/ 1611932 h 1762075"/>
                <a:gd name="connsiteX13" fmla="*/ 717501 w 795009"/>
                <a:gd name="connsiteY13" fmla="*/ 1659093 h 1762075"/>
                <a:gd name="connsiteX14" fmla="*/ 358764 w 795009"/>
                <a:gd name="connsiteY14" fmla="*/ 1760832 h 17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75">
                  <a:moveTo>
                    <a:pt x="358764" y="1760832"/>
                  </a:moveTo>
                  <a:cubicBezTo>
                    <a:pt x="272392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6"/>
                    <a:pt x="2147" y="1569011"/>
                    <a:pt x="2676" y="1547285"/>
                  </a:cubicBezTo>
                  <a:cubicBezTo>
                    <a:pt x="9035" y="1279690"/>
                    <a:pt x="15394" y="1012624"/>
                    <a:pt x="22282" y="745028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3" y="29144"/>
                  </a:cubicBezTo>
                  <a:cubicBezTo>
                    <a:pt x="716971" y="258058"/>
                    <a:pt x="731278" y="487501"/>
                    <a:pt x="744526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1" y="1627829"/>
                    <a:pt x="741876" y="1642136"/>
                    <a:pt x="717501" y="1659093"/>
                  </a:cubicBezTo>
                  <a:cubicBezTo>
                    <a:pt x="609403" y="173433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D26D02-74DC-47C1-9B26-E2DCF7186572}"/>
                </a:ext>
              </a:extLst>
            </p:cNvPr>
            <p:cNvSpPr/>
            <p:nvPr/>
          </p:nvSpPr>
          <p:spPr>
            <a:xfrm>
              <a:off x="3420449" y="1882046"/>
              <a:ext cx="846417" cy="1762421"/>
            </a:xfrm>
            <a:custGeom>
              <a:avLst/>
              <a:gdLst>
                <a:gd name="connsiteX0" fmla="*/ 353088 w 846417"/>
                <a:gd name="connsiteY0" fmla="*/ 1762422 h 1762421"/>
                <a:gd name="connsiteX1" fmla="*/ 112517 w 846417"/>
                <a:gd name="connsiteY1" fmla="*/ 1679758 h 1762421"/>
                <a:gd name="connsiteX2" fmla="*/ 180 w 846417"/>
                <a:gd name="connsiteY2" fmla="*/ 1616171 h 1762421"/>
                <a:gd name="connsiteX3" fmla="*/ 246050 w 846417"/>
                <a:gd name="connsiteY3" fmla="*/ 29674 h 1762421"/>
                <a:gd name="connsiteX4" fmla="*/ 275194 w 846417"/>
                <a:gd name="connsiteY4" fmla="*/ 2120 h 1762421"/>
                <a:gd name="connsiteX5" fmla="*/ 815684 w 846417"/>
                <a:gd name="connsiteY5" fmla="*/ 0 h 1762421"/>
                <a:gd name="connsiteX6" fmla="*/ 846417 w 846417"/>
                <a:gd name="connsiteY6" fmla="*/ 29144 h 1762421"/>
                <a:gd name="connsiteX7" fmla="*/ 724542 w 846417"/>
                <a:gd name="connsiteY7" fmla="*/ 1629419 h 1762421"/>
                <a:gd name="connsiteX8" fmla="*/ 645058 w 846417"/>
                <a:gd name="connsiteY8" fmla="*/ 1693006 h 1762421"/>
                <a:gd name="connsiteX9" fmla="*/ 353088 w 846417"/>
                <a:gd name="connsiteY9" fmla="*/ 1762422 h 17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6417" h="1762421">
                  <a:moveTo>
                    <a:pt x="353088" y="1762422"/>
                  </a:moveTo>
                  <a:cubicBezTo>
                    <a:pt x="266715" y="1753413"/>
                    <a:pt x="186702" y="1725329"/>
                    <a:pt x="112517" y="1679758"/>
                  </a:cubicBezTo>
                  <a:cubicBezTo>
                    <a:pt x="74894" y="1656973"/>
                    <a:pt x="38332" y="1637897"/>
                    <a:pt x="180" y="1616171"/>
                  </a:cubicBezTo>
                  <a:cubicBezTo>
                    <a:pt x="-7239" y="1594446"/>
                    <a:pt x="217435" y="263886"/>
                    <a:pt x="246050" y="29674"/>
                  </a:cubicBezTo>
                  <a:cubicBezTo>
                    <a:pt x="246580" y="7418"/>
                    <a:pt x="253468" y="2120"/>
                    <a:pt x="275194" y="2120"/>
                  </a:cubicBezTo>
                  <a:cubicBezTo>
                    <a:pt x="476553" y="2649"/>
                    <a:pt x="614325" y="1060"/>
                    <a:pt x="815684" y="0"/>
                  </a:cubicBezTo>
                  <a:cubicBezTo>
                    <a:pt x="838469" y="0"/>
                    <a:pt x="845358" y="5829"/>
                    <a:pt x="846417" y="29144"/>
                  </a:cubicBezTo>
                  <a:cubicBezTo>
                    <a:pt x="839529" y="264946"/>
                    <a:pt x="724542" y="1621470"/>
                    <a:pt x="724542" y="1629419"/>
                  </a:cubicBezTo>
                  <a:cubicBezTo>
                    <a:pt x="699107" y="1645315"/>
                    <a:pt x="669433" y="1676049"/>
                    <a:pt x="645058" y="1693006"/>
                  </a:cubicBezTo>
                  <a:cubicBezTo>
                    <a:pt x="524773" y="1760302"/>
                    <a:pt x="486621" y="1759772"/>
                    <a:pt x="353088" y="176242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1D4358-534D-43F1-B989-337160A48DF8}"/>
                </a:ext>
              </a:extLst>
            </p:cNvPr>
            <p:cNvSpPr/>
            <p:nvPr/>
          </p:nvSpPr>
          <p:spPr>
            <a:xfrm>
              <a:off x="8734916" y="1858201"/>
              <a:ext cx="888786" cy="1757122"/>
            </a:xfrm>
            <a:custGeom>
              <a:avLst/>
              <a:gdLst>
                <a:gd name="connsiteX0" fmla="*/ 525123 w 888786"/>
                <a:gd name="connsiteY0" fmla="*/ 1757123 h 1757122"/>
                <a:gd name="connsiteX1" fmla="*/ 765694 w 888786"/>
                <a:gd name="connsiteY1" fmla="*/ 1674459 h 1757122"/>
                <a:gd name="connsiteX2" fmla="*/ 888629 w 888786"/>
                <a:gd name="connsiteY2" fmla="*/ 1610872 h 1757122"/>
                <a:gd name="connsiteX3" fmla="*/ 610966 w 888786"/>
                <a:gd name="connsiteY3" fmla="*/ 29674 h 1757122"/>
                <a:gd name="connsiteX4" fmla="*/ 581822 w 888786"/>
                <a:gd name="connsiteY4" fmla="*/ 2120 h 1757122"/>
                <a:gd name="connsiteX5" fmla="*/ 30734 w 888786"/>
                <a:gd name="connsiteY5" fmla="*/ 0 h 1757122"/>
                <a:gd name="connsiteX6" fmla="*/ 0 w 888786"/>
                <a:gd name="connsiteY6" fmla="*/ 23845 h 1757122"/>
                <a:gd name="connsiteX7" fmla="*/ 153669 w 888786"/>
                <a:gd name="connsiteY7" fmla="*/ 1624120 h 1757122"/>
                <a:gd name="connsiteX8" fmla="*/ 233153 w 888786"/>
                <a:gd name="connsiteY8" fmla="*/ 1687707 h 1757122"/>
                <a:gd name="connsiteX9" fmla="*/ 525123 w 888786"/>
                <a:gd name="connsiteY9" fmla="*/ 1757123 h 175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8786" h="1757122">
                  <a:moveTo>
                    <a:pt x="525123" y="1757123"/>
                  </a:moveTo>
                  <a:cubicBezTo>
                    <a:pt x="611496" y="1748115"/>
                    <a:pt x="691509" y="1720030"/>
                    <a:pt x="765694" y="1674459"/>
                  </a:cubicBezTo>
                  <a:cubicBezTo>
                    <a:pt x="803316" y="1651674"/>
                    <a:pt x="850477" y="1632598"/>
                    <a:pt x="888629" y="1610872"/>
                  </a:cubicBezTo>
                  <a:cubicBezTo>
                    <a:pt x="896047" y="1589147"/>
                    <a:pt x="639580" y="263886"/>
                    <a:pt x="610966" y="29674"/>
                  </a:cubicBezTo>
                  <a:cubicBezTo>
                    <a:pt x="610435" y="7418"/>
                    <a:pt x="603547" y="2120"/>
                    <a:pt x="581822" y="2120"/>
                  </a:cubicBezTo>
                  <a:cubicBezTo>
                    <a:pt x="380463" y="2649"/>
                    <a:pt x="232093" y="1060"/>
                    <a:pt x="30734" y="0"/>
                  </a:cubicBezTo>
                  <a:cubicBezTo>
                    <a:pt x="7948" y="0"/>
                    <a:pt x="1060" y="530"/>
                    <a:pt x="0" y="23845"/>
                  </a:cubicBezTo>
                  <a:cubicBezTo>
                    <a:pt x="6889" y="259647"/>
                    <a:pt x="153669" y="1616171"/>
                    <a:pt x="153669" y="1624120"/>
                  </a:cubicBezTo>
                  <a:cubicBezTo>
                    <a:pt x="179104" y="1640016"/>
                    <a:pt x="208778" y="1670750"/>
                    <a:pt x="233153" y="1687707"/>
                  </a:cubicBezTo>
                  <a:cubicBezTo>
                    <a:pt x="353438" y="1755533"/>
                    <a:pt x="391590" y="1754473"/>
                    <a:pt x="525123" y="1757123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479DA49-7E93-4B17-ADDB-C9AEC4CBA14B}"/>
                </a:ext>
              </a:extLst>
            </p:cNvPr>
            <p:cNvSpPr/>
            <p:nvPr/>
          </p:nvSpPr>
          <p:spPr>
            <a:xfrm>
              <a:off x="4768647" y="1883635"/>
              <a:ext cx="795009" cy="1762075"/>
            </a:xfrm>
            <a:custGeom>
              <a:avLst/>
              <a:gdLst>
                <a:gd name="connsiteX0" fmla="*/ 358764 w 795009"/>
                <a:gd name="connsiteY0" fmla="*/ 1760832 h 1762075"/>
                <a:gd name="connsiteX1" fmla="*/ 118193 w 795009"/>
                <a:gd name="connsiteY1" fmla="*/ 1678169 h 1762075"/>
                <a:gd name="connsiteX2" fmla="*/ 3736 w 795009"/>
                <a:gd name="connsiteY2" fmla="*/ 1612462 h 1762075"/>
                <a:gd name="connsiteX3" fmla="*/ 2676 w 795009"/>
                <a:gd name="connsiteY3" fmla="*/ 1547285 h 1762075"/>
                <a:gd name="connsiteX4" fmla="*/ 22282 w 795009"/>
                <a:gd name="connsiteY4" fmla="*/ 745028 h 1762075"/>
                <a:gd name="connsiteX5" fmla="*/ 40299 w 795009"/>
                <a:gd name="connsiteY5" fmla="*/ 27554 h 1762075"/>
                <a:gd name="connsiteX6" fmla="*/ 69443 w 795009"/>
                <a:gd name="connsiteY6" fmla="*/ 0 h 1762075"/>
                <a:gd name="connsiteX7" fmla="*/ 673520 w 795009"/>
                <a:gd name="connsiteY7" fmla="*/ 0 h 1762075"/>
                <a:gd name="connsiteX8" fmla="*/ 704254 w 795009"/>
                <a:gd name="connsiteY8" fmla="*/ 29144 h 1762075"/>
                <a:gd name="connsiteX9" fmla="*/ 744525 w 795009"/>
                <a:gd name="connsiteY9" fmla="*/ 716414 h 1762075"/>
                <a:gd name="connsiteX10" fmla="*/ 777908 w 795009"/>
                <a:gd name="connsiteY10" fmla="*/ 1295057 h 1762075"/>
                <a:gd name="connsiteX11" fmla="*/ 794865 w 795009"/>
                <a:gd name="connsiteY11" fmla="*/ 1588617 h 1762075"/>
                <a:gd name="connsiteX12" fmla="*/ 793805 w 795009"/>
                <a:gd name="connsiteY12" fmla="*/ 1611932 h 1762075"/>
                <a:gd name="connsiteX13" fmla="*/ 717501 w 795009"/>
                <a:gd name="connsiteY13" fmla="*/ 1659093 h 1762075"/>
                <a:gd name="connsiteX14" fmla="*/ 358764 w 795009"/>
                <a:gd name="connsiteY14" fmla="*/ 1760832 h 17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75">
                  <a:moveTo>
                    <a:pt x="358764" y="1760832"/>
                  </a:moveTo>
                  <a:cubicBezTo>
                    <a:pt x="272391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6"/>
                    <a:pt x="2146" y="1569011"/>
                    <a:pt x="2676" y="1547285"/>
                  </a:cubicBezTo>
                  <a:cubicBezTo>
                    <a:pt x="9035" y="1279690"/>
                    <a:pt x="15394" y="1012624"/>
                    <a:pt x="22282" y="745028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4" y="29144"/>
                  </a:cubicBezTo>
                  <a:cubicBezTo>
                    <a:pt x="716971" y="258058"/>
                    <a:pt x="731278" y="487501"/>
                    <a:pt x="744525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0" y="1627829"/>
                    <a:pt x="741876" y="1642136"/>
                    <a:pt x="717501" y="1659093"/>
                  </a:cubicBezTo>
                  <a:cubicBezTo>
                    <a:pt x="609403" y="173433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B6C7F1-CFC0-46BF-A2D1-36D7E0588562}"/>
                </a:ext>
              </a:extLst>
            </p:cNvPr>
            <p:cNvSpPr/>
            <p:nvPr/>
          </p:nvSpPr>
          <p:spPr>
            <a:xfrm>
              <a:off x="6087019" y="1883106"/>
              <a:ext cx="795009" cy="1762089"/>
            </a:xfrm>
            <a:custGeom>
              <a:avLst/>
              <a:gdLst>
                <a:gd name="connsiteX0" fmla="*/ 358764 w 795009"/>
                <a:gd name="connsiteY0" fmla="*/ 1760832 h 1762089"/>
                <a:gd name="connsiteX1" fmla="*/ 118193 w 795009"/>
                <a:gd name="connsiteY1" fmla="*/ 1678169 h 1762089"/>
                <a:gd name="connsiteX2" fmla="*/ 3736 w 795009"/>
                <a:gd name="connsiteY2" fmla="*/ 1612462 h 1762089"/>
                <a:gd name="connsiteX3" fmla="*/ 2676 w 795009"/>
                <a:gd name="connsiteY3" fmla="*/ 1547285 h 1762089"/>
                <a:gd name="connsiteX4" fmla="*/ 22282 w 795009"/>
                <a:gd name="connsiteY4" fmla="*/ 745029 h 1762089"/>
                <a:gd name="connsiteX5" fmla="*/ 40299 w 795009"/>
                <a:gd name="connsiteY5" fmla="*/ 27554 h 1762089"/>
                <a:gd name="connsiteX6" fmla="*/ 69443 w 795009"/>
                <a:gd name="connsiteY6" fmla="*/ 0 h 1762089"/>
                <a:gd name="connsiteX7" fmla="*/ 673520 w 795009"/>
                <a:gd name="connsiteY7" fmla="*/ 0 h 1762089"/>
                <a:gd name="connsiteX8" fmla="*/ 704254 w 795009"/>
                <a:gd name="connsiteY8" fmla="*/ 29144 h 1762089"/>
                <a:gd name="connsiteX9" fmla="*/ 744525 w 795009"/>
                <a:gd name="connsiteY9" fmla="*/ 716414 h 1762089"/>
                <a:gd name="connsiteX10" fmla="*/ 777908 w 795009"/>
                <a:gd name="connsiteY10" fmla="*/ 1295057 h 1762089"/>
                <a:gd name="connsiteX11" fmla="*/ 794865 w 795009"/>
                <a:gd name="connsiteY11" fmla="*/ 1588617 h 1762089"/>
                <a:gd name="connsiteX12" fmla="*/ 793805 w 795009"/>
                <a:gd name="connsiteY12" fmla="*/ 1611932 h 1762089"/>
                <a:gd name="connsiteX13" fmla="*/ 717501 w 795009"/>
                <a:gd name="connsiteY13" fmla="*/ 1659093 h 1762089"/>
                <a:gd name="connsiteX14" fmla="*/ 358764 w 795009"/>
                <a:gd name="connsiteY14" fmla="*/ 1760832 h 176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89">
                  <a:moveTo>
                    <a:pt x="358764" y="1760832"/>
                  </a:moveTo>
                  <a:cubicBezTo>
                    <a:pt x="272392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7"/>
                    <a:pt x="2147" y="1569011"/>
                    <a:pt x="2676" y="1547285"/>
                  </a:cubicBezTo>
                  <a:cubicBezTo>
                    <a:pt x="9035" y="1279690"/>
                    <a:pt x="15394" y="1012624"/>
                    <a:pt x="22282" y="745029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4" y="29144"/>
                  </a:cubicBezTo>
                  <a:cubicBezTo>
                    <a:pt x="716971" y="258057"/>
                    <a:pt x="731278" y="487501"/>
                    <a:pt x="744525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0" y="1627829"/>
                    <a:pt x="741876" y="1642136"/>
                    <a:pt x="717501" y="1659093"/>
                  </a:cubicBezTo>
                  <a:cubicBezTo>
                    <a:pt x="609403" y="173486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B43E59-5C60-47E7-B439-3E3C211B0191}"/>
                </a:ext>
              </a:extLst>
            </p:cNvPr>
            <p:cNvSpPr/>
            <p:nvPr/>
          </p:nvSpPr>
          <p:spPr>
            <a:xfrm>
              <a:off x="2758043" y="1681512"/>
              <a:ext cx="7496623" cy="1968489"/>
            </a:xfrm>
            <a:custGeom>
              <a:avLst/>
              <a:gdLst>
                <a:gd name="connsiteX0" fmla="*/ 773863 w 7496623"/>
                <a:gd name="connsiteY0" fmla="*/ 235 h 1968489"/>
                <a:gd name="connsiteX1" fmla="*/ 1044108 w 7496623"/>
                <a:gd name="connsiteY1" fmla="*/ 235 h 1968489"/>
                <a:gd name="connsiteX2" fmla="*/ 1484449 w 7496623"/>
                <a:gd name="connsiteY2" fmla="*/ 235 h 1968489"/>
                <a:gd name="connsiteX3" fmla="*/ 2844682 w 7496623"/>
                <a:gd name="connsiteY3" fmla="*/ 235 h 1968489"/>
                <a:gd name="connsiteX4" fmla="*/ 4212333 w 7496623"/>
                <a:gd name="connsiteY4" fmla="*/ 235 h 1968489"/>
                <a:gd name="connsiteX5" fmla="*/ 5924013 w 7496623"/>
                <a:gd name="connsiteY5" fmla="*/ 235 h 1968489"/>
                <a:gd name="connsiteX6" fmla="*/ 5933953 w 7496623"/>
                <a:gd name="connsiteY6" fmla="*/ 235 h 1968489"/>
                <a:gd name="connsiteX7" fmla="*/ 6697655 w 7496623"/>
                <a:gd name="connsiteY7" fmla="*/ 235 h 1968489"/>
                <a:gd name="connsiteX8" fmla="*/ 6816351 w 7496623"/>
                <a:gd name="connsiteY8" fmla="*/ 114162 h 1968489"/>
                <a:gd name="connsiteX9" fmla="*/ 6833838 w 7496623"/>
                <a:gd name="connsiteY9" fmla="*/ 190996 h 1968489"/>
                <a:gd name="connsiteX10" fmla="*/ 7487195 w 7496623"/>
                <a:gd name="connsiteY10" fmla="*/ 1621705 h 1968489"/>
                <a:gd name="connsiteX11" fmla="*/ 7488784 w 7496623"/>
                <a:gd name="connsiteY11" fmla="*/ 1679993 h 1968489"/>
                <a:gd name="connsiteX12" fmla="*/ 7196284 w 7496623"/>
                <a:gd name="connsiteY12" fmla="*/ 1905727 h 1968489"/>
                <a:gd name="connsiteX13" fmla="*/ 6865101 w 7496623"/>
                <a:gd name="connsiteY13" fmla="*/ 1828363 h 1968489"/>
                <a:gd name="connsiteX14" fmla="*/ 6844965 w 7496623"/>
                <a:gd name="connsiteY14" fmla="*/ 1793390 h 1968489"/>
                <a:gd name="connsiteX15" fmla="*/ 6693416 w 7496623"/>
                <a:gd name="connsiteY15" fmla="*/ 938674 h 1968489"/>
                <a:gd name="connsiteX16" fmla="*/ 6567302 w 7496623"/>
                <a:gd name="connsiteY16" fmla="*/ 224379 h 1968489"/>
                <a:gd name="connsiteX17" fmla="*/ 6541337 w 7496623"/>
                <a:gd name="connsiteY17" fmla="*/ 203184 h 1968489"/>
                <a:gd name="connsiteX18" fmla="*/ 5984951 w 7496623"/>
                <a:gd name="connsiteY18" fmla="*/ 202654 h 1968489"/>
                <a:gd name="connsiteX19" fmla="*/ 5963994 w 7496623"/>
                <a:gd name="connsiteY19" fmla="*/ 210529 h 1968489"/>
                <a:gd name="connsiteX20" fmla="*/ 5983232 w 7496623"/>
                <a:gd name="connsiteY20" fmla="*/ 345194 h 1968489"/>
                <a:gd name="connsiteX21" fmla="*/ 6125773 w 7496623"/>
                <a:gd name="connsiteY21" fmla="*/ 1780672 h 1968489"/>
                <a:gd name="connsiteX22" fmla="*/ 6096100 w 7496623"/>
                <a:gd name="connsiteY22" fmla="*/ 1855917 h 1968489"/>
                <a:gd name="connsiteX23" fmla="*/ 5900040 w 7496623"/>
                <a:gd name="connsiteY23" fmla="*/ 1949708 h 1968489"/>
                <a:gd name="connsiteX24" fmla="*/ 5593762 w 7496623"/>
                <a:gd name="connsiteY24" fmla="*/ 1881352 h 1968489"/>
                <a:gd name="connsiteX25" fmla="*/ 5538653 w 7496623"/>
                <a:gd name="connsiteY25" fmla="*/ 1840020 h 1968489"/>
                <a:gd name="connsiteX26" fmla="*/ 5515338 w 7496623"/>
                <a:gd name="connsiteY26" fmla="*/ 1811936 h 1968489"/>
                <a:gd name="connsiteX27" fmla="*/ 5422607 w 7496623"/>
                <a:gd name="connsiteY27" fmla="*/ 258822 h 1968489"/>
                <a:gd name="connsiteX28" fmla="*/ 5374917 w 7496623"/>
                <a:gd name="connsiteY28" fmla="*/ 215901 h 1968489"/>
                <a:gd name="connsiteX29" fmla="*/ 4834427 w 7496623"/>
                <a:gd name="connsiteY29" fmla="*/ 215901 h 1968489"/>
                <a:gd name="connsiteX30" fmla="*/ 4786736 w 7496623"/>
                <a:gd name="connsiteY30" fmla="*/ 263591 h 1968489"/>
                <a:gd name="connsiteX31" fmla="*/ 4745935 w 7496623"/>
                <a:gd name="connsiteY31" fmla="*/ 1808757 h 1968489"/>
                <a:gd name="connsiteX32" fmla="*/ 4733747 w 7496623"/>
                <a:gd name="connsiteY32" fmla="*/ 1831542 h 1968489"/>
                <a:gd name="connsiteX33" fmla="*/ 4724739 w 7496623"/>
                <a:gd name="connsiteY33" fmla="*/ 1837901 h 1968489"/>
                <a:gd name="connsiteX34" fmla="*/ 4705663 w 7496623"/>
                <a:gd name="connsiteY34" fmla="*/ 1855387 h 1968489"/>
                <a:gd name="connsiteX35" fmla="*/ 4601804 w 7496623"/>
                <a:gd name="connsiteY35" fmla="*/ 1920564 h 1968489"/>
                <a:gd name="connsiteX36" fmla="*/ 4530269 w 7496623"/>
                <a:gd name="connsiteY36" fmla="*/ 1950768 h 1968489"/>
                <a:gd name="connsiteX37" fmla="*/ 4187428 w 7496623"/>
                <a:gd name="connsiteY37" fmla="*/ 1898309 h 1968489"/>
                <a:gd name="connsiteX38" fmla="*/ 4109534 w 7496623"/>
                <a:gd name="connsiteY38" fmla="*/ 1843730 h 1968489"/>
                <a:gd name="connsiteX39" fmla="*/ 4032700 w 7496623"/>
                <a:gd name="connsiteY39" fmla="*/ 258822 h 1968489"/>
                <a:gd name="connsiteX40" fmla="*/ 3985009 w 7496623"/>
                <a:gd name="connsiteY40" fmla="*/ 215901 h 1968489"/>
                <a:gd name="connsiteX41" fmla="*/ 3444519 w 7496623"/>
                <a:gd name="connsiteY41" fmla="*/ 215901 h 1968489"/>
                <a:gd name="connsiteX42" fmla="*/ 3396829 w 7496623"/>
                <a:gd name="connsiteY42" fmla="*/ 263591 h 1968489"/>
                <a:gd name="connsiteX43" fmla="*/ 3382522 w 7496623"/>
                <a:gd name="connsiteY43" fmla="*/ 1780142 h 1968489"/>
                <a:gd name="connsiteX44" fmla="*/ 3352848 w 7496623"/>
                <a:gd name="connsiteY44" fmla="*/ 1855387 h 1968489"/>
                <a:gd name="connsiteX45" fmla="*/ 3172685 w 7496623"/>
                <a:gd name="connsiteY45" fmla="*/ 1949178 h 1968489"/>
                <a:gd name="connsiteX46" fmla="*/ 2866407 w 7496623"/>
                <a:gd name="connsiteY46" fmla="*/ 1880822 h 1968489"/>
                <a:gd name="connsiteX47" fmla="*/ 2811298 w 7496623"/>
                <a:gd name="connsiteY47" fmla="*/ 1839490 h 1968489"/>
                <a:gd name="connsiteX48" fmla="*/ 2772086 w 7496623"/>
                <a:gd name="connsiteY48" fmla="*/ 1811406 h 1968489"/>
                <a:gd name="connsiteX49" fmla="*/ 2695252 w 7496623"/>
                <a:gd name="connsiteY49" fmla="*/ 258292 h 1968489"/>
                <a:gd name="connsiteX50" fmla="*/ 2647562 w 7496623"/>
                <a:gd name="connsiteY50" fmla="*/ 215371 h 1968489"/>
                <a:gd name="connsiteX51" fmla="*/ 2107072 w 7496623"/>
                <a:gd name="connsiteY51" fmla="*/ 215371 h 1968489"/>
                <a:gd name="connsiteX52" fmla="*/ 2059382 w 7496623"/>
                <a:gd name="connsiteY52" fmla="*/ 263061 h 1968489"/>
                <a:gd name="connsiteX53" fmla="*/ 2018580 w 7496623"/>
                <a:gd name="connsiteY53" fmla="*/ 1808227 h 1968489"/>
                <a:gd name="connsiteX54" fmla="*/ 2006392 w 7496623"/>
                <a:gd name="connsiteY54" fmla="*/ 1831012 h 1968489"/>
                <a:gd name="connsiteX55" fmla="*/ 1802384 w 7496623"/>
                <a:gd name="connsiteY55" fmla="*/ 1950238 h 1968489"/>
                <a:gd name="connsiteX56" fmla="*/ 1459544 w 7496623"/>
                <a:gd name="connsiteY56" fmla="*/ 1897779 h 1968489"/>
                <a:gd name="connsiteX57" fmla="*/ 1381649 w 7496623"/>
                <a:gd name="connsiteY57" fmla="*/ 1843200 h 1968489"/>
                <a:gd name="connsiteX58" fmla="*/ 1367872 w 7496623"/>
                <a:gd name="connsiteY58" fmla="*/ 1812996 h 1968489"/>
                <a:gd name="connsiteX59" fmla="*/ 1490277 w 7496623"/>
                <a:gd name="connsiteY59" fmla="*/ 229148 h 1968489"/>
                <a:gd name="connsiteX60" fmla="*/ 1474910 w 7496623"/>
                <a:gd name="connsiteY60" fmla="*/ 202653 h 1968489"/>
                <a:gd name="connsiteX61" fmla="*/ 1474910 w 7496623"/>
                <a:gd name="connsiteY61" fmla="*/ 202123 h 1968489"/>
                <a:gd name="connsiteX62" fmla="*/ 932301 w 7496623"/>
                <a:gd name="connsiteY62" fmla="*/ 202123 h 1968489"/>
                <a:gd name="connsiteX63" fmla="*/ 904217 w 7496623"/>
                <a:gd name="connsiteY63" fmla="*/ 227028 h 1968489"/>
                <a:gd name="connsiteX64" fmla="*/ 666825 w 7496623"/>
                <a:gd name="connsiteY64" fmla="*/ 1791800 h 1968489"/>
                <a:gd name="connsiteX65" fmla="*/ 647219 w 7496623"/>
                <a:gd name="connsiteY65" fmla="*/ 1827303 h 1968489"/>
                <a:gd name="connsiteX66" fmla="*/ 141702 w 7496623"/>
                <a:gd name="connsiteY66" fmla="*/ 1825713 h 1968489"/>
                <a:gd name="connsiteX67" fmla="*/ 18237 w 7496623"/>
                <a:gd name="connsiteY67" fmla="*/ 1699069 h 1968489"/>
                <a:gd name="connsiteX68" fmla="*/ 8699 w 7496623"/>
                <a:gd name="connsiteY68" fmla="*/ 1616936 h 1968489"/>
                <a:gd name="connsiteX69" fmla="*/ 663116 w 7496623"/>
                <a:gd name="connsiteY69" fmla="*/ 183577 h 1968489"/>
                <a:gd name="connsiteX70" fmla="*/ 673714 w 7496623"/>
                <a:gd name="connsiteY70" fmla="*/ 114161 h 1968489"/>
                <a:gd name="connsiteX71" fmla="*/ 773863 w 7496623"/>
                <a:gd name="connsiteY71" fmla="*/ 235 h 19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7496623" h="1968489">
                  <a:moveTo>
                    <a:pt x="773863" y="235"/>
                  </a:moveTo>
                  <a:cubicBezTo>
                    <a:pt x="863945" y="-295"/>
                    <a:pt x="954027" y="235"/>
                    <a:pt x="1044108" y="235"/>
                  </a:cubicBezTo>
                  <a:cubicBezTo>
                    <a:pt x="1190888" y="235"/>
                    <a:pt x="1337668" y="235"/>
                    <a:pt x="1484449" y="235"/>
                  </a:cubicBezTo>
                  <a:cubicBezTo>
                    <a:pt x="1938036" y="235"/>
                    <a:pt x="2391094" y="235"/>
                    <a:pt x="2844682" y="235"/>
                  </a:cubicBezTo>
                  <a:cubicBezTo>
                    <a:pt x="3300389" y="235"/>
                    <a:pt x="3756626" y="235"/>
                    <a:pt x="4212333" y="235"/>
                  </a:cubicBezTo>
                  <a:lnTo>
                    <a:pt x="5924013" y="235"/>
                  </a:lnTo>
                  <a:lnTo>
                    <a:pt x="5933953" y="235"/>
                  </a:lnTo>
                  <a:lnTo>
                    <a:pt x="6697655" y="235"/>
                  </a:lnTo>
                  <a:cubicBezTo>
                    <a:pt x="6778729" y="235"/>
                    <a:pt x="6812642" y="33618"/>
                    <a:pt x="6816351" y="114162"/>
                  </a:cubicBezTo>
                  <a:cubicBezTo>
                    <a:pt x="6817411" y="140656"/>
                    <a:pt x="6822710" y="166091"/>
                    <a:pt x="6833838" y="190996"/>
                  </a:cubicBezTo>
                  <a:cubicBezTo>
                    <a:pt x="7052153" y="667899"/>
                    <a:pt x="7269409" y="1144802"/>
                    <a:pt x="7487195" y="1621705"/>
                  </a:cubicBezTo>
                  <a:cubicBezTo>
                    <a:pt x="7495673" y="1641311"/>
                    <a:pt x="7502562" y="1659328"/>
                    <a:pt x="7488784" y="1679993"/>
                  </a:cubicBezTo>
                  <a:cubicBezTo>
                    <a:pt x="7414069" y="1784912"/>
                    <a:pt x="7328757" y="1876583"/>
                    <a:pt x="7196284" y="1905727"/>
                  </a:cubicBezTo>
                  <a:cubicBezTo>
                    <a:pt x="7073879" y="1932752"/>
                    <a:pt x="6963661" y="1905727"/>
                    <a:pt x="6865101" y="1828363"/>
                  </a:cubicBezTo>
                  <a:cubicBezTo>
                    <a:pt x="6853444" y="1818825"/>
                    <a:pt x="6847615" y="1808227"/>
                    <a:pt x="6844965" y="1793390"/>
                  </a:cubicBezTo>
                  <a:cubicBezTo>
                    <a:pt x="6794625" y="1508308"/>
                    <a:pt x="6743756" y="1223756"/>
                    <a:pt x="6693416" y="938674"/>
                  </a:cubicBezTo>
                  <a:cubicBezTo>
                    <a:pt x="6651554" y="700223"/>
                    <a:pt x="6608633" y="462301"/>
                    <a:pt x="6567302" y="224379"/>
                  </a:cubicBezTo>
                  <a:cubicBezTo>
                    <a:pt x="6564122" y="206893"/>
                    <a:pt x="6557234" y="203184"/>
                    <a:pt x="6541337" y="203184"/>
                  </a:cubicBezTo>
                  <a:cubicBezTo>
                    <a:pt x="6355875" y="203184"/>
                    <a:pt x="6170413" y="203714"/>
                    <a:pt x="5984951" y="202654"/>
                  </a:cubicBezTo>
                  <a:lnTo>
                    <a:pt x="5963994" y="210529"/>
                  </a:lnTo>
                  <a:lnTo>
                    <a:pt x="5983232" y="345194"/>
                  </a:lnTo>
                  <a:cubicBezTo>
                    <a:pt x="5994361" y="455412"/>
                    <a:pt x="6125244" y="1767425"/>
                    <a:pt x="6125773" y="1780672"/>
                  </a:cubicBezTo>
                  <a:cubicBezTo>
                    <a:pt x="6134782" y="1813526"/>
                    <a:pt x="6124184" y="1834721"/>
                    <a:pt x="6096100" y="1855917"/>
                  </a:cubicBezTo>
                  <a:cubicBezTo>
                    <a:pt x="6036222" y="1900428"/>
                    <a:pt x="5974224" y="1938050"/>
                    <a:pt x="5900040" y="1949708"/>
                  </a:cubicBezTo>
                  <a:cubicBezTo>
                    <a:pt x="5789822" y="1966665"/>
                    <a:pt x="5685963" y="1948648"/>
                    <a:pt x="5593762" y="1881352"/>
                  </a:cubicBezTo>
                  <a:cubicBezTo>
                    <a:pt x="5575215" y="1867575"/>
                    <a:pt x="5557200" y="1853797"/>
                    <a:pt x="5538653" y="1840020"/>
                  </a:cubicBezTo>
                  <a:cubicBezTo>
                    <a:pt x="5528585" y="1832602"/>
                    <a:pt x="5519577" y="1824124"/>
                    <a:pt x="5515338" y="1811936"/>
                  </a:cubicBezTo>
                  <a:cubicBezTo>
                    <a:pt x="5511628" y="1739341"/>
                    <a:pt x="5430026" y="340425"/>
                    <a:pt x="5422607" y="258822"/>
                  </a:cubicBezTo>
                  <a:cubicBezTo>
                    <a:pt x="5419427" y="224379"/>
                    <a:pt x="5409889" y="215901"/>
                    <a:pt x="5374917" y="215901"/>
                  </a:cubicBezTo>
                  <a:cubicBezTo>
                    <a:pt x="5194753" y="215371"/>
                    <a:pt x="5014590" y="215371"/>
                    <a:pt x="4834427" y="215901"/>
                  </a:cubicBezTo>
                  <a:cubicBezTo>
                    <a:pt x="4797864" y="215901"/>
                    <a:pt x="4787796" y="226498"/>
                    <a:pt x="4786736" y="263591"/>
                  </a:cubicBezTo>
                  <a:cubicBezTo>
                    <a:pt x="4781967" y="414610"/>
                    <a:pt x="4752823" y="1725034"/>
                    <a:pt x="4745935" y="1808757"/>
                  </a:cubicBezTo>
                  <a:cubicBezTo>
                    <a:pt x="4743815" y="1817765"/>
                    <a:pt x="4741696" y="1826243"/>
                    <a:pt x="4733747" y="1831542"/>
                  </a:cubicBezTo>
                  <a:cubicBezTo>
                    <a:pt x="4731098" y="1833662"/>
                    <a:pt x="4727918" y="1835781"/>
                    <a:pt x="4724739" y="1837901"/>
                  </a:cubicBezTo>
                  <a:cubicBezTo>
                    <a:pt x="4719440" y="1843730"/>
                    <a:pt x="4713081" y="1849558"/>
                    <a:pt x="4705663" y="1855387"/>
                  </a:cubicBezTo>
                  <a:cubicBezTo>
                    <a:pt x="4672810" y="1880292"/>
                    <a:pt x="4638367" y="1903078"/>
                    <a:pt x="4601804" y="1920564"/>
                  </a:cubicBezTo>
                  <a:cubicBezTo>
                    <a:pt x="4579548" y="1932752"/>
                    <a:pt x="4555703" y="1943349"/>
                    <a:pt x="4530269" y="1950768"/>
                  </a:cubicBezTo>
                  <a:cubicBezTo>
                    <a:pt x="4407333" y="1986270"/>
                    <a:pt x="4293407" y="1968254"/>
                    <a:pt x="4187428" y="1898309"/>
                  </a:cubicBezTo>
                  <a:cubicBezTo>
                    <a:pt x="4160934" y="1880822"/>
                    <a:pt x="4136029" y="1861216"/>
                    <a:pt x="4109534" y="1843730"/>
                  </a:cubicBezTo>
                  <a:cubicBezTo>
                    <a:pt x="4098406" y="1836311"/>
                    <a:pt x="4040118" y="340425"/>
                    <a:pt x="4032700" y="258822"/>
                  </a:cubicBezTo>
                  <a:cubicBezTo>
                    <a:pt x="4029520" y="224379"/>
                    <a:pt x="4019982" y="215901"/>
                    <a:pt x="3985009" y="215901"/>
                  </a:cubicBezTo>
                  <a:cubicBezTo>
                    <a:pt x="3804846" y="215371"/>
                    <a:pt x="3624683" y="215371"/>
                    <a:pt x="3444519" y="215901"/>
                  </a:cubicBezTo>
                  <a:cubicBezTo>
                    <a:pt x="3407957" y="215901"/>
                    <a:pt x="3397889" y="226498"/>
                    <a:pt x="3396829" y="263591"/>
                  </a:cubicBezTo>
                  <a:cubicBezTo>
                    <a:pt x="3392060" y="414080"/>
                    <a:pt x="3381462" y="1766895"/>
                    <a:pt x="3382522" y="1780142"/>
                  </a:cubicBezTo>
                  <a:cubicBezTo>
                    <a:pt x="3391530" y="1812996"/>
                    <a:pt x="3380932" y="1834192"/>
                    <a:pt x="3352848" y="1855387"/>
                  </a:cubicBezTo>
                  <a:cubicBezTo>
                    <a:pt x="3292970" y="1899898"/>
                    <a:pt x="3246870" y="1937521"/>
                    <a:pt x="3172685" y="1949178"/>
                  </a:cubicBezTo>
                  <a:cubicBezTo>
                    <a:pt x="3062467" y="1966135"/>
                    <a:pt x="2958609" y="1948118"/>
                    <a:pt x="2866407" y="1880822"/>
                  </a:cubicBezTo>
                  <a:cubicBezTo>
                    <a:pt x="2847861" y="1867045"/>
                    <a:pt x="2829845" y="1853268"/>
                    <a:pt x="2811298" y="1839490"/>
                  </a:cubicBezTo>
                  <a:cubicBezTo>
                    <a:pt x="2801231" y="1832072"/>
                    <a:pt x="2776326" y="1823594"/>
                    <a:pt x="2772086" y="1811406"/>
                  </a:cubicBezTo>
                  <a:cubicBezTo>
                    <a:pt x="2768377" y="1738811"/>
                    <a:pt x="2702671" y="339895"/>
                    <a:pt x="2695252" y="258292"/>
                  </a:cubicBezTo>
                  <a:cubicBezTo>
                    <a:pt x="2692073" y="223849"/>
                    <a:pt x="2682535" y="215371"/>
                    <a:pt x="2647562" y="215371"/>
                  </a:cubicBezTo>
                  <a:cubicBezTo>
                    <a:pt x="2467399" y="214841"/>
                    <a:pt x="2287235" y="214841"/>
                    <a:pt x="2107072" y="215371"/>
                  </a:cubicBezTo>
                  <a:cubicBezTo>
                    <a:pt x="2070509" y="215371"/>
                    <a:pt x="2060441" y="225969"/>
                    <a:pt x="2059382" y="263061"/>
                  </a:cubicBezTo>
                  <a:cubicBezTo>
                    <a:pt x="2054612" y="414080"/>
                    <a:pt x="2025468" y="1724504"/>
                    <a:pt x="2018580" y="1808227"/>
                  </a:cubicBezTo>
                  <a:cubicBezTo>
                    <a:pt x="2016460" y="1817235"/>
                    <a:pt x="2014341" y="1825713"/>
                    <a:pt x="2006392" y="1831012"/>
                  </a:cubicBezTo>
                  <a:cubicBezTo>
                    <a:pt x="1941745" y="1876053"/>
                    <a:pt x="1880808" y="1927453"/>
                    <a:pt x="1802384" y="1950238"/>
                  </a:cubicBezTo>
                  <a:cubicBezTo>
                    <a:pt x="1679449" y="1985741"/>
                    <a:pt x="1565522" y="1967724"/>
                    <a:pt x="1459544" y="1897779"/>
                  </a:cubicBezTo>
                  <a:cubicBezTo>
                    <a:pt x="1433049" y="1880292"/>
                    <a:pt x="1408144" y="1860686"/>
                    <a:pt x="1381649" y="1843200"/>
                  </a:cubicBezTo>
                  <a:cubicBezTo>
                    <a:pt x="1371052" y="1835781"/>
                    <a:pt x="1362044" y="1827833"/>
                    <a:pt x="1367872" y="1812996"/>
                  </a:cubicBezTo>
                  <a:cubicBezTo>
                    <a:pt x="1376880" y="1703308"/>
                    <a:pt x="1484449" y="296974"/>
                    <a:pt x="1490277" y="229148"/>
                  </a:cubicBezTo>
                  <a:cubicBezTo>
                    <a:pt x="1491867" y="212191"/>
                    <a:pt x="1488158" y="204773"/>
                    <a:pt x="1474910" y="202653"/>
                  </a:cubicBezTo>
                  <a:lnTo>
                    <a:pt x="1474910" y="202123"/>
                  </a:lnTo>
                  <a:cubicBezTo>
                    <a:pt x="1294217" y="202653"/>
                    <a:pt x="1112994" y="202653"/>
                    <a:pt x="932301" y="202123"/>
                  </a:cubicBezTo>
                  <a:cubicBezTo>
                    <a:pt x="912695" y="202123"/>
                    <a:pt x="906866" y="209012"/>
                    <a:pt x="904217" y="227028"/>
                  </a:cubicBezTo>
                  <a:cubicBezTo>
                    <a:pt x="855467" y="548673"/>
                    <a:pt x="696499" y="1592031"/>
                    <a:pt x="666825" y="1791800"/>
                  </a:cubicBezTo>
                  <a:cubicBezTo>
                    <a:pt x="664705" y="1807167"/>
                    <a:pt x="658347" y="1817765"/>
                    <a:pt x="647219" y="1827303"/>
                  </a:cubicBezTo>
                  <a:cubicBezTo>
                    <a:pt x="500969" y="1952357"/>
                    <a:pt x="286892" y="1951827"/>
                    <a:pt x="141702" y="1825713"/>
                  </a:cubicBezTo>
                  <a:cubicBezTo>
                    <a:pt x="97191" y="1787031"/>
                    <a:pt x="54270" y="1746229"/>
                    <a:pt x="18237" y="1699069"/>
                  </a:cubicBezTo>
                  <a:cubicBezTo>
                    <a:pt x="-1369" y="1673104"/>
                    <a:pt x="-6138" y="1649789"/>
                    <a:pt x="8699" y="1616936"/>
                  </a:cubicBezTo>
                  <a:cubicBezTo>
                    <a:pt x="227544" y="1139503"/>
                    <a:pt x="444800" y="661540"/>
                    <a:pt x="663116" y="183577"/>
                  </a:cubicBezTo>
                  <a:cubicBezTo>
                    <a:pt x="673184" y="161322"/>
                    <a:pt x="676363" y="138536"/>
                    <a:pt x="673714" y="114161"/>
                  </a:cubicBezTo>
                  <a:cubicBezTo>
                    <a:pt x="666295" y="52164"/>
                    <a:pt x="711866" y="764"/>
                    <a:pt x="773863" y="235"/>
                  </a:cubicBezTo>
                  <a:close/>
                </a:path>
              </a:pathLst>
            </a:custGeom>
            <a:solidFill>
              <a:schemeClr val="accent4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16FCCF3-2F1D-409F-A6FB-EF66DE837911}"/>
              </a:ext>
            </a:extLst>
          </p:cNvPr>
          <p:cNvSpPr txBox="1"/>
          <p:nvPr/>
        </p:nvSpPr>
        <p:spPr>
          <a:xfrm>
            <a:off x="4691582" y="3013456"/>
            <a:ext cx="29064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spc="-3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Us to You</a:t>
            </a:r>
            <a:endParaRPr lang="ko-KR" altLang="en-US" sz="2400" spc="-3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1C3C1-CA76-4A57-A87F-B2341F4E66F2}"/>
              </a:ext>
            </a:extLst>
          </p:cNvPr>
          <p:cNvGrpSpPr/>
          <p:nvPr/>
        </p:nvGrpSpPr>
        <p:grpSpPr>
          <a:xfrm>
            <a:off x="114808" y="2146965"/>
            <a:ext cx="3921982" cy="3410516"/>
            <a:chOff x="323529" y="2145621"/>
            <a:chExt cx="3921982" cy="34105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AAD39F2-B592-4BFB-90A6-F0AA3EE8C941}"/>
                </a:ext>
              </a:extLst>
            </p:cNvPr>
            <p:cNvSpPr/>
            <p:nvPr/>
          </p:nvSpPr>
          <p:spPr>
            <a:xfrm>
              <a:off x="2106746" y="2145621"/>
              <a:ext cx="2138765" cy="2589253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5718C3C-9856-4982-98AE-EF1C5ED26BA9}"/>
                </a:ext>
              </a:extLst>
            </p:cNvPr>
            <p:cNvSpPr/>
            <p:nvPr/>
          </p:nvSpPr>
          <p:spPr>
            <a:xfrm>
              <a:off x="323529" y="3326227"/>
              <a:ext cx="2345807" cy="2229910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61E439-CDC9-455F-B09D-0F9E57027DA9}"/>
              </a:ext>
            </a:extLst>
          </p:cNvPr>
          <p:cNvGrpSpPr/>
          <p:nvPr/>
        </p:nvGrpSpPr>
        <p:grpSpPr>
          <a:xfrm>
            <a:off x="2624191" y="2218581"/>
            <a:ext cx="1264088" cy="2320350"/>
            <a:chOff x="2832912" y="2217237"/>
            <a:chExt cx="1264088" cy="23203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25CB41-4E5E-4EA1-9874-A3CB5EBAF68B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60C86F-FED4-4C09-9FA2-43EF6A6BDCB5}"/>
                </a:ext>
              </a:extLst>
            </p:cNvPr>
            <p:cNvSpPr/>
            <p:nvPr/>
          </p:nvSpPr>
          <p:spPr>
            <a:xfrm>
              <a:off x="2912444" y="2446057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CC7365-05EA-4AAC-8024-63D2AFB71116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7D9E7E-D663-432D-9988-EFF75E117503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C6D637-5E4D-44A1-B102-7A2157DA9AA7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dirty="0"/>
              <a:t>Descrierea proiectului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5337F-9915-4CC8-B3F5-F89A222C6E02}"/>
              </a:ext>
            </a:extLst>
          </p:cNvPr>
          <p:cNvGrpSpPr/>
          <p:nvPr/>
        </p:nvGrpSpPr>
        <p:grpSpPr>
          <a:xfrm>
            <a:off x="3303199" y="3851748"/>
            <a:ext cx="2226922" cy="2866313"/>
            <a:chOff x="3657008" y="3846050"/>
            <a:chExt cx="2226922" cy="286631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C429C6-5FA7-4F38-A3DC-92ACE0626FB8}"/>
                </a:ext>
              </a:extLst>
            </p:cNvPr>
            <p:cNvSpPr/>
            <p:nvPr/>
          </p:nvSpPr>
          <p:spPr>
            <a:xfrm>
              <a:off x="4510265" y="5518403"/>
              <a:ext cx="1373665" cy="1193960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C7D081-5D1D-41F0-9208-B65717B7F4ED}"/>
                </a:ext>
              </a:extLst>
            </p:cNvPr>
            <p:cNvSpPr/>
            <p:nvPr/>
          </p:nvSpPr>
          <p:spPr>
            <a:xfrm>
              <a:off x="3657008" y="3846050"/>
              <a:ext cx="1579512" cy="2289420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DC0EA-3E99-44AD-980E-B13A612C5AD4}"/>
              </a:ext>
            </a:extLst>
          </p:cNvPr>
          <p:cNvSpPr/>
          <p:nvPr/>
        </p:nvSpPr>
        <p:spPr>
          <a:xfrm>
            <a:off x="5123587" y="2759793"/>
            <a:ext cx="808204" cy="810306"/>
          </a:xfrm>
          <a:custGeom>
            <a:avLst/>
            <a:gdLst>
              <a:gd name="connsiteX0" fmla="*/ 388665 w 808204"/>
              <a:gd name="connsiteY0" fmla="*/ 68371 h 810306"/>
              <a:gd name="connsiteX1" fmla="*/ 288891 w 808204"/>
              <a:gd name="connsiteY1" fmla="*/ 84875 h 810306"/>
              <a:gd name="connsiteX2" fmla="*/ 280639 w 808204"/>
              <a:gd name="connsiteY2" fmla="*/ 108881 h 810306"/>
              <a:gd name="connsiteX3" fmla="*/ 522949 w 808204"/>
              <a:gd name="connsiteY3" fmla="*/ 96128 h 810306"/>
              <a:gd name="connsiteX4" fmla="*/ 512446 w 808204"/>
              <a:gd name="connsiteY4" fmla="*/ 75873 h 810306"/>
              <a:gd name="connsiteX5" fmla="*/ 388665 w 808204"/>
              <a:gd name="connsiteY5" fmla="*/ 68371 h 810306"/>
              <a:gd name="connsiteX6" fmla="*/ 413164 w 808204"/>
              <a:gd name="connsiteY6" fmla="*/ 35 h 810306"/>
              <a:gd name="connsiteX7" fmla="*/ 558958 w 808204"/>
              <a:gd name="connsiteY7" fmla="*/ 15859 h 810306"/>
              <a:gd name="connsiteX8" fmla="*/ 766009 w 808204"/>
              <a:gd name="connsiteY8" fmla="*/ 48118 h 810306"/>
              <a:gd name="connsiteX9" fmla="*/ 800518 w 808204"/>
              <a:gd name="connsiteY9" fmla="*/ 86377 h 810306"/>
              <a:gd name="connsiteX10" fmla="*/ 808020 w 808204"/>
              <a:gd name="connsiteY10" fmla="*/ 274674 h 810306"/>
              <a:gd name="connsiteX11" fmla="*/ 780263 w 808204"/>
              <a:gd name="connsiteY11" fmla="*/ 306181 h 810306"/>
              <a:gd name="connsiteX12" fmla="*/ 690240 w 808204"/>
              <a:gd name="connsiteY12" fmla="*/ 309932 h 810306"/>
              <a:gd name="connsiteX13" fmla="*/ 668485 w 808204"/>
              <a:gd name="connsiteY13" fmla="*/ 332437 h 810306"/>
              <a:gd name="connsiteX14" fmla="*/ 683488 w 808204"/>
              <a:gd name="connsiteY14" fmla="*/ 746540 h 810306"/>
              <a:gd name="connsiteX15" fmla="*/ 639978 w 808204"/>
              <a:gd name="connsiteY15" fmla="*/ 793051 h 810306"/>
              <a:gd name="connsiteX16" fmla="*/ 205620 w 808204"/>
              <a:gd name="connsiteY16" fmla="*/ 810306 h 810306"/>
              <a:gd name="connsiteX17" fmla="*/ 167361 w 808204"/>
              <a:gd name="connsiteY17" fmla="*/ 773546 h 810306"/>
              <a:gd name="connsiteX18" fmla="*/ 150856 w 808204"/>
              <a:gd name="connsiteY18" fmla="*/ 354193 h 810306"/>
              <a:gd name="connsiteX19" fmla="*/ 125351 w 808204"/>
              <a:gd name="connsiteY19" fmla="*/ 332437 h 810306"/>
              <a:gd name="connsiteX20" fmla="*/ 35329 w 808204"/>
              <a:gd name="connsiteY20" fmla="*/ 336189 h 810306"/>
              <a:gd name="connsiteX21" fmla="*/ 6822 w 808204"/>
              <a:gd name="connsiteY21" fmla="*/ 310682 h 810306"/>
              <a:gd name="connsiteX22" fmla="*/ 70 w 808204"/>
              <a:gd name="connsiteY22" fmla="*/ 105881 h 810306"/>
              <a:gd name="connsiteX23" fmla="*/ 19574 w 808204"/>
              <a:gd name="connsiteY23" fmla="*/ 80375 h 810306"/>
              <a:gd name="connsiteX24" fmla="*/ 363910 w 808204"/>
              <a:gd name="connsiteY24" fmla="*/ 3856 h 810306"/>
              <a:gd name="connsiteX25" fmla="*/ 413164 w 808204"/>
              <a:gd name="connsiteY25" fmla="*/ 35 h 8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8204" h="810306">
                <a:moveTo>
                  <a:pt x="388665" y="68371"/>
                </a:moveTo>
                <a:cubicBezTo>
                  <a:pt x="365410" y="69121"/>
                  <a:pt x="327150" y="75123"/>
                  <a:pt x="288891" y="84875"/>
                </a:cubicBezTo>
                <a:cubicBezTo>
                  <a:pt x="271636" y="89376"/>
                  <a:pt x="270136" y="94627"/>
                  <a:pt x="280639" y="108881"/>
                </a:cubicBezTo>
                <a:cubicBezTo>
                  <a:pt x="342904" y="192902"/>
                  <a:pt x="466684" y="186150"/>
                  <a:pt x="522949" y="96128"/>
                </a:cubicBezTo>
                <a:cubicBezTo>
                  <a:pt x="532701" y="80374"/>
                  <a:pt x="523699" y="78123"/>
                  <a:pt x="512446" y="75873"/>
                </a:cubicBezTo>
                <a:cubicBezTo>
                  <a:pt x="477187" y="69872"/>
                  <a:pt x="441178" y="64620"/>
                  <a:pt x="388665" y="68371"/>
                </a:cubicBezTo>
                <a:close/>
                <a:moveTo>
                  <a:pt x="413164" y="35"/>
                </a:moveTo>
                <a:cubicBezTo>
                  <a:pt x="462184" y="-598"/>
                  <a:pt x="510571" y="7420"/>
                  <a:pt x="558958" y="15859"/>
                </a:cubicBezTo>
                <a:cubicBezTo>
                  <a:pt x="627975" y="27862"/>
                  <a:pt x="696992" y="38365"/>
                  <a:pt x="766009" y="48118"/>
                </a:cubicBezTo>
                <a:cubicBezTo>
                  <a:pt x="790015" y="51118"/>
                  <a:pt x="800518" y="60120"/>
                  <a:pt x="800518" y="86377"/>
                </a:cubicBezTo>
                <a:cubicBezTo>
                  <a:pt x="801268" y="149392"/>
                  <a:pt x="805019" y="212408"/>
                  <a:pt x="808020" y="274674"/>
                </a:cubicBezTo>
                <a:cubicBezTo>
                  <a:pt x="809520" y="295679"/>
                  <a:pt x="802018" y="305431"/>
                  <a:pt x="780263" y="306181"/>
                </a:cubicBezTo>
                <a:cubicBezTo>
                  <a:pt x="750255" y="306931"/>
                  <a:pt x="720248" y="309932"/>
                  <a:pt x="690240" y="309932"/>
                </a:cubicBezTo>
                <a:cubicBezTo>
                  <a:pt x="673736" y="309932"/>
                  <a:pt x="667735" y="313683"/>
                  <a:pt x="668485" y="332437"/>
                </a:cubicBezTo>
                <a:cubicBezTo>
                  <a:pt x="674487" y="470472"/>
                  <a:pt x="678988" y="608506"/>
                  <a:pt x="683488" y="746540"/>
                </a:cubicBezTo>
                <a:cubicBezTo>
                  <a:pt x="684989" y="791551"/>
                  <a:pt x="684989" y="790801"/>
                  <a:pt x="639978" y="793051"/>
                </a:cubicBezTo>
                <a:cubicBezTo>
                  <a:pt x="568710" y="796803"/>
                  <a:pt x="277638" y="810306"/>
                  <a:pt x="205620" y="810306"/>
                </a:cubicBezTo>
                <a:cubicBezTo>
                  <a:pt x="169612" y="810306"/>
                  <a:pt x="169612" y="810306"/>
                  <a:pt x="167361" y="773546"/>
                </a:cubicBezTo>
                <a:cubicBezTo>
                  <a:pt x="163610" y="695527"/>
                  <a:pt x="151607" y="415708"/>
                  <a:pt x="150856" y="354193"/>
                </a:cubicBezTo>
                <a:cubicBezTo>
                  <a:pt x="150856" y="333938"/>
                  <a:pt x="143355" y="330937"/>
                  <a:pt x="125351" y="332437"/>
                </a:cubicBezTo>
                <a:cubicBezTo>
                  <a:pt x="95344" y="334688"/>
                  <a:pt x="65336" y="334688"/>
                  <a:pt x="35329" y="336189"/>
                </a:cubicBezTo>
                <a:cubicBezTo>
                  <a:pt x="16574" y="336939"/>
                  <a:pt x="7571" y="330187"/>
                  <a:pt x="6822" y="310682"/>
                </a:cubicBezTo>
                <a:cubicBezTo>
                  <a:pt x="5321" y="242415"/>
                  <a:pt x="3070" y="174149"/>
                  <a:pt x="70" y="105881"/>
                </a:cubicBezTo>
                <a:cubicBezTo>
                  <a:pt x="-681" y="90878"/>
                  <a:pt x="4571" y="83376"/>
                  <a:pt x="19574" y="80375"/>
                </a:cubicBezTo>
                <a:cubicBezTo>
                  <a:pt x="135103" y="57120"/>
                  <a:pt x="246881" y="20360"/>
                  <a:pt x="363910" y="3856"/>
                </a:cubicBezTo>
                <a:cubicBezTo>
                  <a:pt x="380414" y="1418"/>
                  <a:pt x="396825" y="246"/>
                  <a:pt x="413164" y="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AA1A85-5111-4CA7-9CBE-F4591A8E3B29}"/>
              </a:ext>
            </a:extLst>
          </p:cNvPr>
          <p:cNvSpPr/>
          <p:nvPr/>
        </p:nvSpPr>
        <p:spPr>
          <a:xfrm>
            <a:off x="4901281" y="3530294"/>
            <a:ext cx="928395" cy="806494"/>
          </a:xfrm>
          <a:custGeom>
            <a:avLst/>
            <a:gdLst>
              <a:gd name="connsiteX0" fmla="*/ 379164 w 928395"/>
              <a:gd name="connsiteY0" fmla="*/ 674462 h 806494"/>
              <a:gd name="connsiteX1" fmla="*/ 443679 w 928395"/>
              <a:gd name="connsiteY1" fmla="*/ 741229 h 806494"/>
              <a:gd name="connsiteX2" fmla="*/ 378413 w 928395"/>
              <a:gd name="connsiteY2" fmla="*/ 806494 h 806494"/>
              <a:gd name="connsiteX3" fmla="*/ 313897 w 928395"/>
              <a:gd name="connsiteY3" fmla="*/ 740478 h 806494"/>
              <a:gd name="connsiteX4" fmla="*/ 379164 w 928395"/>
              <a:gd name="connsiteY4" fmla="*/ 674462 h 806494"/>
              <a:gd name="connsiteX5" fmla="*/ 732502 w 928395"/>
              <a:gd name="connsiteY5" fmla="*/ 669212 h 806494"/>
              <a:gd name="connsiteX6" fmla="*/ 797767 w 928395"/>
              <a:gd name="connsiteY6" fmla="*/ 736728 h 806494"/>
              <a:gd name="connsiteX7" fmla="*/ 731001 w 928395"/>
              <a:gd name="connsiteY7" fmla="*/ 800494 h 806494"/>
              <a:gd name="connsiteX8" fmla="*/ 666485 w 928395"/>
              <a:gd name="connsiteY8" fmla="*/ 734478 h 806494"/>
              <a:gd name="connsiteX9" fmla="*/ 732502 w 928395"/>
              <a:gd name="connsiteY9" fmla="*/ 669212 h 806494"/>
              <a:gd name="connsiteX10" fmla="*/ 316277 w 928395"/>
              <a:gd name="connsiteY10" fmla="*/ 169423 h 806494"/>
              <a:gd name="connsiteX11" fmla="*/ 286140 w 928395"/>
              <a:gd name="connsiteY11" fmla="*/ 170337 h 806494"/>
              <a:gd name="connsiteX12" fmla="*/ 254633 w 928395"/>
              <a:gd name="connsiteY12" fmla="*/ 170337 h 806494"/>
              <a:gd name="connsiteX13" fmla="*/ 235878 w 928395"/>
              <a:gd name="connsiteY13" fmla="*/ 193593 h 806494"/>
              <a:gd name="connsiteX14" fmla="*/ 286140 w 928395"/>
              <a:gd name="connsiteY14" fmla="*/ 408146 h 806494"/>
              <a:gd name="connsiteX15" fmla="*/ 354408 w 928395"/>
              <a:gd name="connsiteY15" fmla="*/ 453157 h 806494"/>
              <a:gd name="connsiteX16" fmla="*/ 370912 w 928395"/>
              <a:gd name="connsiteY16" fmla="*/ 430652 h 806494"/>
              <a:gd name="connsiteX17" fmla="*/ 344655 w 928395"/>
              <a:gd name="connsiteY17" fmla="*/ 219849 h 806494"/>
              <a:gd name="connsiteX18" fmla="*/ 316277 w 928395"/>
              <a:gd name="connsiteY18" fmla="*/ 169423 h 806494"/>
              <a:gd name="connsiteX19" fmla="*/ 421924 w 928395"/>
              <a:gd name="connsiteY19" fmla="*/ 167336 h 806494"/>
              <a:gd name="connsiteX20" fmla="*/ 406170 w 928395"/>
              <a:gd name="connsiteY20" fmla="*/ 185341 h 806494"/>
              <a:gd name="connsiteX21" fmla="*/ 432427 w 928395"/>
              <a:gd name="connsiteY21" fmla="*/ 384890 h 806494"/>
              <a:gd name="connsiteX22" fmla="*/ 499944 w 928395"/>
              <a:gd name="connsiteY22" fmla="*/ 434402 h 806494"/>
              <a:gd name="connsiteX23" fmla="*/ 517197 w 928395"/>
              <a:gd name="connsiteY23" fmla="*/ 414897 h 806494"/>
              <a:gd name="connsiteX24" fmla="*/ 517197 w 928395"/>
              <a:gd name="connsiteY24" fmla="*/ 300869 h 806494"/>
              <a:gd name="connsiteX25" fmla="*/ 512696 w 928395"/>
              <a:gd name="connsiteY25" fmla="*/ 300869 h 806494"/>
              <a:gd name="connsiteX26" fmla="*/ 512696 w 928395"/>
              <a:gd name="connsiteY26" fmla="*/ 183840 h 806494"/>
              <a:gd name="connsiteX27" fmla="*/ 496192 w 928395"/>
              <a:gd name="connsiteY27" fmla="*/ 167336 h 806494"/>
              <a:gd name="connsiteX28" fmla="*/ 421924 w 928395"/>
              <a:gd name="connsiteY28" fmla="*/ 167336 h 806494"/>
              <a:gd name="connsiteX29" fmla="*/ 663343 w 928395"/>
              <a:gd name="connsiteY29" fmla="*/ 164125 h 806494"/>
              <a:gd name="connsiteX30" fmla="*/ 634226 w 928395"/>
              <a:gd name="connsiteY30" fmla="*/ 165086 h 806494"/>
              <a:gd name="connsiteX31" fmla="*/ 591466 w 928395"/>
              <a:gd name="connsiteY31" fmla="*/ 165086 h 806494"/>
              <a:gd name="connsiteX32" fmla="*/ 577963 w 928395"/>
              <a:gd name="connsiteY32" fmla="*/ 178589 h 806494"/>
              <a:gd name="connsiteX33" fmla="*/ 580964 w 928395"/>
              <a:gd name="connsiteY33" fmla="*/ 409647 h 806494"/>
              <a:gd name="connsiteX34" fmla="*/ 588465 w 928395"/>
              <a:gd name="connsiteY34" fmla="*/ 423150 h 806494"/>
              <a:gd name="connsiteX35" fmla="*/ 656732 w 928395"/>
              <a:gd name="connsiteY35" fmla="*/ 413397 h 806494"/>
              <a:gd name="connsiteX36" fmla="*/ 665734 w 928395"/>
              <a:gd name="connsiteY36" fmla="*/ 396893 h 806494"/>
              <a:gd name="connsiteX37" fmla="*/ 681488 w 928395"/>
              <a:gd name="connsiteY37" fmla="*/ 211597 h 806494"/>
              <a:gd name="connsiteX38" fmla="*/ 663343 w 928395"/>
              <a:gd name="connsiteY38" fmla="*/ 164125 h 806494"/>
              <a:gd name="connsiteX39" fmla="*/ 779013 w 928395"/>
              <a:gd name="connsiteY39" fmla="*/ 161335 h 806494"/>
              <a:gd name="connsiteX40" fmla="*/ 750506 w 928395"/>
              <a:gd name="connsiteY40" fmla="*/ 189092 h 806494"/>
              <a:gd name="connsiteX41" fmla="*/ 736252 w 928395"/>
              <a:gd name="connsiteY41" fmla="*/ 352632 h 806494"/>
              <a:gd name="connsiteX42" fmla="*/ 785014 w 928395"/>
              <a:gd name="connsiteY42" fmla="*/ 399894 h 806494"/>
              <a:gd name="connsiteX43" fmla="*/ 820272 w 928395"/>
              <a:gd name="connsiteY43" fmla="*/ 364635 h 806494"/>
              <a:gd name="connsiteX44" fmla="*/ 848779 w 928395"/>
              <a:gd name="connsiteY44" fmla="*/ 213848 h 806494"/>
              <a:gd name="connsiteX45" fmla="*/ 805269 w 928395"/>
              <a:gd name="connsiteY45" fmla="*/ 161335 h 806494"/>
              <a:gd name="connsiteX46" fmla="*/ 779013 w 928395"/>
              <a:gd name="connsiteY46" fmla="*/ 161335 h 806494"/>
              <a:gd name="connsiteX47" fmla="*/ 93718 w 928395"/>
              <a:gd name="connsiteY47" fmla="*/ 232 h 806494"/>
              <a:gd name="connsiteX48" fmla="*/ 161610 w 928395"/>
              <a:gd name="connsiteY48" fmla="*/ 2295 h 806494"/>
              <a:gd name="connsiteX49" fmla="*/ 197618 w 928395"/>
              <a:gd name="connsiteY49" fmla="*/ 33053 h 806494"/>
              <a:gd name="connsiteX50" fmla="*/ 204370 w 928395"/>
              <a:gd name="connsiteY50" fmla="*/ 55559 h 806494"/>
              <a:gd name="connsiteX51" fmla="*/ 268886 w 928395"/>
              <a:gd name="connsiteY51" fmla="*/ 103571 h 806494"/>
              <a:gd name="connsiteX52" fmla="*/ 869785 w 928395"/>
              <a:gd name="connsiteY52" fmla="*/ 93068 h 806494"/>
              <a:gd name="connsiteX53" fmla="*/ 926049 w 928395"/>
              <a:gd name="connsiteY53" fmla="*/ 158334 h 806494"/>
              <a:gd name="connsiteX54" fmla="*/ 876537 w 928395"/>
              <a:gd name="connsiteY54" fmla="*/ 416398 h 806494"/>
              <a:gd name="connsiteX55" fmla="*/ 827024 w 928395"/>
              <a:gd name="connsiteY55" fmla="*/ 460659 h 806494"/>
              <a:gd name="connsiteX56" fmla="*/ 334152 w 928395"/>
              <a:gd name="connsiteY56" fmla="*/ 523675 h 806494"/>
              <a:gd name="connsiteX57" fmla="*/ 314647 w 928395"/>
              <a:gd name="connsiteY57" fmla="*/ 538679 h 806494"/>
              <a:gd name="connsiteX58" fmla="*/ 340154 w 928395"/>
              <a:gd name="connsiteY58" fmla="*/ 569436 h 806494"/>
              <a:gd name="connsiteX59" fmla="*/ 616973 w 928395"/>
              <a:gd name="connsiteY59" fmla="*/ 564185 h 806494"/>
              <a:gd name="connsiteX60" fmla="*/ 806019 w 928395"/>
              <a:gd name="connsiteY60" fmla="*/ 562685 h 806494"/>
              <a:gd name="connsiteX61" fmla="*/ 840528 w 928395"/>
              <a:gd name="connsiteY61" fmla="*/ 598693 h 806494"/>
              <a:gd name="connsiteX62" fmla="*/ 805269 w 928395"/>
              <a:gd name="connsiteY62" fmla="*/ 625700 h 806494"/>
              <a:gd name="connsiteX63" fmla="*/ 555457 w 928395"/>
              <a:gd name="connsiteY63" fmla="*/ 635452 h 806494"/>
              <a:gd name="connsiteX64" fmla="*/ 318399 w 928395"/>
              <a:gd name="connsiteY64" fmla="*/ 635452 h 806494"/>
              <a:gd name="connsiteX65" fmla="*/ 259884 w 928395"/>
              <a:gd name="connsiteY65" fmla="*/ 591192 h 806494"/>
              <a:gd name="connsiteX66" fmla="*/ 154108 w 928395"/>
              <a:gd name="connsiteY66" fmla="*/ 134328 h 806494"/>
              <a:gd name="connsiteX67" fmla="*/ 72338 w 928395"/>
              <a:gd name="connsiteY67" fmla="*/ 67562 h 806494"/>
              <a:gd name="connsiteX68" fmla="*/ 29577 w 928395"/>
              <a:gd name="connsiteY68" fmla="*/ 66811 h 806494"/>
              <a:gd name="connsiteX69" fmla="*/ 320 w 928395"/>
              <a:gd name="connsiteY69" fmla="*/ 38304 h 806494"/>
              <a:gd name="connsiteX70" fmla="*/ 25826 w 928395"/>
              <a:gd name="connsiteY70" fmla="*/ 3796 h 806494"/>
              <a:gd name="connsiteX71" fmla="*/ 93718 w 928395"/>
              <a:gd name="connsiteY71" fmla="*/ 232 h 80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28395" h="806494">
                <a:moveTo>
                  <a:pt x="379164" y="674462"/>
                </a:moveTo>
                <a:cubicBezTo>
                  <a:pt x="415173" y="674462"/>
                  <a:pt x="443679" y="703720"/>
                  <a:pt x="443679" y="741229"/>
                </a:cubicBezTo>
                <a:cubicBezTo>
                  <a:pt x="443679" y="778738"/>
                  <a:pt x="415923" y="806494"/>
                  <a:pt x="378413" y="806494"/>
                </a:cubicBezTo>
                <a:cubicBezTo>
                  <a:pt x="340904" y="806494"/>
                  <a:pt x="313897" y="777987"/>
                  <a:pt x="313897" y="740478"/>
                </a:cubicBezTo>
                <a:cubicBezTo>
                  <a:pt x="313897" y="703720"/>
                  <a:pt x="343154" y="674462"/>
                  <a:pt x="379164" y="674462"/>
                </a:cubicBezTo>
                <a:close/>
                <a:moveTo>
                  <a:pt x="732502" y="669212"/>
                </a:moveTo>
                <a:cubicBezTo>
                  <a:pt x="770011" y="669212"/>
                  <a:pt x="797767" y="697719"/>
                  <a:pt x="797767" y="736728"/>
                </a:cubicBezTo>
                <a:cubicBezTo>
                  <a:pt x="797017" y="772737"/>
                  <a:pt x="768510" y="800494"/>
                  <a:pt x="731001" y="800494"/>
                </a:cubicBezTo>
                <a:cubicBezTo>
                  <a:pt x="694992" y="799743"/>
                  <a:pt x="665735" y="770487"/>
                  <a:pt x="666485" y="734478"/>
                </a:cubicBezTo>
                <a:cubicBezTo>
                  <a:pt x="667235" y="698469"/>
                  <a:pt x="696493" y="668462"/>
                  <a:pt x="732502" y="669212"/>
                </a:cubicBezTo>
                <a:close/>
                <a:moveTo>
                  <a:pt x="316277" y="169423"/>
                </a:moveTo>
                <a:cubicBezTo>
                  <a:pt x="308834" y="169024"/>
                  <a:pt x="299081" y="169587"/>
                  <a:pt x="286140" y="170337"/>
                </a:cubicBezTo>
                <a:cubicBezTo>
                  <a:pt x="275638" y="170337"/>
                  <a:pt x="265135" y="171087"/>
                  <a:pt x="254633" y="170337"/>
                </a:cubicBezTo>
                <a:cubicBezTo>
                  <a:pt x="235128" y="168087"/>
                  <a:pt x="231377" y="174088"/>
                  <a:pt x="235878" y="193593"/>
                </a:cubicBezTo>
                <a:cubicBezTo>
                  <a:pt x="253883" y="264860"/>
                  <a:pt x="269636" y="336878"/>
                  <a:pt x="286140" y="408146"/>
                </a:cubicBezTo>
                <a:cubicBezTo>
                  <a:pt x="298894" y="462909"/>
                  <a:pt x="298894" y="462160"/>
                  <a:pt x="354408" y="453157"/>
                </a:cubicBezTo>
                <a:cubicBezTo>
                  <a:pt x="368661" y="450906"/>
                  <a:pt x="373912" y="446405"/>
                  <a:pt x="370912" y="430652"/>
                </a:cubicBezTo>
                <a:cubicBezTo>
                  <a:pt x="361909" y="360134"/>
                  <a:pt x="353657" y="290367"/>
                  <a:pt x="344655" y="219849"/>
                </a:cubicBezTo>
                <a:cubicBezTo>
                  <a:pt x="340154" y="180464"/>
                  <a:pt x="338607" y="170618"/>
                  <a:pt x="316277" y="169423"/>
                </a:cubicBezTo>
                <a:close/>
                <a:moveTo>
                  <a:pt x="421924" y="167336"/>
                </a:moveTo>
                <a:cubicBezTo>
                  <a:pt x="407670" y="166586"/>
                  <a:pt x="403920" y="170337"/>
                  <a:pt x="406170" y="185341"/>
                </a:cubicBezTo>
                <a:cubicBezTo>
                  <a:pt x="415923" y="251357"/>
                  <a:pt x="423425" y="318124"/>
                  <a:pt x="432427" y="384890"/>
                </a:cubicBezTo>
                <a:cubicBezTo>
                  <a:pt x="439929" y="444155"/>
                  <a:pt x="439929" y="443405"/>
                  <a:pt x="499944" y="434402"/>
                </a:cubicBezTo>
                <a:cubicBezTo>
                  <a:pt x="514197" y="432152"/>
                  <a:pt x="517197" y="426900"/>
                  <a:pt x="517197" y="414897"/>
                </a:cubicBezTo>
                <a:cubicBezTo>
                  <a:pt x="516448" y="376638"/>
                  <a:pt x="517197" y="339129"/>
                  <a:pt x="517197" y="300869"/>
                </a:cubicBezTo>
                <a:cubicBezTo>
                  <a:pt x="515697" y="300869"/>
                  <a:pt x="514197" y="300869"/>
                  <a:pt x="512696" y="300869"/>
                </a:cubicBezTo>
                <a:cubicBezTo>
                  <a:pt x="512696" y="261860"/>
                  <a:pt x="511947" y="222850"/>
                  <a:pt x="512696" y="183840"/>
                </a:cubicBezTo>
                <a:cubicBezTo>
                  <a:pt x="512696" y="171837"/>
                  <a:pt x="509696" y="166586"/>
                  <a:pt x="496192" y="167336"/>
                </a:cubicBezTo>
                <a:cubicBezTo>
                  <a:pt x="471437" y="168087"/>
                  <a:pt x="446680" y="168087"/>
                  <a:pt x="421924" y="167336"/>
                </a:cubicBezTo>
                <a:close/>
                <a:moveTo>
                  <a:pt x="663343" y="164125"/>
                </a:moveTo>
                <a:cubicBezTo>
                  <a:pt x="656263" y="163773"/>
                  <a:pt x="646792" y="164336"/>
                  <a:pt x="634226" y="165086"/>
                </a:cubicBezTo>
                <a:cubicBezTo>
                  <a:pt x="619973" y="165086"/>
                  <a:pt x="605719" y="165086"/>
                  <a:pt x="591466" y="165086"/>
                </a:cubicBezTo>
                <a:cubicBezTo>
                  <a:pt x="581713" y="165086"/>
                  <a:pt x="577963" y="167336"/>
                  <a:pt x="577963" y="178589"/>
                </a:cubicBezTo>
                <a:cubicBezTo>
                  <a:pt x="579463" y="255858"/>
                  <a:pt x="580213" y="332377"/>
                  <a:pt x="580964" y="409647"/>
                </a:cubicBezTo>
                <a:cubicBezTo>
                  <a:pt x="580964" y="415648"/>
                  <a:pt x="578713" y="423900"/>
                  <a:pt x="588465" y="423150"/>
                </a:cubicBezTo>
                <a:cubicBezTo>
                  <a:pt x="610971" y="420149"/>
                  <a:pt x="634226" y="417148"/>
                  <a:pt x="656732" y="413397"/>
                </a:cubicBezTo>
                <a:cubicBezTo>
                  <a:pt x="667235" y="411897"/>
                  <a:pt x="664984" y="403645"/>
                  <a:pt x="665734" y="396893"/>
                </a:cubicBezTo>
                <a:cubicBezTo>
                  <a:pt x="670986" y="335378"/>
                  <a:pt x="676987" y="273113"/>
                  <a:pt x="681488" y="211597"/>
                </a:cubicBezTo>
                <a:cubicBezTo>
                  <a:pt x="684301" y="174463"/>
                  <a:pt x="684583" y="165180"/>
                  <a:pt x="663343" y="164125"/>
                </a:cubicBezTo>
                <a:close/>
                <a:moveTo>
                  <a:pt x="779013" y="161335"/>
                </a:moveTo>
                <a:cubicBezTo>
                  <a:pt x="756507" y="158334"/>
                  <a:pt x="752006" y="168087"/>
                  <a:pt x="750506" y="189092"/>
                </a:cubicBezTo>
                <a:cubicBezTo>
                  <a:pt x="747505" y="243105"/>
                  <a:pt x="741503" y="297868"/>
                  <a:pt x="736252" y="352632"/>
                </a:cubicBezTo>
                <a:cubicBezTo>
                  <a:pt x="730250" y="406646"/>
                  <a:pt x="730250" y="405895"/>
                  <a:pt x="785014" y="399894"/>
                </a:cubicBezTo>
                <a:cubicBezTo>
                  <a:pt x="808269" y="397644"/>
                  <a:pt x="816522" y="387141"/>
                  <a:pt x="820272" y="364635"/>
                </a:cubicBezTo>
                <a:cubicBezTo>
                  <a:pt x="828525" y="314373"/>
                  <a:pt x="839027" y="264110"/>
                  <a:pt x="848779" y="213848"/>
                </a:cubicBezTo>
                <a:cubicBezTo>
                  <a:pt x="859283" y="160585"/>
                  <a:pt x="860033" y="160585"/>
                  <a:pt x="805269" y="161335"/>
                </a:cubicBezTo>
                <a:cubicBezTo>
                  <a:pt x="797017" y="161335"/>
                  <a:pt x="788015" y="162835"/>
                  <a:pt x="779013" y="161335"/>
                </a:cubicBezTo>
                <a:close/>
                <a:moveTo>
                  <a:pt x="93718" y="232"/>
                </a:moveTo>
                <a:cubicBezTo>
                  <a:pt x="116411" y="-331"/>
                  <a:pt x="139104" y="45"/>
                  <a:pt x="161610" y="2295"/>
                </a:cubicBezTo>
                <a:cubicBezTo>
                  <a:pt x="180365" y="3796"/>
                  <a:pt x="192368" y="15049"/>
                  <a:pt x="197618" y="33053"/>
                </a:cubicBezTo>
                <a:cubicBezTo>
                  <a:pt x="199869" y="40555"/>
                  <a:pt x="202120" y="48057"/>
                  <a:pt x="204370" y="55559"/>
                </a:cubicBezTo>
                <a:cubicBezTo>
                  <a:pt x="217123" y="104320"/>
                  <a:pt x="217123" y="104320"/>
                  <a:pt x="268886" y="103571"/>
                </a:cubicBezTo>
                <a:cubicBezTo>
                  <a:pt x="469186" y="99819"/>
                  <a:pt x="669486" y="96069"/>
                  <a:pt x="869785" y="93068"/>
                </a:cubicBezTo>
                <a:cubicBezTo>
                  <a:pt x="918547" y="92318"/>
                  <a:pt x="935051" y="109572"/>
                  <a:pt x="926049" y="158334"/>
                </a:cubicBezTo>
                <a:cubicBezTo>
                  <a:pt x="910295" y="244606"/>
                  <a:pt x="893791" y="330877"/>
                  <a:pt x="876537" y="416398"/>
                </a:cubicBezTo>
                <a:cubicBezTo>
                  <a:pt x="871285" y="442655"/>
                  <a:pt x="854781" y="456908"/>
                  <a:pt x="827024" y="460659"/>
                </a:cubicBezTo>
                <a:cubicBezTo>
                  <a:pt x="662733" y="481664"/>
                  <a:pt x="498443" y="502670"/>
                  <a:pt x="334152" y="523675"/>
                </a:cubicBezTo>
                <a:cubicBezTo>
                  <a:pt x="325150" y="525175"/>
                  <a:pt x="308646" y="519924"/>
                  <a:pt x="314647" y="538679"/>
                </a:cubicBezTo>
                <a:cubicBezTo>
                  <a:pt x="319148" y="551431"/>
                  <a:pt x="313147" y="570186"/>
                  <a:pt x="340154" y="569436"/>
                </a:cubicBezTo>
                <a:cubicBezTo>
                  <a:pt x="432427" y="565685"/>
                  <a:pt x="524699" y="565685"/>
                  <a:pt x="616973" y="564185"/>
                </a:cubicBezTo>
                <a:cubicBezTo>
                  <a:pt x="679988" y="563434"/>
                  <a:pt x="743004" y="562685"/>
                  <a:pt x="806019" y="562685"/>
                </a:cubicBezTo>
                <a:cubicBezTo>
                  <a:pt x="831526" y="562685"/>
                  <a:pt x="842778" y="576188"/>
                  <a:pt x="840528" y="598693"/>
                </a:cubicBezTo>
                <a:cubicBezTo>
                  <a:pt x="838277" y="619699"/>
                  <a:pt x="824024" y="624950"/>
                  <a:pt x="805269" y="625700"/>
                </a:cubicBezTo>
                <a:cubicBezTo>
                  <a:pt x="721998" y="630201"/>
                  <a:pt x="638728" y="630951"/>
                  <a:pt x="555457" y="635452"/>
                </a:cubicBezTo>
                <a:cubicBezTo>
                  <a:pt x="475938" y="635452"/>
                  <a:pt x="397168" y="635452"/>
                  <a:pt x="318399" y="635452"/>
                </a:cubicBezTo>
                <a:cubicBezTo>
                  <a:pt x="282390" y="635452"/>
                  <a:pt x="268136" y="627201"/>
                  <a:pt x="259884" y="591192"/>
                </a:cubicBezTo>
                <a:cubicBezTo>
                  <a:pt x="224625" y="438903"/>
                  <a:pt x="188616" y="286616"/>
                  <a:pt x="154108" y="134328"/>
                </a:cubicBezTo>
                <a:cubicBezTo>
                  <a:pt x="139104" y="68312"/>
                  <a:pt x="139855" y="68312"/>
                  <a:pt x="72338" y="67562"/>
                </a:cubicBezTo>
                <a:cubicBezTo>
                  <a:pt x="58084" y="66811"/>
                  <a:pt x="43831" y="66811"/>
                  <a:pt x="29577" y="66811"/>
                </a:cubicBezTo>
                <a:cubicBezTo>
                  <a:pt x="10823" y="66061"/>
                  <a:pt x="1820" y="54808"/>
                  <a:pt x="320" y="38304"/>
                </a:cubicBezTo>
                <a:cubicBezTo>
                  <a:pt x="-1931" y="20300"/>
                  <a:pt x="7822" y="5296"/>
                  <a:pt x="25826" y="3796"/>
                </a:cubicBezTo>
                <a:cubicBezTo>
                  <a:pt x="48332" y="2295"/>
                  <a:pt x="71025" y="795"/>
                  <a:pt x="93718" y="23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B093C-9895-4528-8D5E-E11F9AFB3743}"/>
              </a:ext>
            </a:extLst>
          </p:cNvPr>
          <p:cNvGrpSpPr/>
          <p:nvPr/>
        </p:nvGrpSpPr>
        <p:grpSpPr>
          <a:xfrm>
            <a:off x="2871765" y="2870067"/>
            <a:ext cx="768189" cy="768628"/>
            <a:chOff x="3080486" y="2868723"/>
            <a:chExt cx="768189" cy="76862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D3EC72-94E7-45E2-8565-C80D87BB0D3D}"/>
                </a:ext>
              </a:extLst>
            </p:cNvPr>
            <p:cNvSpPr/>
            <p:nvPr/>
          </p:nvSpPr>
          <p:spPr>
            <a:xfrm>
              <a:off x="3080486" y="2868723"/>
              <a:ext cx="768189" cy="768628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088C32-7B1E-4F79-99D5-D2B5E6091D3B}"/>
                </a:ext>
              </a:extLst>
            </p:cNvPr>
            <p:cNvSpPr/>
            <p:nvPr/>
          </p:nvSpPr>
          <p:spPr>
            <a:xfrm>
              <a:off x="3343687" y="2932816"/>
              <a:ext cx="242763" cy="95344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4B706-451B-4070-898A-3E98B5784C87}"/>
              </a:ext>
            </a:extLst>
          </p:cNvPr>
          <p:cNvGrpSpPr/>
          <p:nvPr/>
        </p:nvGrpSpPr>
        <p:grpSpPr>
          <a:xfrm>
            <a:off x="3693934" y="2843364"/>
            <a:ext cx="1045403" cy="889456"/>
            <a:chOff x="3794678" y="2932816"/>
            <a:chExt cx="901542" cy="7670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024E3-1684-46E1-A3E4-A9A045A65E76}"/>
                </a:ext>
              </a:extLst>
            </p:cNvPr>
            <p:cNvSpPr/>
            <p:nvPr/>
          </p:nvSpPr>
          <p:spPr>
            <a:xfrm>
              <a:off x="4012216" y="2932816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DED031-2EE5-400B-AAFA-6F6CE99839F2}"/>
                </a:ext>
              </a:extLst>
            </p:cNvPr>
            <p:cNvSpPr/>
            <p:nvPr/>
          </p:nvSpPr>
          <p:spPr>
            <a:xfrm>
              <a:off x="4202995" y="3157844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C9B239-9881-4825-96B0-989FF7E6A63F}"/>
                </a:ext>
              </a:extLst>
            </p:cNvPr>
            <p:cNvSpPr/>
            <p:nvPr/>
          </p:nvSpPr>
          <p:spPr>
            <a:xfrm>
              <a:off x="3965169" y="3382872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94F989-7CED-429B-9CF3-5CDC844F9ACA}"/>
                </a:ext>
              </a:extLst>
            </p:cNvPr>
            <p:cNvSpPr/>
            <p:nvPr/>
          </p:nvSpPr>
          <p:spPr>
            <a:xfrm>
              <a:off x="3794678" y="3607900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868306-272A-40F4-9301-A8DD219CEC81}"/>
              </a:ext>
            </a:extLst>
          </p:cNvPr>
          <p:cNvSpPr txBox="1"/>
          <p:nvPr/>
        </p:nvSpPr>
        <p:spPr>
          <a:xfrm>
            <a:off x="6908427" y="3685818"/>
            <a:ext cx="4805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4"/>
                </a:solidFill>
              </a:rPr>
              <a:t>Identificarea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corectă</a:t>
            </a:r>
            <a:r>
              <a:rPr lang="en-US" sz="1600" b="1" dirty="0">
                <a:solidFill>
                  <a:schemeClr val="accent4"/>
                </a:solidFill>
              </a:rPr>
              <a:t> a </a:t>
            </a:r>
            <a:r>
              <a:rPr lang="en-US" sz="1600" b="1" dirty="0" err="1">
                <a:solidFill>
                  <a:schemeClr val="accent4"/>
                </a:solidFill>
              </a:rPr>
              <a:t>competențelor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necesare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rezolvării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unei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probleme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specifice</a:t>
            </a:r>
            <a:r>
              <a:rPr lang="en-US" sz="1600" b="1" dirty="0">
                <a:solidFill>
                  <a:schemeClr val="accent4"/>
                </a:solidFill>
              </a:rPr>
              <a:t>, </a:t>
            </a:r>
            <a:r>
              <a:rPr lang="en-US" sz="1600" b="1" dirty="0" err="1">
                <a:solidFill>
                  <a:schemeClr val="accent4"/>
                </a:solidFill>
              </a:rPr>
              <a:t>mai</a:t>
            </a:r>
            <a:r>
              <a:rPr lang="en-US" sz="1600" b="1" dirty="0">
                <a:solidFill>
                  <a:schemeClr val="accent4"/>
                </a:solidFill>
              </a:rPr>
              <a:t> ales </a:t>
            </a:r>
            <a:r>
              <a:rPr lang="en-US" sz="1600" b="1" dirty="0" err="1">
                <a:solidFill>
                  <a:schemeClr val="accent4"/>
                </a:solidFill>
              </a:rPr>
              <a:t>în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domenii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puțin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familiare</a:t>
            </a:r>
            <a:r>
              <a:rPr lang="en-US" sz="1600" b="1" dirty="0">
                <a:solidFill>
                  <a:schemeClr val="accent4"/>
                </a:solidFill>
              </a:rPr>
              <a:t>, </a:t>
            </a:r>
            <a:r>
              <a:rPr lang="en-US" sz="1600" b="1" dirty="0" err="1">
                <a:solidFill>
                  <a:schemeClr val="accent4"/>
                </a:solidFill>
              </a:rPr>
              <a:t>este</a:t>
            </a:r>
            <a:r>
              <a:rPr lang="en-US" sz="1600" b="1" dirty="0">
                <a:solidFill>
                  <a:schemeClr val="accent4"/>
                </a:solidFill>
              </a:rPr>
              <a:t> o </a:t>
            </a:r>
            <a:r>
              <a:rPr lang="en-US" sz="1600" b="1" dirty="0" err="1">
                <a:solidFill>
                  <a:schemeClr val="accent4"/>
                </a:solidFill>
              </a:rPr>
              <a:t>provocare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semnificativă</a:t>
            </a:r>
            <a:r>
              <a:rPr lang="en-US" sz="1600" b="1" dirty="0">
                <a:solidFill>
                  <a:schemeClr val="accent4"/>
                </a:solidFill>
              </a:rPr>
              <a:t>. </a:t>
            </a:r>
            <a:r>
              <a:rPr lang="en-US" sz="1600" b="1" dirty="0" err="1">
                <a:solidFill>
                  <a:schemeClr val="accent4"/>
                </a:solidFill>
              </a:rPr>
              <a:t>Proiectul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își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propune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recomandarea</a:t>
            </a:r>
            <a:r>
              <a:rPr lang="en-US" sz="1600" b="1" dirty="0">
                <a:solidFill>
                  <a:schemeClr val="accent4"/>
                </a:solidFill>
              </a:rPr>
              <a:t> de </a:t>
            </a:r>
            <a:r>
              <a:rPr lang="en-US" sz="1600" b="1" dirty="0" err="1">
                <a:solidFill>
                  <a:schemeClr val="accent4"/>
                </a:solidFill>
              </a:rPr>
              <a:t>soluții</a:t>
            </a:r>
            <a:r>
              <a:rPr lang="en-US" sz="1600" b="1" dirty="0">
                <a:solidFill>
                  <a:schemeClr val="accent4"/>
                </a:solidFill>
              </a:rPr>
              <a:t> care </a:t>
            </a:r>
            <a:r>
              <a:rPr lang="en-US" sz="1600" b="1" dirty="0" err="1">
                <a:solidFill>
                  <a:schemeClr val="accent4"/>
                </a:solidFill>
              </a:rPr>
              <a:t>rezolvă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această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provocare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pentru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probleme</a:t>
            </a:r>
            <a:r>
              <a:rPr lang="en-US" sz="1600" b="1" dirty="0">
                <a:solidFill>
                  <a:schemeClr val="accent4"/>
                </a:solidFill>
              </a:rPr>
              <a:t> administrative, </a:t>
            </a:r>
            <a:r>
              <a:rPr lang="en-US" sz="1600" b="1" dirty="0" err="1">
                <a:solidFill>
                  <a:schemeClr val="accent4"/>
                </a:solidFill>
              </a:rPr>
              <a:t>abordând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atât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perspectiva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furnizorului</a:t>
            </a:r>
            <a:r>
              <a:rPr lang="en-US" sz="1600" b="1" dirty="0">
                <a:solidFill>
                  <a:schemeClr val="accent4"/>
                </a:solidFill>
              </a:rPr>
              <a:t> de </a:t>
            </a:r>
            <a:r>
              <a:rPr lang="en-US" sz="1600" b="1" dirty="0" err="1">
                <a:solidFill>
                  <a:schemeClr val="accent4"/>
                </a:solidFill>
              </a:rPr>
              <a:t>servicii</a:t>
            </a:r>
            <a:r>
              <a:rPr lang="en-US" sz="1600" b="1" dirty="0">
                <a:solidFill>
                  <a:schemeClr val="accent4"/>
                </a:solidFill>
              </a:rPr>
              <a:t> / </a:t>
            </a:r>
            <a:r>
              <a:rPr lang="en-US" sz="1600" b="1" dirty="0" err="1">
                <a:solidFill>
                  <a:schemeClr val="accent4"/>
                </a:solidFill>
              </a:rPr>
              <a:t>competențe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cât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și</a:t>
            </a:r>
            <a:r>
              <a:rPr lang="en-US" sz="1600" b="1" dirty="0">
                <a:solidFill>
                  <a:schemeClr val="accent4"/>
                </a:solidFill>
              </a:rPr>
              <a:t> pe </a:t>
            </a:r>
            <a:r>
              <a:rPr lang="en-US" sz="1600" b="1" dirty="0" err="1">
                <a:solidFill>
                  <a:schemeClr val="accent4"/>
                </a:solidFill>
              </a:rPr>
              <a:t>cea</a:t>
            </a:r>
            <a:r>
              <a:rPr lang="en-US" sz="1600" b="1" dirty="0">
                <a:solidFill>
                  <a:schemeClr val="accent4"/>
                </a:solidFill>
              </a:rPr>
              <a:t> a </a:t>
            </a:r>
            <a:r>
              <a:rPr lang="en-US" sz="1600" b="1" dirty="0" err="1">
                <a:solidFill>
                  <a:schemeClr val="accent4"/>
                </a:solidFill>
              </a:rPr>
              <a:t>beneficiarului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acestor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servicii</a:t>
            </a:r>
            <a:r>
              <a:rPr lang="en-US" sz="1600" b="1" dirty="0">
                <a:solidFill>
                  <a:schemeClr val="accent4"/>
                </a:solidFill>
              </a:rPr>
              <a:t>.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7FC1C6-B8E4-46D2-8A5C-8384F041674A}"/>
              </a:ext>
            </a:extLst>
          </p:cNvPr>
          <p:cNvGrpSpPr/>
          <p:nvPr/>
        </p:nvGrpSpPr>
        <p:grpSpPr>
          <a:xfrm>
            <a:off x="6908423" y="2755721"/>
            <a:ext cx="4805985" cy="584775"/>
            <a:chOff x="3866263" y="1571634"/>
            <a:chExt cx="4217681" cy="584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6D07AE-93F0-4033-8686-270D19408F93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A1DAB7-E228-45EF-A714-66476844BB37}"/>
                </a:ext>
              </a:extLst>
            </p:cNvPr>
            <p:cNvSpPr txBox="1"/>
            <p:nvPr/>
          </p:nvSpPr>
          <p:spPr>
            <a:xfrm>
              <a:off x="3866263" y="1571634"/>
              <a:ext cx="4217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o-RO" altLang="ko-KR" sz="1600" b="1" dirty="0">
                  <a:solidFill>
                    <a:schemeClr val="accent2"/>
                  </a:solidFill>
                  <a:cs typeface="Arial" pitchFamily="34" charset="0"/>
                </a:rPr>
                <a:t>Platformă socială de achiziționare a serviciilor de la persoane fizice.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C0FE52-172C-4122-A402-7B1D508CBABC}"/>
              </a:ext>
            </a:extLst>
          </p:cNvPr>
          <p:cNvSpPr txBox="1"/>
          <p:nvPr/>
        </p:nvSpPr>
        <p:spPr>
          <a:xfrm>
            <a:off x="7295290" y="1760862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ro-RO" altLang="ko-KR" sz="3600" spc="-3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Us to You</a:t>
            </a:r>
            <a:endParaRPr lang="ko-KR" altLang="en-US" sz="3600" spc="-3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ro-RO" dirty="0"/>
              <a:t>Caracteristici utilizator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248D1-A2C6-4666-A895-890FC4A993EA}"/>
              </a:ext>
            </a:extLst>
          </p:cNvPr>
          <p:cNvSpPr/>
          <p:nvPr/>
        </p:nvSpPr>
        <p:spPr>
          <a:xfrm rot="16200000">
            <a:off x="5699953" y="-678315"/>
            <a:ext cx="792088" cy="12192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7AF82-CE54-4F81-BA83-4C4F04E626A4}"/>
              </a:ext>
            </a:extLst>
          </p:cNvPr>
          <p:cNvSpPr txBox="1"/>
          <p:nvPr/>
        </p:nvSpPr>
        <p:spPr>
          <a:xfrm>
            <a:off x="3696659" y="1582466"/>
            <a:ext cx="8029965" cy="324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2 mari categorii de utilizatori: furnizorul de servicii și beneficiarii de servicii.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trebuie să dețină câteva cunoștinte de bază, precum cititul</a:t>
            </a: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alibri" panose="020F0502020204030204" pitchFamily="34" charset="0"/>
              </a:rPr>
              <a:t>, scrisul si vorbitul.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trebuie să aibă peste 18 ani sau acordul scris al părinților.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să știe cum să descarce și să instaleze aplicația mobile, dar și calculatorul personal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028FC9-82A8-4C3B-BDBE-A6A12EC36D48}"/>
              </a:ext>
            </a:extLst>
          </p:cNvPr>
          <p:cNvGrpSpPr/>
          <p:nvPr/>
        </p:nvGrpSpPr>
        <p:grpSpPr>
          <a:xfrm>
            <a:off x="596906" y="463229"/>
            <a:ext cx="2425766" cy="6145697"/>
            <a:chOff x="896897" y="372794"/>
            <a:chExt cx="2425766" cy="614569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094CA7-DBF7-427F-8421-E43587833EA4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73DF6D-9852-4B3A-883C-93A8E7468C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0812D2-F275-4A2C-9FC9-55CBBC37FE6E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EC2E4-2FF3-47AE-875A-21A05079F951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87387F-44AD-4320-8771-C73AD8715516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0C3047-96C7-48A2-BF47-C31CEFA6E11E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9BE826-392E-4C54-ADBF-A4B760CB6D2C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218949-C707-4922-80D4-1A63CC7B6834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C97EDD8-1754-4058-BD3E-E9B39F84FC6D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3F5E5B-4E94-42AD-B52C-9F6B7E5F95C3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DAD3D0F-B589-463C-883A-FB9021FEDD69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3CF53F7-9BBC-4DF7-B2F3-636C5AADE945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10997B-DF71-400B-B437-8193DECB2F28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6AEF0C0-DCF8-44C5-B088-98DFE54AB33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9E7F38A-1D94-4390-8696-69378B539448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0003D1-1A4B-4A37-807B-234F06969D86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3290C3-BFD8-4E65-9465-2F6A889F5BE4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452D50-1964-479F-A5D8-46541D3B21B3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22FBBF-7CF7-40C6-9D25-D726119F52F8}"/>
              </a:ext>
            </a:extLst>
          </p:cNvPr>
          <p:cNvGrpSpPr/>
          <p:nvPr/>
        </p:nvGrpSpPr>
        <p:grpSpPr>
          <a:xfrm rot="20187535">
            <a:off x="3152515" y="1894206"/>
            <a:ext cx="768112" cy="912170"/>
            <a:chOff x="3790950" y="1741170"/>
            <a:chExt cx="2447925" cy="2907029"/>
          </a:xfrm>
        </p:grpSpPr>
        <p:grpSp>
          <p:nvGrpSpPr>
            <p:cNvPr id="116" name="Graphic 3">
              <a:extLst>
                <a:ext uri="{FF2B5EF4-FFF2-40B4-BE49-F238E27FC236}">
                  <a16:creationId xmlns:a16="http://schemas.microsoft.com/office/drawing/2014/main" id="{62425FCF-722F-48A5-8D57-BD15B4785DCE}"/>
                </a:ext>
              </a:extLst>
            </p:cNvPr>
            <p:cNvGrpSpPr/>
            <p:nvPr/>
          </p:nvGrpSpPr>
          <p:grpSpPr>
            <a:xfrm>
              <a:off x="4295774" y="1741170"/>
              <a:ext cx="1457326" cy="1156846"/>
              <a:chOff x="5172075" y="2695575"/>
              <a:chExt cx="1847850" cy="1466850"/>
            </a:xfrm>
            <a:solidFill>
              <a:schemeClr val="accent1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43BA768-6F65-40C0-8B6D-8FE77CF49142}"/>
                  </a:ext>
                </a:extLst>
              </p:cNvPr>
              <p:cNvSpPr/>
              <p:nvPr/>
            </p:nvSpPr>
            <p:spPr>
              <a:xfrm>
                <a:off x="6072664" y="3246076"/>
                <a:ext cx="952500" cy="819150"/>
              </a:xfrm>
              <a:custGeom>
                <a:avLst/>
                <a:gdLst>
                  <a:gd name="connsiteX0" fmla="*/ 20479 w 952500"/>
                  <a:gd name="connsiteY0" fmla="*/ 778237 h 819150"/>
                  <a:gd name="connsiteX1" fmla="*/ 30004 w 952500"/>
                  <a:gd name="connsiteY1" fmla="*/ 753472 h 819150"/>
                  <a:gd name="connsiteX2" fmla="*/ 58579 w 952500"/>
                  <a:gd name="connsiteY2" fmla="*/ 683939 h 819150"/>
                  <a:gd name="connsiteX3" fmla="*/ 107156 w 952500"/>
                  <a:gd name="connsiteY3" fmla="*/ 578212 h 819150"/>
                  <a:gd name="connsiteX4" fmla="*/ 139541 w 952500"/>
                  <a:gd name="connsiteY4" fmla="*/ 513442 h 819150"/>
                  <a:gd name="connsiteX5" fmla="*/ 177641 w 952500"/>
                  <a:gd name="connsiteY5" fmla="*/ 442957 h 819150"/>
                  <a:gd name="connsiteX6" fmla="*/ 274796 w 952500"/>
                  <a:gd name="connsiteY6" fmla="*/ 289604 h 819150"/>
                  <a:gd name="connsiteX7" fmla="*/ 410051 w 952500"/>
                  <a:gd name="connsiteY7" fmla="*/ 131489 h 819150"/>
                  <a:gd name="connsiteX8" fmla="*/ 502444 w 952500"/>
                  <a:gd name="connsiteY8" fmla="*/ 59099 h 819150"/>
                  <a:gd name="connsiteX9" fmla="*/ 559594 w 952500"/>
                  <a:gd name="connsiteY9" fmla="*/ 29572 h 819150"/>
                  <a:gd name="connsiteX10" fmla="*/ 626269 w 952500"/>
                  <a:gd name="connsiteY10" fmla="*/ 10522 h 819150"/>
                  <a:gd name="connsiteX11" fmla="*/ 700564 w 952500"/>
                  <a:gd name="connsiteY11" fmla="*/ 9569 h 819150"/>
                  <a:gd name="connsiteX12" fmla="*/ 772954 w 952500"/>
                  <a:gd name="connsiteY12" fmla="*/ 32429 h 819150"/>
                  <a:gd name="connsiteX13" fmla="*/ 832961 w 952500"/>
                  <a:gd name="connsiteY13" fmla="*/ 72434 h 819150"/>
                  <a:gd name="connsiteX14" fmla="*/ 845344 w 952500"/>
                  <a:gd name="connsiteY14" fmla="*/ 83864 h 819150"/>
                  <a:gd name="connsiteX15" fmla="*/ 852011 w 952500"/>
                  <a:gd name="connsiteY15" fmla="*/ 89579 h 819150"/>
                  <a:gd name="connsiteX16" fmla="*/ 854869 w 952500"/>
                  <a:gd name="connsiteY16" fmla="*/ 92437 h 819150"/>
                  <a:gd name="connsiteX17" fmla="*/ 855821 w 952500"/>
                  <a:gd name="connsiteY17" fmla="*/ 93389 h 819150"/>
                  <a:gd name="connsiteX18" fmla="*/ 857726 w 952500"/>
                  <a:gd name="connsiteY18" fmla="*/ 96247 h 819150"/>
                  <a:gd name="connsiteX19" fmla="*/ 867251 w 952500"/>
                  <a:gd name="connsiteY19" fmla="*/ 105772 h 819150"/>
                  <a:gd name="connsiteX20" fmla="*/ 878681 w 952500"/>
                  <a:gd name="connsiteY20" fmla="*/ 119107 h 819150"/>
                  <a:gd name="connsiteX21" fmla="*/ 899636 w 952500"/>
                  <a:gd name="connsiteY21" fmla="*/ 146729 h 819150"/>
                  <a:gd name="connsiteX22" fmla="*/ 917734 w 952500"/>
                  <a:gd name="connsiteY22" fmla="*/ 177209 h 819150"/>
                  <a:gd name="connsiteX23" fmla="*/ 943451 w 952500"/>
                  <a:gd name="connsiteY23" fmla="*/ 245789 h 819150"/>
                  <a:gd name="connsiteX24" fmla="*/ 947261 w 952500"/>
                  <a:gd name="connsiteY24" fmla="*/ 321989 h 819150"/>
                  <a:gd name="connsiteX25" fmla="*/ 929164 w 952500"/>
                  <a:gd name="connsiteY25" fmla="*/ 392474 h 819150"/>
                  <a:gd name="connsiteX26" fmla="*/ 856774 w 952500"/>
                  <a:gd name="connsiteY26" fmla="*/ 500107 h 819150"/>
                  <a:gd name="connsiteX27" fmla="*/ 769144 w 952500"/>
                  <a:gd name="connsiteY27" fmla="*/ 576307 h 819150"/>
                  <a:gd name="connsiteX28" fmla="*/ 678656 w 952500"/>
                  <a:gd name="connsiteY28" fmla="*/ 634409 h 819150"/>
                  <a:gd name="connsiteX29" fmla="*/ 589121 w 952500"/>
                  <a:gd name="connsiteY29" fmla="*/ 681082 h 819150"/>
                  <a:gd name="connsiteX30" fmla="*/ 419576 w 952500"/>
                  <a:gd name="connsiteY30" fmla="*/ 748709 h 819150"/>
                  <a:gd name="connsiteX31" fmla="*/ 271939 w 952500"/>
                  <a:gd name="connsiteY31" fmla="*/ 790619 h 819150"/>
                  <a:gd name="connsiteX32" fmla="*/ 155734 w 952500"/>
                  <a:gd name="connsiteY32" fmla="*/ 813479 h 819150"/>
                  <a:gd name="connsiteX33" fmla="*/ 78581 w 952500"/>
                  <a:gd name="connsiteY33" fmla="*/ 821099 h 819150"/>
                  <a:gd name="connsiteX34" fmla="*/ 57626 w 952500"/>
                  <a:gd name="connsiteY34" fmla="*/ 821099 h 819150"/>
                  <a:gd name="connsiteX35" fmla="*/ 7144 w 952500"/>
                  <a:gd name="connsiteY35" fmla="*/ 820147 h 819150"/>
                  <a:gd name="connsiteX36" fmla="*/ 20479 w 952500"/>
                  <a:gd name="connsiteY36" fmla="*/ 778237 h 819150"/>
                  <a:gd name="connsiteX37" fmla="*/ 109061 w 952500"/>
                  <a:gd name="connsiteY37" fmla="*/ 745852 h 819150"/>
                  <a:gd name="connsiteX38" fmla="*/ 138589 w 952500"/>
                  <a:gd name="connsiteY38" fmla="*/ 738232 h 819150"/>
                  <a:gd name="connsiteX39" fmla="*/ 245269 w 952500"/>
                  <a:gd name="connsiteY39" fmla="*/ 703942 h 819150"/>
                  <a:gd name="connsiteX40" fmla="*/ 380524 w 952500"/>
                  <a:gd name="connsiteY40" fmla="*/ 649649 h 819150"/>
                  <a:gd name="connsiteX41" fmla="*/ 533876 w 952500"/>
                  <a:gd name="connsiteY41" fmla="*/ 574402 h 819150"/>
                  <a:gd name="connsiteX42" fmla="*/ 689134 w 952500"/>
                  <a:gd name="connsiteY42" fmla="*/ 473437 h 819150"/>
                  <a:gd name="connsiteX43" fmla="*/ 755809 w 952500"/>
                  <a:gd name="connsiteY43" fmla="*/ 410572 h 819150"/>
                  <a:gd name="connsiteX44" fmla="*/ 799624 w 952500"/>
                  <a:gd name="connsiteY44" fmla="*/ 341039 h 819150"/>
                  <a:gd name="connsiteX45" fmla="*/ 805339 w 952500"/>
                  <a:gd name="connsiteY45" fmla="*/ 275317 h 819150"/>
                  <a:gd name="connsiteX46" fmla="*/ 792956 w 952500"/>
                  <a:gd name="connsiteY46" fmla="*/ 242932 h 819150"/>
                  <a:gd name="connsiteX47" fmla="*/ 782479 w 952500"/>
                  <a:gd name="connsiteY47" fmla="*/ 225787 h 819150"/>
                  <a:gd name="connsiteX48" fmla="*/ 770096 w 952500"/>
                  <a:gd name="connsiteY48" fmla="*/ 209594 h 819150"/>
                  <a:gd name="connsiteX49" fmla="*/ 763429 w 952500"/>
                  <a:gd name="connsiteY49" fmla="*/ 201974 h 819150"/>
                  <a:gd name="connsiteX50" fmla="*/ 753904 w 952500"/>
                  <a:gd name="connsiteY50" fmla="*/ 192449 h 819150"/>
                  <a:gd name="connsiteX51" fmla="*/ 739616 w 952500"/>
                  <a:gd name="connsiteY51" fmla="*/ 178162 h 819150"/>
                  <a:gd name="connsiteX52" fmla="*/ 709136 w 952500"/>
                  <a:gd name="connsiteY52" fmla="*/ 157207 h 819150"/>
                  <a:gd name="connsiteX53" fmla="*/ 678656 w 952500"/>
                  <a:gd name="connsiteY53" fmla="*/ 147682 h 819150"/>
                  <a:gd name="connsiteX54" fmla="*/ 645319 w 952500"/>
                  <a:gd name="connsiteY54" fmla="*/ 147682 h 819150"/>
                  <a:gd name="connsiteX55" fmla="*/ 609124 w 952500"/>
                  <a:gd name="connsiteY55" fmla="*/ 157207 h 819150"/>
                  <a:gd name="connsiteX56" fmla="*/ 571024 w 952500"/>
                  <a:gd name="connsiteY56" fmla="*/ 175304 h 819150"/>
                  <a:gd name="connsiteX57" fmla="*/ 497681 w 952500"/>
                  <a:gd name="connsiteY57" fmla="*/ 228644 h 819150"/>
                  <a:gd name="connsiteX58" fmla="*/ 370046 w 952500"/>
                  <a:gd name="connsiteY58" fmla="*/ 362947 h 819150"/>
                  <a:gd name="connsiteX59" fmla="*/ 267176 w 952500"/>
                  <a:gd name="connsiteY59" fmla="*/ 500107 h 819150"/>
                  <a:gd name="connsiteX60" fmla="*/ 185261 w 952500"/>
                  <a:gd name="connsiteY60" fmla="*/ 622027 h 819150"/>
                  <a:gd name="connsiteX61" fmla="*/ 125254 w 952500"/>
                  <a:gd name="connsiteY61" fmla="*/ 718229 h 819150"/>
                  <a:gd name="connsiteX62" fmla="*/ 109061 w 952500"/>
                  <a:gd name="connsiteY62" fmla="*/ 745852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20479" y="778237"/>
                    </a:moveTo>
                    <a:cubicBezTo>
                      <a:pt x="20479" y="778237"/>
                      <a:pt x="23336" y="769664"/>
                      <a:pt x="30004" y="753472"/>
                    </a:cubicBezTo>
                    <a:cubicBezTo>
                      <a:pt x="36671" y="737279"/>
                      <a:pt x="45244" y="713467"/>
                      <a:pt x="58579" y="683939"/>
                    </a:cubicBezTo>
                    <a:cubicBezTo>
                      <a:pt x="70961" y="654412"/>
                      <a:pt x="87154" y="618217"/>
                      <a:pt x="107156" y="578212"/>
                    </a:cubicBezTo>
                    <a:cubicBezTo>
                      <a:pt x="116681" y="558209"/>
                      <a:pt x="128111" y="536302"/>
                      <a:pt x="139541" y="513442"/>
                    </a:cubicBezTo>
                    <a:cubicBezTo>
                      <a:pt x="150971" y="490582"/>
                      <a:pt x="164306" y="467722"/>
                      <a:pt x="177641" y="442957"/>
                    </a:cubicBezTo>
                    <a:cubicBezTo>
                      <a:pt x="205264" y="394379"/>
                      <a:pt x="237649" y="342944"/>
                      <a:pt x="274796" y="289604"/>
                    </a:cubicBezTo>
                    <a:cubicBezTo>
                      <a:pt x="312896" y="237217"/>
                      <a:pt x="355759" y="182924"/>
                      <a:pt x="410051" y="131489"/>
                    </a:cubicBezTo>
                    <a:cubicBezTo>
                      <a:pt x="436721" y="105772"/>
                      <a:pt x="467201" y="81007"/>
                      <a:pt x="502444" y="59099"/>
                    </a:cubicBezTo>
                    <a:cubicBezTo>
                      <a:pt x="519589" y="48622"/>
                      <a:pt x="538639" y="38144"/>
                      <a:pt x="559594" y="29572"/>
                    </a:cubicBezTo>
                    <a:cubicBezTo>
                      <a:pt x="580549" y="20999"/>
                      <a:pt x="602456" y="14332"/>
                      <a:pt x="626269" y="10522"/>
                    </a:cubicBezTo>
                    <a:cubicBezTo>
                      <a:pt x="650081" y="6712"/>
                      <a:pt x="675799" y="5759"/>
                      <a:pt x="700564" y="9569"/>
                    </a:cubicBezTo>
                    <a:cubicBezTo>
                      <a:pt x="725329" y="13379"/>
                      <a:pt x="750094" y="20999"/>
                      <a:pt x="772954" y="32429"/>
                    </a:cubicBezTo>
                    <a:cubicBezTo>
                      <a:pt x="794861" y="43859"/>
                      <a:pt x="814864" y="57194"/>
                      <a:pt x="832961" y="72434"/>
                    </a:cubicBezTo>
                    <a:cubicBezTo>
                      <a:pt x="837724" y="76244"/>
                      <a:pt x="841534" y="80054"/>
                      <a:pt x="845344" y="83864"/>
                    </a:cubicBezTo>
                    <a:lnTo>
                      <a:pt x="852011" y="89579"/>
                    </a:lnTo>
                    <a:lnTo>
                      <a:pt x="854869" y="92437"/>
                    </a:lnTo>
                    <a:lnTo>
                      <a:pt x="855821" y="93389"/>
                    </a:lnTo>
                    <a:lnTo>
                      <a:pt x="857726" y="96247"/>
                    </a:lnTo>
                    <a:lnTo>
                      <a:pt x="867251" y="105772"/>
                    </a:lnTo>
                    <a:cubicBezTo>
                      <a:pt x="870109" y="109582"/>
                      <a:pt x="874871" y="114344"/>
                      <a:pt x="878681" y="119107"/>
                    </a:cubicBezTo>
                    <a:cubicBezTo>
                      <a:pt x="886301" y="128632"/>
                      <a:pt x="892969" y="137204"/>
                      <a:pt x="899636" y="146729"/>
                    </a:cubicBezTo>
                    <a:cubicBezTo>
                      <a:pt x="905351" y="156254"/>
                      <a:pt x="912019" y="165779"/>
                      <a:pt x="917734" y="177209"/>
                    </a:cubicBezTo>
                    <a:cubicBezTo>
                      <a:pt x="929164" y="198164"/>
                      <a:pt x="937736" y="221024"/>
                      <a:pt x="943451" y="245789"/>
                    </a:cubicBezTo>
                    <a:cubicBezTo>
                      <a:pt x="948214" y="270554"/>
                      <a:pt x="950119" y="296272"/>
                      <a:pt x="947261" y="321989"/>
                    </a:cubicBezTo>
                    <a:cubicBezTo>
                      <a:pt x="944404" y="346754"/>
                      <a:pt x="937736" y="371519"/>
                      <a:pt x="929164" y="392474"/>
                    </a:cubicBezTo>
                    <a:cubicBezTo>
                      <a:pt x="911066" y="436289"/>
                      <a:pt x="884396" y="470579"/>
                      <a:pt x="856774" y="500107"/>
                    </a:cubicBezTo>
                    <a:cubicBezTo>
                      <a:pt x="829151" y="529634"/>
                      <a:pt x="799624" y="554399"/>
                      <a:pt x="769144" y="576307"/>
                    </a:cubicBezTo>
                    <a:cubicBezTo>
                      <a:pt x="739616" y="598214"/>
                      <a:pt x="709136" y="617264"/>
                      <a:pt x="678656" y="634409"/>
                    </a:cubicBezTo>
                    <a:cubicBezTo>
                      <a:pt x="648176" y="651554"/>
                      <a:pt x="618649" y="666794"/>
                      <a:pt x="589121" y="681082"/>
                    </a:cubicBezTo>
                    <a:cubicBezTo>
                      <a:pt x="530066" y="708704"/>
                      <a:pt x="472916" y="730612"/>
                      <a:pt x="419576" y="748709"/>
                    </a:cubicBezTo>
                    <a:cubicBezTo>
                      <a:pt x="366236" y="766807"/>
                      <a:pt x="316706" y="780142"/>
                      <a:pt x="271939" y="790619"/>
                    </a:cubicBezTo>
                    <a:cubicBezTo>
                      <a:pt x="228124" y="801097"/>
                      <a:pt x="188119" y="807764"/>
                      <a:pt x="155734" y="813479"/>
                    </a:cubicBezTo>
                    <a:cubicBezTo>
                      <a:pt x="123349" y="818242"/>
                      <a:pt x="96679" y="820147"/>
                      <a:pt x="78581" y="821099"/>
                    </a:cubicBezTo>
                    <a:cubicBezTo>
                      <a:pt x="69056" y="821099"/>
                      <a:pt x="62389" y="821099"/>
                      <a:pt x="57626" y="821099"/>
                    </a:cubicBezTo>
                    <a:lnTo>
                      <a:pt x="7144" y="820147"/>
                    </a:lnTo>
                    <a:lnTo>
                      <a:pt x="20479" y="778237"/>
                    </a:lnTo>
                    <a:close/>
                    <a:moveTo>
                      <a:pt x="109061" y="745852"/>
                    </a:moveTo>
                    <a:cubicBezTo>
                      <a:pt x="117634" y="743947"/>
                      <a:pt x="128111" y="741089"/>
                      <a:pt x="138589" y="738232"/>
                    </a:cubicBezTo>
                    <a:cubicBezTo>
                      <a:pt x="168116" y="729659"/>
                      <a:pt x="204311" y="718229"/>
                      <a:pt x="245269" y="703942"/>
                    </a:cubicBezTo>
                    <a:cubicBezTo>
                      <a:pt x="286226" y="689654"/>
                      <a:pt x="331946" y="671557"/>
                      <a:pt x="380524" y="649649"/>
                    </a:cubicBezTo>
                    <a:cubicBezTo>
                      <a:pt x="429101" y="628694"/>
                      <a:pt x="481489" y="603929"/>
                      <a:pt x="533876" y="574402"/>
                    </a:cubicBezTo>
                    <a:cubicBezTo>
                      <a:pt x="586264" y="545827"/>
                      <a:pt x="639604" y="512489"/>
                      <a:pt x="689134" y="473437"/>
                    </a:cubicBezTo>
                    <a:cubicBezTo>
                      <a:pt x="712946" y="453434"/>
                      <a:pt x="736759" y="432479"/>
                      <a:pt x="755809" y="410572"/>
                    </a:cubicBezTo>
                    <a:cubicBezTo>
                      <a:pt x="775811" y="388664"/>
                      <a:pt x="791051" y="363899"/>
                      <a:pt x="799624" y="341039"/>
                    </a:cubicBezTo>
                    <a:cubicBezTo>
                      <a:pt x="808196" y="318179"/>
                      <a:pt x="810101" y="297224"/>
                      <a:pt x="805339" y="275317"/>
                    </a:cubicBezTo>
                    <a:cubicBezTo>
                      <a:pt x="803434" y="264839"/>
                      <a:pt x="798671" y="253409"/>
                      <a:pt x="792956" y="242932"/>
                    </a:cubicBezTo>
                    <a:cubicBezTo>
                      <a:pt x="790099" y="237217"/>
                      <a:pt x="786289" y="231502"/>
                      <a:pt x="782479" y="225787"/>
                    </a:cubicBezTo>
                    <a:cubicBezTo>
                      <a:pt x="778669" y="220072"/>
                      <a:pt x="773906" y="214357"/>
                      <a:pt x="770096" y="209594"/>
                    </a:cubicBezTo>
                    <a:cubicBezTo>
                      <a:pt x="768191" y="206737"/>
                      <a:pt x="766286" y="204832"/>
                      <a:pt x="763429" y="201974"/>
                    </a:cubicBezTo>
                    <a:lnTo>
                      <a:pt x="753904" y="192449"/>
                    </a:lnTo>
                    <a:cubicBezTo>
                      <a:pt x="750094" y="187687"/>
                      <a:pt x="744379" y="182924"/>
                      <a:pt x="739616" y="178162"/>
                    </a:cubicBezTo>
                    <a:cubicBezTo>
                      <a:pt x="729139" y="169589"/>
                      <a:pt x="719614" y="162922"/>
                      <a:pt x="709136" y="157207"/>
                    </a:cubicBezTo>
                    <a:cubicBezTo>
                      <a:pt x="698659" y="152444"/>
                      <a:pt x="689134" y="148634"/>
                      <a:pt x="678656" y="147682"/>
                    </a:cubicBezTo>
                    <a:cubicBezTo>
                      <a:pt x="668179" y="145777"/>
                      <a:pt x="657701" y="145777"/>
                      <a:pt x="645319" y="147682"/>
                    </a:cubicBezTo>
                    <a:cubicBezTo>
                      <a:pt x="633889" y="149587"/>
                      <a:pt x="621506" y="152444"/>
                      <a:pt x="609124" y="157207"/>
                    </a:cubicBezTo>
                    <a:cubicBezTo>
                      <a:pt x="596741" y="161969"/>
                      <a:pt x="584359" y="168637"/>
                      <a:pt x="571024" y="175304"/>
                    </a:cubicBezTo>
                    <a:cubicBezTo>
                      <a:pt x="545306" y="189592"/>
                      <a:pt x="521494" y="208642"/>
                      <a:pt x="497681" y="228644"/>
                    </a:cubicBezTo>
                    <a:cubicBezTo>
                      <a:pt x="451009" y="269602"/>
                      <a:pt x="408146" y="316274"/>
                      <a:pt x="370046" y="362947"/>
                    </a:cubicBezTo>
                    <a:cubicBezTo>
                      <a:pt x="331946" y="409619"/>
                      <a:pt x="297656" y="456292"/>
                      <a:pt x="267176" y="500107"/>
                    </a:cubicBezTo>
                    <a:cubicBezTo>
                      <a:pt x="236696" y="543922"/>
                      <a:pt x="209074" y="584879"/>
                      <a:pt x="185261" y="622027"/>
                    </a:cubicBezTo>
                    <a:cubicBezTo>
                      <a:pt x="161449" y="659174"/>
                      <a:pt x="141446" y="691559"/>
                      <a:pt x="125254" y="718229"/>
                    </a:cubicBezTo>
                    <a:cubicBezTo>
                      <a:pt x="120491" y="728707"/>
                      <a:pt x="114776" y="737279"/>
                      <a:pt x="109061" y="7458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B41327F-EEF8-45F4-8701-2742FB36772B}"/>
                  </a:ext>
                </a:extLst>
              </p:cNvPr>
              <p:cNvSpPr/>
              <p:nvPr/>
            </p:nvSpPr>
            <p:spPr>
              <a:xfrm>
                <a:off x="5165276" y="3246076"/>
                <a:ext cx="952500" cy="819150"/>
              </a:xfrm>
              <a:custGeom>
                <a:avLst/>
                <a:gdLst>
                  <a:gd name="connsiteX0" fmla="*/ 844047 w 952500"/>
                  <a:gd name="connsiteY0" fmla="*/ 745852 h 819150"/>
                  <a:gd name="connsiteX1" fmla="*/ 826902 w 952500"/>
                  <a:gd name="connsiteY1" fmla="*/ 718229 h 819150"/>
                  <a:gd name="connsiteX2" fmla="*/ 766894 w 952500"/>
                  <a:gd name="connsiteY2" fmla="*/ 622027 h 819150"/>
                  <a:gd name="connsiteX3" fmla="*/ 684979 w 952500"/>
                  <a:gd name="connsiteY3" fmla="*/ 500107 h 819150"/>
                  <a:gd name="connsiteX4" fmla="*/ 582109 w 952500"/>
                  <a:gd name="connsiteY4" fmla="*/ 362947 h 819150"/>
                  <a:gd name="connsiteX5" fmla="*/ 454474 w 952500"/>
                  <a:gd name="connsiteY5" fmla="*/ 228644 h 819150"/>
                  <a:gd name="connsiteX6" fmla="*/ 381132 w 952500"/>
                  <a:gd name="connsiteY6" fmla="*/ 175304 h 819150"/>
                  <a:gd name="connsiteX7" fmla="*/ 343032 w 952500"/>
                  <a:gd name="connsiteY7" fmla="*/ 157207 h 819150"/>
                  <a:gd name="connsiteX8" fmla="*/ 306837 w 952500"/>
                  <a:gd name="connsiteY8" fmla="*/ 147682 h 819150"/>
                  <a:gd name="connsiteX9" fmla="*/ 273499 w 952500"/>
                  <a:gd name="connsiteY9" fmla="*/ 147682 h 819150"/>
                  <a:gd name="connsiteX10" fmla="*/ 243019 w 952500"/>
                  <a:gd name="connsiteY10" fmla="*/ 157207 h 819150"/>
                  <a:gd name="connsiteX11" fmla="*/ 212539 w 952500"/>
                  <a:gd name="connsiteY11" fmla="*/ 178162 h 819150"/>
                  <a:gd name="connsiteX12" fmla="*/ 198252 w 952500"/>
                  <a:gd name="connsiteY12" fmla="*/ 192449 h 819150"/>
                  <a:gd name="connsiteX13" fmla="*/ 188727 w 952500"/>
                  <a:gd name="connsiteY13" fmla="*/ 201974 h 819150"/>
                  <a:gd name="connsiteX14" fmla="*/ 182059 w 952500"/>
                  <a:gd name="connsiteY14" fmla="*/ 209594 h 819150"/>
                  <a:gd name="connsiteX15" fmla="*/ 169677 w 952500"/>
                  <a:gd name="connsiteY15" fmla="*/ 225787 h 819150"/>
                  <a:gd name="connsiteX16" fmla="*/ 159199 w 952500"/>
                  <a:gd name="connsiteY16" fmla="*/ 242932 h 819150"/>
                  <a:gd name="connsiteX17" fmla="*/ 146817 w 952500"/>
                  <a:gd name="connsiteY17" fmla="*/ 275317 h 819150"/>
                  <a:gd name="connsiteX18" fmla="*/ 152532 w 952500"/>
                  <a:gd name="connsiteY18" fmla="*/ 341039 h 819150"/>
                  <a:gd name="connsiteX19" fmla="*/ 196347 w 952500"/>
                  <a:gd name="connsiteY19" fmla="*/ 410572 h 819150"/>
                  <a:gd name="connsiteX20" fmla="*/ 263022 w 952500"/>
                  <a:gd name="connsiteY20" fmla="*/ 473437 h 819150"/>
                  <a:gd name="connsiteX21" fmla="*/ 418279 w 952500"/>
                  <a:gd name="connsiteY21" fmla="*/ 574402 h 819150"/>
                  <a:gd name="connsiteX22" fmla="*/ 571632 w 952500"/>
                  <a:gd name="connsiteY22" fmla="*/ 649649 h 819150"/>
                  <a:gd name="connsiteX23" fmla="*/ 706887 w 952500"/>
                  <a:gd name="connsiteY23" fmla="*/ 703942 h 819150"/>
                  <a:gd name="connsiteX24" fmla="*/ 813567 w 952500"/>
                  <a:gd name="connsiteY24" fmla="*/ 738232 h 819150"/>
                  <a:gd name="connsiteX25" fmla="*/ 844047 w 952500"/>
                  <a:gd name="connsiteY25" fmla="*/ 745852 h 819150"/>
                  <a:gd name="connsiteX26" fmla="*/ 904054 w 952500"/>
                  <a:gd name="connsiteY26" fmla="*/ 820147 h 819150"/>
                  <a:gd name="connsiteX27" fmla="*/ 896434 w 952500"/>
                  <a:gd name="connsiteY27" fmla="*/ 820147 h 819150"/>
                  <a:gd name="connsiteX28" fmla="*/ 875479 w 952500"/>
                  <a:gd name="connsiteY28" fmla="*/ 820147 h 819150"/>
                  <a:gd name="connsiteX29" fmla="*/ 798327 w 952500"/>
                  <a:gd name="connsiteY29" fmla="*/ 812527 h 819150"/>
                  <a:gd name="connsiteX30" fmla="*/ 682122 w 952500"/>
                  <a:gd name="connsiteY30" fmla="*/ 789667 h 819150"/>
                  <a:gd name="connsiteX31" fmla="*/ 534484 w 952500"/>
                  <a:gd name="connsiteY31" fmla="*/ 747757 h 819150"/>
                  <a:gd name="connsiteX32" fmla="*/ 364939 w 952500"/>
                  <a:gd name="connsiteY32" fmla="*/ 680129 h 819150"/>
                  <a:gd name="connsiteX33" fmla="*/ 275404 w 952500"/>
                  <a:gd name="connsiteY33" fmla="*/ 633457 h 819150"/>
                  <a:gd name="connsiteX34" fmla="*/ 184917 w 952500"/>
                  <a:gd name="connsiteY34" fmla="*/ 575354 h 819150"/>
                  <a:gd name="connsiteX35" fmla="*/ 97287 w 952500"/>
                  <a:gd name="connsiteY35" fmla="*/ 499154 h 819150"/>
                  <a:gd name="connsiteX36" fmla="*/ 26802 w 952500"/>
                  <a:gd name="connsiteY36" fmla="*/ 392474 h 819150"/>
                  <a:gd name="connsiteX37" fmla="*/ 8704 w 952500"/>
                  <a:gd name="connsiteY37" fmla="*/ 321989 h 819150"/>
                  <a:gd name="connsiteX38" fmla="*/ 12514 w 952500"/>
                  <a:gd name="connsiteY38" fmla="*/ 245789 h 819150"/>
                  <a:gd name="connsiteX39" fmla="*/ 38232 w 952500"/>
                  <a:gd name="connsiteY39" fmla="*/ 177209 h 819150"/>
                  <a:gd name="connsiteX40" fmla="*/ 56329 w 952500"/>
                  <a:gd name="connsiteY40" fmla="*/ 146729 h 819150"/>
                  <a:gd name="connsiteX41" fmla="*/ 77284 w 952500"/>
                  <a:gd name="connsiteY41" fmla="*/ 119107 h 819150"/>
                  <a:gd name="connsiteX42" fmla="*/ 88714 w 952500"/>
                  <a:gd name="connsiteY42" fmla="*/ 105772 h 819150"/>
                  <a:gd name="connsiteX43" fmla="*/ 98239 w 952500"/>
                  <a:gd name="connsiteY43" fmla="*/ 96247 h 819150"/>
                  <a:gd name="connsiteX44" fmla="*/ 100144 w 952500"/>
                  <a:gd name="connsiteY44" fmla="*/ 93389 h 819150"/>
                  <a:gd name="connsiteX45" fmla="*/ 101097 w 952500"/>
                  <a:gd name="connsiteY45" fmla="*/ 92437 h 819150"/>
                  <a:gd name="connsiteX46" fmla="*/ 103954 w 952500"/>
                  <a:gd name="connsiteY46" fmla="*/ 89579 h 819150"/>
                  <a:gd name="connsiteX47" fmla="*/ 110622 w 952500"/>
                  <a:gd name="connsiteY47" fmla="*/ 83864 h 819150"/>
                  <a:gd name="connsiteX48" fmla="*/ 123004 w 952500"/>
                  <a:gd name="connsiteY48" fmla="*/ 72434 h 819150"/>
                  <a:gd name="connsiteX49" fmla="*/ 183012 w 952500"/>
                  <a:gd name="connsiteY49" fmla="*/ 32429 h 819150"/>
                  <a:gd name="connsiteX50" fmla="*/ 255402 w 952500"/>
                  <a:gd name="connsiteY50" fmla="*/ 9569 h 819150"/>
                  <a:gd name="connsiteX51" fmla="*/ 329697 w 952500"/>
                  <a:gd name="connsiteY51" fmla="*/ 10522 h 819150"/>
                  <a:gd name="connsiteX52" fmla="*/ 396372 w 952500"/>
                  <a:gd name="connsiteY52" fmla="*/ 29572 h 819150"/>
                  <a:gd name="connsiteX53" fmla="*/ 453522 w 952500"/>
                  <a:gd name="connsiteY53" fmla="*/ 59099 h 819150"/>
                  <a:gd name="connsiteX54" fmla="*/ 545914 w 952500"/>
                  <a:gd name="connsiteY54" fmla="*/ 131489 h 819150"/>
                  <a:gd name="connsiteX55" fmla="*/ 681169 w 952500"/>
                  <a:gd name="connsiteY55" fmla="*/ 289604 h 819150"/>
                  <a:gd name="connsiteX56" fmla="*/ 778324 w 952500"/>
                  <a:gd name="connsiteY56" fmla="*/ 442957 h 819150"/>
                  <a:gd name="connsiteX57" fmla="*/ 816424 w 952500"/>
                  <a:gd name="connsiteY57" fmla="*/ 513442 h 819150"/>
                  <a:gd name="connsiteX58" fmla="*/ 848809 w 952500"/>
                  <a:gd name="connsiteY58" fmla="*/ 578212 h 819150"/>
                  <a:gd name="connsiteX59" fmla="*/ 897387 w 952500"/>
                  <a:gd name="connsiteY59" fmla="*/ 683939 h 819150"/>
                  <a:gd name="connsiteX60" fmla="*/ 925962 w 952500"/>
                  <a:gd name="connsiteY60" fmla="*/ 753472 h 819150"/>
                  <a:gd name="connsiteX61" fmla="*/ 949774 w 952500"/>
                  <a:gd name="connsiteY61" fmla="*/ 821099 h 819150"/>
                  <a:gd name="connsiteX62" fmla="*/ 904054 w 952500"/>
                  <a:gd name="connsiteY62" fmla="*/ 82014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844047" y="745852"/>
                    </a:moveTo>
                    <a:cubicBezTo>
                      <a:pt x="839284" y="737279"/>
                      <a:pt x="833569" y="727754"/>
                      <a:pt x="826902" y="718229"/>
                    </a:cubicBezTo>
                    <a:cubicBezTo>
                      <a:pt x="810709" y="691559"/>
                      <a:pt x="789754" y="659174"/>
                      <a:pt x="766894" y="622027"/>
                    </a:cubicBezTo>
                    <a:cubicBezTo>
                      <a:pt x="743082" y="584879"/>
                      <a:pt x="715459" y="543922"/>
                      <a:pt x="684979" y="500107"/>
                    </a:cubicBezTo>
                    <a:cubicBezTo>
                      <a:pt x="654499" y="456292"/>
                      <a:pt x="620209" y="409619"/>
                      <a:pt x="582109" y="362947"/>
                    </a:cubicBezTo>
                    <a:cubicBezTo>
                      <a:pt x="544009" y="316274"/>
                      <a:pt x="502099" y="269602"/>
                      <a:pt x="454474" y="228644"/>
                    </a:cubicBezTo>
                    <a:cubicBezTo>
                      <a:pt x="430662" y="208642"/>
                      <a:pt x="406849" y="189592"/>
                      <a:pt x="381132" y="175304"/>
                    </a:cubicBezTo>
                    <a:cubicBezTo>
                      <a:pt x="368749" y="167684"/>
                      <a:pt x="355414" y="161969"/>
                      <a:pt x="343032" y="157207"/>
                    </a:cubicBezTo>
                    <a:cubicBezTo>
                      <a:pt x="330649" y="152444"/>
                      <a:pt x="318267" y="149587"/>
                      <a:pt x="306837" y="147682"/>
                    </a:cubicBezTo>
                    <a:cubicBezTo>
                      <a:pt x="295407" y="145777"/>
                      <a:pt x="283977" y="145777"/>
                      <a:pt x="273499" y="147682"/>
                    </a:cubicBezTo>
                    <a:cubicBezTo>
                      <a:pt x="263022" y="149587"/>
                      <a:pt x="252544" y="152444"/>
                      <a:pt x="243019" y="157207"/>
                    </a:cubicBezTo>
                    <a:cubicBezTo>
                      <a:pt x="232542" y="162922"/>
                      <a:pt x="223017" y="169589"/>
                      <a:pt x="212539" y="178162"/>
                    </a:cubicBezTo>
                    <a:cubicBezTo>
                      <a:pt x="207777" y="182924"/>
                      <a:pt x="202062" y="187687"/>
                      <a:pt x="198252" y="192449"/>
                    </a:cubicBezTo>
                    <a:lnTo>
                      <a:pt x="188727" y="201974"/>
                    </a:lnTo>
                    <a:cubicBezTo>
                      <a:pt x="185869" y="204832"/>
                      <a:pt x="184917" y="206737"/>
                      <a:pt x="182059" y="209594"/>
                    </a:cubicBezTo>
                    <a:cubicBezTo>
                      <a:pt x="178249" y="214357"/>
                      <a:pt x="173487" y="220072"/>
                      <a:pt x="169677" y="225787"/>
                    </a:cubicBezTo>
                    <a:cubicBezTo>
                      <a:pt x="165867" y="231502"/>
                      <a:pt x="162057" y="237217"/>
                      <a:pt x="159199" y="242932"/>
                    </a:cubicBezTo>
                    <a:cubicBezTo>
                      <a:pt x="153484" y="254362"/>
                      <a:pt x="148722" y="264839"/>
                      <a:pt x="146817" y="275317"/>
                    </a:cubicBezTo>
                    <a:cubicBezTo>
                      <a:pt x="142054" y="296272"/>
                      <a:pt x="143959" y="317227"/>
                      <a:pt x="152532" y="341039"/>
                    </a:cubicBezTo>
                    <a:cubicBezTo>
                      <a:pt x="162057" y="363899"/>
                      <a:pt x="177297" y="387712"/>
                      <a:pt x="196347" y="410572"/>
                    </a:cubicBezTo>
                    <a:cubicBezTo>
                      <a:pt x="216349" y="432479"/>
                      <a:pt x="239209" y="454387"/>
                      <a:pt x="263022" y="473437"/>
                    </a:cubicBezTo>
                    <a:cubicBezTo>
                      <a:pt x="311599" y="512489"/>
                      <a:pt x="365892" y="545827"/>
                      <a:pt x="418279" y="574402"/>
                    </a:cubicBezTo>
                    <a:cubicBezTo>
                      <a:pt x="470667" y="602977"/>
                      <a:pt x="523054" y="627742"/>
                      <a:pt x="571632" y="649649"/>
                    </a:cubicBezTo>
                    <a:cubicBezTo>
                      <a:pt x="620209" y="670604"/>
                      <a:pt x="665929" y="688702"/>
                      <a:pt x="706887" y="703942"/>
                    </a:cubicBezTo>
                    <a:cubicBezTo>
                      <a:pt x="747844" y="718229"/>
                      <a:pt x="783087" y="730612"/>
                      <a:pt x="813567" y="738232"/>
                    </a:cubicBezTo>
                    <a:cubicBezTo>
                      <a:pt x="824997" y="742042"/>
                      <a:pt x="835474" y="743947"/>
                      <a:pt x="844047" y="745852"/>
                    </a:cubicBezTo>
                    <a:close/>
                    <a:moveTo>
                      <a:pt x="904054" y="820147"/>
                    </a:moveTo>
                    <a:cubicBezTo>
                      <a:pt x="904054" y="820147"/>
                      <a:pt x="901197" y="820147"/>
                      <a:pt x="896434" y="820147"/>
                    </a:cubicBezTo>
                    <a:cubicBezTo>
                      <a:pt x="891672" y="820147"/>
                      <a:pt x="885004" y="820147"/>
                      <a:pt x="875479" y="820147"/>
                    </a:cubicBezTo>
                    <a:cubicBezTo>
                      <a:pt x="857382" y="819194"/>
                      <a:pt x="830712" y="817289"/>
                      <a:pt x="798327" y="812527"/>
                    </a:cubicBezTo>
                    <a:cubicBezTo>
                      <a:pt x="765942" y="807764"/>
                      <a:pt x="725937" y="801097"/>
                      <a:pt x="682122" y="789667"/>
                    </a:cubicBezTo>
                    <a:cubicBezTo>
                      <a:pt x="637354" y="779189"/>
                      <a:pt x="587824" y="765854"/>
                      <a:pt x="534484" y="747757"/>
                    </a:cubicBezTo>
                    <a:cubicBezTo>
                      <a:pt x="481144" y="729659"/>
                      <a:pt x="423994" y="707752"/>
                      <a:pt x="364939" y="680129"/>
                    </a:cubicBezTo>
                    <a:cubicBezTo>
                      <a:pt x="335412" y="666794"/>
                      <a:pt x="305884" y="650602"/>
                      <a:pt x="275404" y="633457"/>
                    </a:cubicBezTo>
                    <a:cubicBezTo>
                      <a:pt x="244924" y="616312"/>
                      <a:pt x="214444" y="597262"/>
                      <a:pt x="184917" y="575354"/>
                    </a:cubicBezTo>
                    <a:cubicBezTo>
                      <a:pt x="155389" y="553447"/>
                      <a:pt x="124909" y="528682"/>
                      <a:pt x="97287" y="499154"/>
                    </a:cubicBezTo>
                    <a:cubicBezTo>
                      <a:pt x="71569" y="471532"/>
                      <a:pt x="44899" y="436289"/>
                      <a:pt x="26802" y="392474"/>
                    </a:cubicBezTo>
                    <a:cubicBezTo>
                      <a:pt x="18229" y="370567"/>
                      <a:pt x="11562" y="346754"/>
                      <a:pt x="8704" y="321989"/>
                    </a:cubicBezTo>
                    <a:cubicBezTo>
                      <a:pt x="5847" y="297224"/>
                      <a:pt x="6799" y="270554"/>
                      <a:pt x="12514" y="245789"/>
                    </a:cubicBezTo>
                    <a:cubicBezTo>
                      <a:pt x="17277" y="221024"/>
                      <a:pt x="26802" y="198164"/>
                      <a:pt x="38232" y="177209"/>
                    </a:cubicBezTo>
                    <a:cubicBezTo>
                      <a:pt x="43947" y="166732"/>
                      <a:pt x="49662" y="157207"/>
                      <a:pt x="56329" y="146729"/>
                    </a:cubicBezTo>
                    <a:cubicBezTo>
                      <a:pt x="62997" y="137204"/>
                      <a:pt x="68712" y="128632"/>
                      <a:pt x="77284" y="119107"/>
                    </a:cubicBezTo>
                    <a:cubicBezTo>
                      <a:pt x="81094" y="114344"/>
                      <a:pt x="84904" y="109582"/>
                      <a:pt x="88714" y="105772"/>
                    </a:cubicBezTo>
                    <a:lnTo>
                      <a:pt x="98239" y="96247"/>
                    </a:lnTo>
                    <a:lnTo>
                      <a:pt x="100144" y="93389"/>
                    </a:lnTo>
                    <a:lnTo>
                      <a:pt x="101097" y="92437"/>
                    </a:lnTo>
                    <a:lnTo>
                      <a:pt x="103954" y="89579"/>
                    </a:lnTo>
                    <a:lnTo>
                      <a:pt x="110622" y="83864"/>
                    </a:lnTo>
                    <a:cubicBezTo>
                      <a:pt x="114432" y="80054"/>
                      <a:pt x="119194" y="76244"/>
                      <a:pt x="123004" y="72434"/>
                    </a:cubicBezTo>
                    <a:cubicBezTo>
                      <a:pt x="141102" y="57194"/>
                      <a:pt x="160152" y="43859"/>
                      <a:pt x="183012" y="32429"/>
                    </a:cubicBezTo>
                    <a:cubicBezTo>
                      <a:pt x="204919" y="20999"/>
                      <a:pt x="229684" y="13379"/>
                      <a:pt x="255402" y="9569"/>
                    </a:cubicBezTo>
                    <a:cubicBezTo>
                      <a:pt x="280167" y="5759"/>
                      <a:pt x="305884" y="6712"/>
                      <a:pt x="329697" y="10522"/>
                    </a:cubicBezTo>
                    <a:cubicBezTo>
                      <a:pt x="353509" y="14332"/>
                      <a:pt x="375417" y="20999"/>
                      <a:pt x="396372" y="29572"/>
                    </a:cubicBezTo>
                    <a:cubicBezTo>
                      <a:pt x="416374" y="38144"/>
                      <a:pt x="435424" y="47669"/>
                      <a:pt x="453522" y="59099"/>
                    </a:cubicBezTo>
                    <a:cubicBezTo>
                      <a:pt x="487812" y="81007"/>
                      <a:pt x="518292" y="105772"/>
                      <a:pt x="545914" y="131489"/>
                    </a:cubicBezTo>
                    <a:cubicBezTo>
                      <a:pt x="600207" y="182924"/>
                      <a:pt x="643069" y="237217"/>
                      <a:pt x="681169" y="289604"/>
                    </a:cubicBezTo>
                    <a:cubicBezTo>
                      <a:pt x="719269" y="342944"/>
                      <a:pt x="750702" y="394379"/>
                      <a:pt x="778324" y="442957"/>
                    </a:cubicBezTo>
                    <a:cubicBezTo>
                      <a:pt x="791659" y="467722"/>
                      <a:pt x="804994" y="490582"/>
                      <a:pt x="816424" y="513442"/>
                    </a:cubicBezTo>
                    <a:cubicBezTo>
                      <a:pt x="827854" y="536302"/>
                      <a:pt x="839284" y="557257"/>
                      <a:pt x="848809" y="578212"/>
                    </a:cubicBezTo>
                    <a:cubicBezTo>
                      <a:pt x="868812" y="618217"/>
                      <a:pt x="885004" y="654412"/>
                      <a:pt x="897387" y="683939"/>
                    </a:cubicBezTo>
                    <a:cubicBezTo>
                      <a:pt x="910722" y="713467"/>
                      <a:pt x="919294" y="737279"/>
                      <a:pt x="925962" y="753472"/>
                    </a:cubicBezTo>
                    <a:lnTo>
                      <a:pt x="949774" y="821099"/>
                    </a:lnTo>
                    <a:lnTo>
                      <a:pt x="904054" y="8201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130CC0-649C-4728-9B33-EB116A52B599}"/>
                  </a:ext>
                </a:extLst>
              </p:cNvPr>
              <p:cNvSpPr/>
              <p:nvPr/>
            </p:nvSpPr>
            <p:spPr>
              <a:xfrm>
                <a:off x="6063761" y="2687479"/>
                <a:ext cx="933450" cy="1476375"/>
              </a:xfrm>
              <a:custGeom>
                <a:avLst/>
                <a:gdLst>
                  <a:gd name="connsiteX0" fmla="*/ 16999 w 933450"/>
                  <a:gd name="connsiteY0" fmla="*/ 1477804 h 1476375"/>
                  <a:gd name="connsiteX1" fmla="*/ 30334 w 933450"/>
                  <a:gd name="connsiteY1" fmla="*/ 1027271 h 1476375"/>
                  <a:gd name="connsiteX2" fmla="*/ 177971 w 933450"/>
                  <a:gd name="connsiteY2" fmla="*/ 595789 h 1476375"/>
                  <a:gd name="connsiteX3" fmla="*/ 206546 w 933450"/>
                  <a:gd name="connsiteY3" fmla="*/ 545306 h 1476375"/>
                  <a:gd name="connsiteX4" fmla="*/ 237979 w 933450"/>
                  <a:gd name="connsiteY4" fmla="*/ 496729 h 1476375"/>
                  <a:gd name="connsiteX5" fmla="*/ 272269 w 933450"/>
                  <a:gd name="connsiteY5" fmla="*/ 449104 h 1476375"/>
                  <a:gd name="connsiteX6" fmla="*/ 279889 w 933450"/>
                  <a:gd name="connsiteY6" fmla="*/ 436721 h 1476375"/>
                  <a:gd name="connsiteX7" fmla="*/ 289414 w 933450"/>
                  <a:gd name="connsiteY7" fmla="*/ 425291 h 1476375"/>
                  <a:gd name="connsiteX8" fmla="*/ 307511 w 933450"/>
                  <a:gd name="connsiteY8" fmla="*/ 402431 h 1476375"/>
                  <a:gd name="connsiteX9" fmla="*/ 473246 w 933450"/>
                  <a:gd name="connsiteY9" fmla="*/ 237649 h 1476375"/>
                  <a:gd name="connsiteX10" fmla="*/ 496106 w 933450"/>
                  <a:gd name="connsiteY10" fmla="*/ 218599 h 1476375"/>
                  <a:gd name="connsiteX11" fmla="*/ 519919 w 933450"/>
                  <a:gd name="connsiteY11" fmla="*/ 201454 h 1476375"/>
                  <a:gd name="connsiteX12" fmla="*/ 543731 w 933450"/>
                  <a:gd name="connsiteY12" fmla="*/ 184309 h 1476375"/>
                  <a:gd name="connsiteX13" fmla="*/ 567544 w 933450"/>
                  <a:gd name="connsiteY13" fmla="*/ 167164 h 1476375"/>
                  <a:gd name="connsiteX14" fmla="*/ 617074 w 933450"/>
                  <a:gd name="connsiteY14" fmla="*/ 135731 h 1476375"/>
                  <a:gd name="connsiteX15" fmla="*/ 629456 w 933450"/>
                  <a:gd name="connsiteY15" fmla="*/ 128111 h 1476375"/>
                  <a:gd name="connsiteX16" fmla="*/ 641839 w 933450"/>
                  <a:gd name="connsiteY16" fmla="*/ 120491 h 1476375"/>
                  <a:gd name="connsiteX17" fmla="*/ 667556 w 933450"/>
                  <a:gd name="connsiteY17" fmla="*/ 106204 h 1476375"/>
                  <a:gd name="connsiteX18" fmla="*/ 879011 w 933450"/>
                  <a:gd name="connsiteY18" fmla="*/ 7144 h 1476375"/>
                  <a:gd name="connsiteX19" fmla="*/ 928541 w 933450"/>
                  <a:gd name="connsiteY19" fmla="*/ 150019 h 1476375"/>
                  <a:gd name="connsiteX20" fmla="*/ 731374 w 933450"/>
                  <a:gd name="connsiteY20" fmla="*/ 227171 h 1476375"/>
                  <a:gd name="connsiteX21" fmla="*/ 707561 w 933450"/>
                  <a:gd name="connsiteY21" fmla="*/ 238601 h 1476375"/>
                  <a:gd name="connsiteX22" fmla="*/ 695179 w 933450"/>
                  <a:gd name="connsiteY22" fmla="*/ 244316 h 1476375"/>
                  <a:gd name="connsiteX23" fmla="*/ 683749 w 933450"/>
                  <a:gd name="connsiteY23" fmla="*/ 250984 h 1476375"/>
                  <a:gd name="connsiteX24" fmla="*/ 637076 w 933450"/>
                  <a:gd name="connsiteY24" fmla="*/ 276701 h 1476375"/>
                  <a:gd name="connsiteX25" fmla="*/ 614216 w 933450"/>
                  <a:gd name="connsiteY25" fmla="*/ 290036 h 1476375"/>
                  <a:gd name="connsiteX26" fmla="*/ 592309 w 933450"/>
                  <a:gd name="connsiteY26" fmla="*/ 304324 h 1476375"/>
                  <a:gd name="connsiteX27" fmla="*/ 570401 w 933450"/>
                  <a:gd name="connsiteY27" fmla="*/ 318611 h 1476375"/>
                  <a:gd name="connsiteX28" fmla="*/ 548494 w 933450"/>
                  <a:gd name="connsiteY28" fmla="*/ 333851 h 1476375"/>
                  <a:gd name="connsiteX29" fmla="*/ 388474 w 933450"/>
                  <a:gd name="connsiteY29" fmla="*/ 472916 h 1476375"/>
                  <a:gd name="connsiteX30" fmla="*/ 370376 w 933450"/>
                  <a:gd name="connsiteY30" fmla="*/ 491966 h 1476375"/>
                  <a:gd name="connsiteX31" fmla="*/ 360851 w 933450"/>
                  <a:gd name="connsiteY31" fmla="*/ 501491 h 1476375"/>
                  <a:gd name="connsiteX32" fmla="*/ 352279 w 933450"/>
                  <a:gd name="connsiteY32" fmla="*/ 511969 h 1476375"/>
                  <a:gd name="connsiteX33" fmla="*/ 317989 w 933450"/>
                  <a:gd name="connsiteY33" fmla="*/ 552926 h 1476375"/>
                  <a:gd name="connsiteX34" fmla="*/ 286556 w 933450"/>
                  <a:gd name="connsiteY34" fmla="*/ 595789 h 1476375"/>
                  <a:gd name="connsiteX35" fmla="*/ 257029 w 933450"/>
                  <a:gd name="connsiteY35" fmla="*/ 640556 h 1476375"/>
                  <a:gd name="connsiteX36" fmla="*/ 91294 w 933450"/>
                  <a:gd name="connsiteY36" fmla="*/ 1038701 h 1476375"/>
                  <a:gd name="connsiteX37" fmla="*/ 49384 w 933450"/>
                  <a:gd name="connsiteY37" fmla="*/ 1474946 h 1476375"/>
                  <a:gd name="connsiteX38" fmla="*/ 16999 w 933450"/>
                  <a:gd name="connsiteY38" fmla="*/ 147780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1476375">
                    <a:moveTo>
                      <a:pt x="16999" y="1477804"/>
                    </a:moveTo>
                    <a:cubicBezTo>
                      <a:pt x="-146" y="1328261"/>
                      <a:pt x="5569" y="1176814"/>
                      <a:pt x="30334" y="1027271"/>
                    </a:cubicBezTo>
                    <a:cubicBezTo>
                      <a:pt x="56051" y="877729"/>
                      <a:pt x="103676" y="731044"/>
                      <a:pt x="177971" y="595789"/>
                    </a:cubicBezTo>
                    <a:cubicBezTo>
                      <a:pt x="187496" y="578644"/>
                      <a:pt x="197021" y="562451"/>
                      <a:pt x="206546" y="545306"/>
                    </a:cubicBezTo>
                    <a:lnTo>
                      <a:pt x="237979" y="496729"/>
                    </a:lnTo>
                    <a:cubicBezTo>
                      <a:pt x="249409" y="480536"/>
                      <a:pt x="260839" y="465296"/>
                      <a:pt x="272269" y="449104"/>
                    </a:cubicBezTo>
                    <a:lnTo>
                      <a:pt x="279889" y="436721"/>
                    </a:lnTo>
                    <a:lnTo>
                      <a:pt x="289414" y="425291"/>
                    </a:lnTo>
                    <a:lnTo>
                      <a:pt x="307511" y="402431"/>
                    </a:lnTo>
                    <a:cubicBezTo>
                      <a:pt x="357041" y="343376"/>
                      <a:pt x="412286" y="287179"/>
                      <a:pt x="473246" y="237649"/>
                    </a:cubicBezTo>
                    <a:cubicBezTo>
                      <a:pt x="480866" y="231934"/>
                      <a:pt x="488486" y="225266"/>
                      <a:pt x="496106" y="218599"/>
                    </a:cubicBezTo>
                    <a:lnTo>
                      <a:pt x="519919" y="201454"/>
                    </a:lnTo>
                    <a:lnTo>
                      <a:pt x="543731" y="184309"/>
                    </a:lnTo>
                    <a:cubicBezTo>
                      <a:pt x="551351" y="178594"/>
                      <a:pt x="558971" y="172879"/>
                      <a:pt x="567544" y="167164"/>
                    </a:cubicBezTo>
                    <a:lnTo>
                      <a:pt x="617074" y="135731"/>
                    </a:lnTo>
                    <a:lnTo>
                      <a:pt x="629456" y="128111"/>
                    </a:lnTo>
                    <a:cubicBezTo>
                      <a:pt x="633266" y="125254"/>
                      <a:pt x="638029" y="123349"/>
                      <a:pt x="641839" y="120491"/>
                    </a:cubicBezTo>
                    <a:lnTo>
                      <a:pt x="667556" y="106204"/>
                    </a:lnTo>
                    <a:cubicBezTo>
                      <a:pt x="735184" y="67151"/>
                      <a:pt x="806621" y="36671"/>
                      <a:pt x="879011" y="7144"/>
                    </a:cubicBezTo>
                    <a:lnTo>
                      <a:pt x="928541" y="150019"/>
                    </a:lnTo>
                    <a:cubicBezTo>
                      <a:pt x="861866" y="171926"/>
                      <a:pt x="794239" y="195739"/>
                      <a:pt x="731374" y="227171"/>
                    </a:cubicBezTo>
                    <a:lnTo>
                      <a:pt x="707561" y="238601"/>
                    </a:lnTo>
                    <a:cubicBezTo>
                      <a:pt x="703751" y="240506"/>
                      <a:pt x="699941" y="242411"/>
                      <a:pt x="695179" y="244316"/>
                    </a:cubicBezTo>
                    <a:lnTo>
                      <a:pt x="683749" y="250984"/>
                    </a:lnTo>
                    <a:lnTo>
                      <a:pt x="637076" y="276701"/>
                    </a:lnTo>
                    <a:cubicBezTo>
                      <a:pt x="629456" y="280511"/>
                      <a:pt x="621836" y="285274"/>
                      <a:pt x="614216" y="290036"/>
                    </a:cubicBezTo>
                    <a:lnTo>
                      <a:pt x="592309" y="304324"/>
                    </a:lnTo>
                    <a:lnTo>
                      <a:pt x="570401" y="318611"/>
                    </a:lnTo>
                    <a:cubicBezTo>
                      <a:pt x="562781" y="323374"/>
                      <a:pt x="556114" y="329089"/>
                      <a:pt x="548494" y="333851"/>
                    </a:cubicBezTo>
                    <a:cubicBezTo>
                      <a:pt x="490391" y="373856"/>
                      <a:pt x="438004" y="421481"/>
                      <a:pt x="388474" y="472916"/>
                    </a:cubicBezTo>
                    <a:lnTo>
                      <a:pt x="370376" y="491966"/>
                    </a:lnTo>
                    <a:lnTo>
                      <a:pt x="360851" y="501491"/>
                    </a:lnTo>
                    <a:lnTo>
                      <a:pt x="352279" y="511969"/>
                    </a:lnTo>
                    <a:cubicBezTo>
                      <a:pt x="340849" y="525304"/>
                      <a:pt x="329419" y="539591"/>
                      <a:pt x="317989" y="552926"/>
                    </a:cubicBezTo>
                    <a:lnTo>
                      <a:pt x="286556" y="595789"/>
                    </a:lnTo>
                    <a:cubicBezTo>
                      <a:pt x="276079" y="610076"/>
                      <a:pt x="266554" y="625316"/>
                      <a:pt x="257029" y="640556"/>
                    </a:cubicBezTo>
                    <a:cubicBezTo>
                      <a:pt x="179876" y="761524"/>
                      <a:pt x="124631" y="896779"/>
                      <a:pt x="91294" y="1038701"/>
                    </a:cubicBezTo>
                    <a:cubicBezTo>
                      <a:pt x="57956" y="1180624"/>
                      <a:pt x="42716" y="1328261"/>
                      <a:pt x="49384" y="1474946"/>
                    </a:cubicBezTo>
                    <a:lnTo>
                      <a:pt x="16999" y="1477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1235C94-F577-48F1-AF22-C2064C475952}"/>
                  </a:ext>
                </a:extLst>
              </p:cNvPr>
              <p:cNvSpPr/>
              <p:nvPr/>
            </p:nvSpPr>
            <p:spPr>
              <a:xfrm>
                <a:off x="5496401" y="2864644"/>
                <a:ext cx="628650" cy="1257300"/>
              </a:xfrm>
              <a:custGeom>
                <a:avLst/>
                <a:gdLst>
                  <a:gd name="connsiteX0" fmla="*/ 576739 w 628650"/>
                  <a:gd name="connsiteY0" fmla="*/ 1249204 h 1257300"/>
                  <a:gd name="connsiteX1" fmla="*/ 556736 w 628650"/>
                  <a:gd name="connsiteY1" fmla="*/ 900589 h 1257300"/>
                  <a:gd name="connsiteX2" fmla="*/ 468154 w 628650"/>
                  <a:gd name="connsiteY2" fmla="*/ 569119 h 1257300"/>
                  <a:gd name="connsiteX3" fmla="*/ 285274 w 628650"/>
                  <a:gd name="connsiteY3" fmla="*/ 296704 h 1257300"/>
                  <a:gd name="connsiteX4" fmla="*/ 155734 w 628650"/>
                  <a:gd name="connsiteY4" fmla="*/ 205264 h 1257300"/>
                  <a:gd name="connsiteX5" fmla="*/ 7144 w 628650"/>
                  <a:gd name="connsiteY5" fmla="*/ 152876 h 1257300"/>
                  <a:gd name="connsiteX6" fmla="*/ 46196 w 628650"/>
                  <a:gd name="connsiteY6" fmla="*/ 7144 h 1257300"/>
                  <a:gd name="connsiteX7" fmla="*/ 223361 w 628650"/>
                  <a:gd name="connsiteY7" fmla="*/ 88106 h 1257300"/>
                  <a:gd name="connsiteX8" fmla="*/ 371951 w 628650"/>
                  <a:gd name="connsiteY8" fmla="*/ 212884 h 1257300"/>
                  <a:gd name="connsiteX9" fmla="*/ 481489 w 628650"/>
                  <a:gd name="connsiteY9" fmla="*/ 368141 h 1257300"/>
                  <a:gd name="connsiteX10" fmla="*/ 553879 w 628650"/>
                  <a:gd name="connsiteY10" fmla="*/ 539591 h 1257300"/>
                  <a:gd name="connsiteX11" fmla="*/ 617696 w 628650"/>
                  <a:gd name="connsiteY11" fmla="*/ 896779 h 1257300"/>
                  <a:gd name="connsiteX12" fmla="*/ 607219 w 628650"/>
                  <a:gd name="connsiteY12" fmla="*/ 1253966 h 1257300"/>
                  <a:gd name="connsiteX13" fmla="*/ 576739 w 628650"/>
                  <a:gd name="connsiteY13" fmla="*/ 1249204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0" h="1257300">
                    <a:moveTo>
                      <a:pt x="576739" y="1249204"/>
                    </a:moveTo>
                    <a:cubicBezTo>
                      <a:pt x="580549" y="1132046"/>
                      <a:pt x="573881" y="1014889"/>
                      <a:pt x="556736" y="900589"/>
                    </a:cubicBezTo>
                    <a:cubicBezTo>
                      <a:pt x="539591" y="786289"/>
                      <a:pt x="511969" y="672941"/>
                      <a:pt x="468154" y="569119"/>
                    </a:cubicBezTo>
                    <a:cubicBezTo>
                      <a:pt x="424339" y="465296"/>
                      <a:pt x="364331" y="369094"/>
                      <a:pt x="285274" y="296704"/>
                    </a:cubicBezTo>
                    <a:cubicBezTo>
                      <a:pt x="246221" y="260509"/>
                      <a:pt x="202406" y="229076"/>
                      <a:pt x="155734" y="205264"/>
                    </a:cubicBezTo>
                    <a:cubicBezTo>
                      <a:pt x="108109" y="181451"/>
                      <a:pt x="58579" y="164306"/>
                      <a:pt x="7144" y="152876"/>
                    </a:cubicBezTo>
                    <a:lnTo>
                      <a:pt x="46196" y="7144"/>
                    </a:lnTo>
                    <a:cubicBezTo>
                      <a:pt x="108109" y="27146"/>
                      <a:pt x="168116" y="53816"/>
                      <a:pt x="223361" y="88106"/>
                    </a:cubicBezTo>
                    <a:cubicBezTo>
                      <a:pt x="278606" y="122396"/>
                      <a:pt x="328136" y="165259"/>
                      <a:pt x="371951" y="212884"/>
                    </a:cubicBezTo>
                    <a:cubicBezTo>
                      <a:pt x="414814" y="260509"/>
                      <a:pt x="451961" y="312896"/>
                      <a:pt x="481489" y="368141"/>
                    </a:cubicBezTo>
                    <a:cubicBezTo>
                      <a:pt x="511016" y="423386"/>
                      <a:pt x="534829" y="480536"/>
                      <a:pt x="553879" y="539591"/>
                    </a:cubicBezTo>
                    <a:cubicBezTo>
                      <a:pt x="591979" y="656749"/>
                      <a:pt x="610076" y="776764"/>
                      <a:pt x="617696" y="896779"/>
                    </a:cubicBezTo>
                    <a:cubicBezTo>
                      <a:pt x="625316" y="1016794"/>
                      <a:pt x="621506" y="1135856"/>
                      <a:pt x="607219" y="1253966"/>
                    </a:cubicBezTo>
                    <a:lnTo>
                      <a:pt x="576739" y="12492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B9E7D4A-064F-4D7D-AEFB-9E1675E2C34B}"/>
                </a:ext>
              </a:extLst>
            </p:cNvPr>
            <p:cNvSpPr/>
            <p:nvPr/>
          </p:nvSpPr>
          <p:spPr>
            <a:xfrm>
              <a:off x="3790950" y="2772505"/>
              <a:ext cx="2447925" cy="399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25EA908-008D-495E-8A1B-97C3A4FFB7F1}"/>
                </a:ext>
              </a:extLst>
            </p:cNvPr>
            <p:cNvSpPr/>
            <p:nvPr/>
          </p:nvSpPr>
          <p:spPr>
            <a:xfrm>
              <a:off x="3900488" y="3171825"/>
              <a:ext cx="2228849" cy="1476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309870-8162-44C0-A683-2D3130314C3A}"/>
                </a:ext>
              </a:extLst>
            </p:cNvPr>
            <p:cNvSpPr/>
            <p:nvPr/>
          </p:nvSpPr>
          <p:spPr>
            <a:xfrm>
              <a:off x="3900488" y="3171825"/>
              <a:ext cx="2228849" cy="45719"/>
            </a:xfrm>
            <a:prstGeom prst="rect">
              <a:avLst/>
            </a:prstGeom>
            <a:solidFill>
              <a:schemeClr val="accent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그룹 95">
            <a:extLst>
              <a:ext uri="{FF2B5EF4-FFF2-40B4-BE49-F238E27FC236}">
                <a16:creationId xmlns:a16="http://schemas.microsoft.com/office/drawing/2014/main" id="{3B4260DA-8282-45EF-B805-F0830FFFD041}"/>
              </a:ext>
            </a:extLst>
          </p:cNvPr>
          <p:cNvGrpSpPr/>
          <p:nvPr/>
        </p:nvGrpSpPr>
        <p:grpSpPr>
          <a:xfrm rot="1153036">
            <a:off x="536158" y="1895702"/>
            <a:ext cx="1546307" cy="1710359"/>
            <a:chOff x="6380731" y="3501815"/>
            <a:chExt cx="2051981" cy="2269681"/>
          </a:xfrm>
        </p:grpSpPr>
        <p:sp>
          <p:nvSpPr>
            <p:cNvPr id="110" name="Freeform 3">
              <a:extLst>
                <a:ext uri="{FF2B5EF4-FFF2-40B4-BE49-F238E27FC236}">
                  <a16:creationId xmlns:a16="http://schemas.microsoft.com/office/drawing/2014/main" id="{4FE33892-C0F0-4EDE-A8CD-6FCF89C9787E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Freeform 4">
              <a:extLst>
                <a:ext uri="{FF2B5EF4-FFF2-40B4-BE49-F238E27FC236}">
                  <a16:creationId xmlns:a16="http://schemas.microsoft.com/office/drawing/2014/main" id="{16F880FB-8FD6-48D0-B4C2-7FE0F0A6DBCD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463F5BA-5711-48C6-BEFD-4D9543650D75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62DB4B02-C504-48E9-8F15-48777C55B1FE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E3641433-2EE1-4C89-B677-DEAF57EBD897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648A7D2-DA8F-40E1-9DBB-A25B8BBF210B}"/>
              </a:ext>
            </a:extLst>
          </p:cNvPr>
          <p:cNvSpPr/>
          <p:nvPr/>
        </p:nvSpPr>
        <p:spPr>
          <a:xfrm rot="19740589">
            <a:off x="1135976" y="3692262"/>
            <a:ext cx="791736" cy="393705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18">
            <a:extLst>
              <a:ext uri="{FF2B5EF4-FFF2-40B4-BE49-F238E27FC236}">
                <a16:creationId xmlns:a16="http://schemas.microsoft.com/office/drawing/2014/main" id="{5696A315-B922-4290-A652-9A707B0DE6C3}"/>
              </a:ext>
            </a:extLst>
          </p:cNvPr>
          <p:cNvSpPr/>
          <p:nvPr/>
        </p:nvSpPr>
        <p:spPr>
          <a:xfrm rot="2350217">
            <a:off x="1878678" y="3008147"/>
            <a:ext cx="712945" cy="5753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D237BB-099F-4F5B-A2D2-86938374E74B}"/>
              </a:ext>
            </a:extLst>
          </p:cNvPr>
          <p:cNvGrpSpPr/>
          <p:nvPr/>
        </p:nvGrpSpPr>
        <p:grpSpPr>
          <a:xfrm rot="3147218">
            <a:off x="658900" y="939276"/>
            <a:ext cx="1087258" cy="586634"/>
            <a:chOff x="5163072" y="3396567"/>
            <a:chExt cx="1946746" cy="10503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4A371B0-A83B-4B67-A923-DFE0E1E797E5}"/>
                </a:ext>
              </a:extLst>
            </p:cNvPr>
            <p:cNvGrpSpPr/>
            <p:nvPr/>
          </p:nvGrpSpPr>
          <p:grpSpPr>
            <a:xfrm>
              <a:off x="5163072" y="3396567"/>
              <a:ext cx="1946746" cy="1050372"/>
              <a:chOff x="5163072" y="3396567"/>
              <a:chExt cx="1946746" cy="105037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FA29EAD-9E04-432A-9889-E5D32BE51763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4552948" y="3928227"/>
                <a:chExt cx="3086104" cy="166511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11A41FC-93D4-4CAB-9B8B-2A0EABFDE2DA}"/>
                    </a:ext>
                  </a:extLst>
                </p:cNvPr>
                <p:cNvGrpSpPr/>
                <p:nvPr/>
              </p:nvGrpSpPr>
              <p:grpSpPr>
                <a:xfrm>
                  <a:off x="4552948" y="3928227"/>
                  <a:ext cx="3086104" cy="1219660"/>
                  <a:chOff x="4552948" y="3928227"/>
                  <a:chExt cx="3086104" cy="1219660"/>
                </a:xfrm>
              </p:grpSpPr>
              <p:sp>
                <p:nvSpPr>
                  <p:cNvPr id="92" name="Freeform 50">
                    <a:extLst>
                      <a:ext uri="{FF2B5EF4-FFF2-40B4-BE49-F238E27FC236}">
                        <a16:creationId xmlns:a16="http://schemas.microsoft.com/office/drawing/2014/main" id="{1FD8BD11-4527-4A0A-893B-A5660EE36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948" y="3928227"/>
                    <a:ext cx="3086104" cy="1219660"/>
                  </a:xfrm>
                  <a:custGeom>
                    <a:avLst/>
                    <a:gdLst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90195 w 3086104"/>
                      <a:gd name="connsiteY9" fmla="*/ 1219659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730706 w 3086104"/>
                      <a:gd name="connsiteY9" fmla="*/ 1166496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9 h 1219661"/>
                      <a:gd name="connsiteX1" fmla="*/ 2520756 w 3086104"/>
                      <a:gd name="connsiteY1" fmla="*/ 334767 h 1219661"/>
                      <a:gd name="connsiteX2" fmla="*/ 3000813 w 3086104"/>
                      <a:gd name="connsiteY2" fmla="*/ 171417 h 1219661"/>
                      <a:gd name="connsiteX3" fmla="*/ 3079692 w 3086104"/>
                      <a:gd name="connsiteY3" fmla="*/ 734317 h 1219661"/>
                      <a:gd name="connsiteX4" fmla="*/ 3074395 w 3086104"/>
                      <a:gd name="connsiteY4" fmla="*/ 812799 h 1219661"/>
                      <a:gd name="connsiteX5" fmla="*/ 3082575 w 3086104"/>
                      <a:gd name="connsiteY5" fmla="*/ 812707 h 1219661"/>
                      <a:gd name="connsiteX6" fmla="*/ 3068459 w 3086104"/>
                      <a:gd name="connsiteY6" fmla="*/ 1028902 h 1219661"/>
                      <a:gd name="connsiteX7" fmla="*/ 3061713 w 3086104"/>
                      <a:gd name="connsiteY7" fmla="*/ 1026219 h 1219661"/>
                      <a:gd name="connsiteX8" fmla="*/ 2993977 w 3086104"/>
                      <a:gd name="connsiteY8" fmla="*/ 1049053 h 1219661"/>
                      <a:gd name="connsiteX9" fmla="*/ 2730706 w 3086104"/>
                      <a:gd name="connsiteY9" fmla="*/ 1166498 h 1219661"/>
                      <a:gd name="connsiteX10" fmla="*/ 842291 w 3086104"/>
                      <a:gd name="connsiteY10" fmla="*/ 1219661 h 1219661"/>
                      <a:gd name="connsiteX11" fmla="*/ 89517 w 3086104"/>
                      <a:gd name="connsiteY11" fmla="*/ 1076629 h 1219661"/>
                      <a:gd name="connsiteX12" fmla="*/ 52962 w 3086104"/>
                      <a:gd name="connsiteY12" fmla="*/ 1048083 h 1219661"/>
                      <a:gd name="connsiteX13" fmla="*/ 18574 w 3086104"/>
                      <a:gd name="connsiteY13" fmla="*/ 1023625 h 1219661"/>
                      <a:gd name="connsiteX14" fmla="*/ 126214 w 3086104"/>
                      <a:gd name="connsiteY14" fmla="*/ 627223 h 1219661"/>
                      <a:gd name="connsiteX15" fmla="*/ 1013800 w 3086104"/>
                      <a:gd name="connsiteY15" fmla="*/ 442236 h 1219661"/>
                      <a:gd name="connsiteX16" fmla="*/ 1971970 w 3086104"/>
                      <a:gd name="connsiteY16" fmla="*/ 29 h 1219661"/>
                      <a:gd name="connsiteX0" fmla="*/ 1971970 w 3086104"/>
                      <a:gd name="connsiteY0" fmla="*/ 28 h 1219660"/>
                      <a:gd name="connsiteX1" fmla="*/ 2520756 w 3086104"/>
                      <a:gd name="connsiteY1" fmla="*/ 334766 h 1219660"/>
                      <a:gd name="connsiteX2" fmla="*/ 3000813 w 3086104"/>
                      <a:gd name="connsiteY2" fmla="*/ 171416 h 1219660"/>
                      <a:gd name="connsiteX3" fmla="*/ 3079692 w 3086104"/>
                      <a:gd name="connsiteY3" fmla="*/ 734316 h 1219660"/>
                      <a:gd name="connsiteX4" fmla="*/ 3074395 w 3086104"/>
                      <a:gd name="connsiteY4" fmla="*/ 812798 h 1219660"/>
                      <a:gd name="connsiteX5" fmla="*/ 3082575 w 3086104"/>
                      <a:gd name="connsiteY5" fmla="*/ 812706 h 1219660"/>
                      <a:gd name="connsiteX6" fmla="*/ 3068459 w 3086104"/>
                      <a:gd name="connsiteY6" fmla="*/ 1028901 h 1219660"/>
                      <a:gd name="connsiteX7" fmla="*/ 3061713 w 3086104"/>
                      <a:gd name="connsiteY7" fmla="*/ 1026218 h 1219660"/>
                      <a:gd name="connsiteX8" fmla="*/ 2993977 w 3086104"/>
                      <a:gd name="connsiteY8" fmla="*/ 1049052 h 1219660"/>
                      <a:gd name="connsiteX9" fmla="*/ 2730706 w 3086104"/>
                      <a:gd name="connsiteY9" fmla="*/ 1166497 h 1219660"/>
                      <a:gd name="connsiteX10" fmla="*/ 842291 w 3086104"/>
                      <a:gd name="connsiteY10" fmla="*/ 1219660 h 1219660"/>
                      <a:gd name="connsiteX11" fmla="*/ 89517 w 3086104"/>
                      <a:gd name="connsiteY11" fmla="*/ 1076628 h 1219660"/>
                      <a:gd name="connsiteX12" fmla="*/ 52962 w 3086104"/>
                      <a:gd name="connsiteY12" fmla="*/ 1048082 h 1219660"/>
                      <a:gd name="connsiteX13" fmla="*/ 18574 w 3086104"/>
                      <a:gd name="connsiteY13" fmla="*/ 1023624 h 1219660"/>
                      <a:gd name="connsiteX14" fmla="*/ 126214 w 3086104"/>
                      <a:gd name="connsiteY14" fmla="*/ 627222 h 1219660"/>
                      <a:gd name="connsiteX15" fmla="*/ 1013800 w 3086104"/>
                      <a:gd name="connsiteY15" fmla="*/ 442235 h 1219660"/>
                      <a:gd name="connsiteX16" fmla="*/ 1971970 w 3086104"/>
                      <a:gd name="connsiteY16" fmla="*/ 28 h 1219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6104" h="1219660">
                        <a:moveTo>
                          <a:pt x="1971970" y="28"/>
                        </a:moveTo>
                        <a:cubicBezTo>
                          <a:pt x="1982557" y="-3496"/>
                          <a:pt x="2179161" y="327466"/>
                          <a:pt x="2520756" y="334766"/>
                        </a:cubicBezTo>
                        <a:cubicBezTo>
                          <a:pt x="2694553" y="338480"/>
                          <a:pt x="3000813" y="171416"/>
                          <a:pt x="3000813" y="171416"/>
                        </a:cubicBezTo>
                        <a:cubicBezTo>
                          <a:pt x="3000813" y="171416"/>
                          <a:pt x="3088980" y="341291"/>
                          <a:pt x="3079692" y="734316"/>
                        </a:cubicBezTo>
                        <a:lnTo>
                          <a:pt x="3074395" y="812798"/>
                        </a:lnTo>
                        <a:lnTo>
                          <a:pt x="3082575" y="812706"/>
                        </a:lnTo>
                        <a:cubicBezTo>
                          <a:pt x="3082575" y="812706"/>
                          <a:pt x="3096691" y="899881"/>
                          <a:pt x="3068459" y="1028901"/>
                        </a:cubicBezTo>
                        <a:lnTo>
                          <a:pt x="3061713" y="1026218"/>
                        </a:lnTo>
                        <a:lnTo>
                          <a:pt x="2993977" y="1049052"/>
                        </a:lnTo>
                        <a:cubicBezTo>
                          <a:pt x="2960462" y="1177132"/>
                          <a:pt x="2782345" y="1166497"/>
                          <a:pt x="2730706" y="1166497"/>
                        </a:cubicBezTo>
                        <a:cubicBezTo>
                          <a:pt x="2048071" y="1166497"/>
                          <a:pt x="1524926" y="1219660"/>
                          <a:pt x="842291" y="1219660"/>
                        </a:cubicBezTo>
                        <a:cubicBezTo>
                          <a:pt x="391002" y="1219660"/>
                          <a:pt x="182460" y="1137928"/>
                          <a:pt x="89517" y="1076628"/>
                        </a:cubicBezTo>
                        <a:lnTo>
                          <a:pt x="52962" y="1048082"/>
                        </a:lnTo>
                        <a:lnTo>
                          <a:pt x="18574" y="1023624"/>
                        </a:lnTo>
                        <a:cubicBezTo>
                          <a:pt x="18574" y="1023624"/>
                          <a:pt x="-66126" y="671267"/>
                          <a:pt x="126214" y="627222"/>
                        </a:cubicBezTo>
                        <a:cubicBezTo>
                          <a:pt x="320318" y="581416"/>
                          <a:pt x="502071" y="662458"/>
                          <a:pt x="1013800" y="442235"/>
                        </a:cubicBezTo>
                        <a:cubicBezTo>
                          <a:pt x="1244961" y="341814"/>
                          <a:pt x="1546705" y="190300"/>
                          <a:pt x="1971970" y="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15C15FBA-90BD-4642-8FF3-08028992DFAE}"/>
                      </a:ext>
                    </a:extLst>
                  </p:cNvPr>
                  <p:cNvGrpSpPr/>
                  <p:nvPr/>
                </p:nvGrpSpPr>
                <p:grpSpPr>
                  <a:xfrm>
                    <a:off x="5831580" y="3966090"/>
                    <a:ext cx="573292" cy="343974"/>
                    <a:chOff x="3595190" y="212751"/>
                    <a:chExt cx="573292" cy="343974"/>
                  </a:xfrm>
                </p:grpSpPr>
                <p:sp>
                  <p:nvSpPr>
                    <p:cNvPr id="96" name="Freeform 372">
                      <a:extLst>
                        <a:ext uri="{FF2B5EF4-FFF2-40B4-BE49-F238E27FC236}">
                          <a16:creationId xmlns:a16="http://schemas.microsoft.com/office/drawing/2014/main" id="{D20471C6-5439-4BDC-AF2F-5CBCFF155B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7443" y="212751"/>
                      <a:ext cx="131039" cy="141958"/>
                    </a:xfrm>
                    <a:custGeom>
                      <a:avLst/>
                      <a:gdLst>
                        <a:gd name="T0" fmla="*/ 27 w 72"/>
                        <a:gd name="T1" fmla="*/ 70 h 81"/>
                        <a:gd name="T2" fmla="*/ 56 w 72"/>
                        <a:gd name="T3" fmla="*/ 76 h 81"/>
                        <a:gd name="T4" fmla="*/ 67 w 72"/>
                        <a:gd name="T5" fmla="*/ 49 h 81"/>
                        <a:gd name="T6" fmla="*/ 44 w 72"/>
                        <a:gd name="T7" fmla="*/ 11 h 81"/>
                        <a:gd name="T8" fmla="*/ 15 w 72"/>
                        <a:gd name="T9" fmla="*/ 6 h 81"/>
                        <a:gd name="T10" fmla="*/ 5 w 72"/>
                        <a:gd name="T11" fmla="*/ 32 h 81"/>
                        <a:gd name="T12" fmla="*/ 27 w 72"/>
                        <a:gd name="T13" fmla="*/ 7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2" h="81">
                          <a:moveTo>
                            <a:pt x="27" y="70"/>
                          </a:moveTo>
                          <a:cubicBezTo>
                            <a:pt x="33" y="79"/>
                            <a:pt x="46" y="81"/>
                            <a:pt x="56" y="76"/>
                          </a:cubicBezTo>
                          <a:cubicBezTo>
                            <a:pt x="67" y="70"/>
                            <a:pt x="72" y="58"/>
                            <a:pt x="67" y="49"/>
                          </a:cubicBezTo>
                          <a:lnTo>
                            <a:pt x="44" y="11"/>
                          </a:lnTo>
                          <a:cubicBezTo>
                            <a:pt x="39" y="2"/>
                            <a:pt x="26" y="0"/>
                            <a:pt x="15" y="6"/>
                          </a:cubicBezTo>
                          <a:cubicBezTo>
                            <a:pt x="4" y="12"/>
                            <a:pt x="0" y="23"/>
                            <a:pt x="5" y="32"/>
                          </a:cubicBezTo>
                          <a:lnTo>
                            <a:pt x="27" y="7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 373">
                      <a:extLst>
                        <a:ext uri="{FF2B5EF4-FFF2-40B4-BE49-F238E27FC236}">
                          <a16:creationId xmlns:a16="http://schemas.microsoft.com/office/drawing/2014/main" id="{CE743B35-B74D-450D-A5CA-1FFFD45E0C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90027" y="278270"/>
                      <a:ext cx="131039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2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79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2"/>
                          </a:cubicBezTo>
                          <a:lnTo>
                            <a:pt x="28" y="71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 374">
                      <a:extLst>
                        <a:ext uri="{FF2B5EF4-FFF2-40B4-BE49-F238E27FC236}">
                          <a16:creationId xmlns:a16="http://schemas.microsoft.com/office/drawing/2014/main" id="{7810BF0A-B97F-4460-B8F3-C8724BF8B5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2606" y="343789"/>
                      <a:ext cx="125580" cy="147420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" name="Freeform 375">
                      <a:extLst>
                        <a:ext uri="{FF2B5EF4-FFF2-40B4-BE49-F238E27FC236}">
                          <a16:creationId xmlns:a16="http://schemas.microsoft.com/office/drawing/2014/main" id="{5F320D6E-A117-4CB4-9721-7E4D228E94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95190" y="414767"/>
                      <a:ext cx="125580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7 w 73"/>
                        <a:gd name="T5" fmla="*/ 50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5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7" y="50"/>
                          </a:cubicBezTo>
                          <a:lnTo>
                            <a:pt x="45" y="11"/>
                          </a:lnTo>
                          <a:cubicBezTo>
                            <a:pt x="40" y="3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5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4" name="Freeform 52">
                    <a:extLst>
                      <a:ext uri="{FF2B5EF4-FFF2-40B4-BE49-F238E27FC236}">
                        <a16:creationId xmlns:a16="http://schemas.microsoft.com/office/drawing/2014/main" id="{EA7AA1BD-0FAE-48CC-A1A3-9DD02D63A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751" y="4093308"/>
                    <a:ext cx="2155824" cy="414169"/>
                  </a:xfrm>
                  <a:custGeom>
                    <a:avLst/>
                    <a:gdLst>
                      <a:gd name="connsiteX0" fmla="*/ 1173981 w 2155824"/>
                      <a:gd name="connsiteY0" fmla="*/ 0 h 414169"/>
                      <a:gd name="connsiteX1" fmla="*/ 1198659 w 2155824"/>
                      <a:gd name="connsiteY1" fmla="*/ 26426 h 414169"/>
                      <a:gd name="connsiteX2" fmla="*/ 1128150 w 2155824"/>
                      <a:gd name="connsiteY2" fmla="*/ 56375 h 414169"/>
                      <a:gd name="connsiteX3" fmla="*/ 1685174 w 2155824"/>
                      <a:gd name="connsiteY3" fmla="*/ 322393 h 414169"/>
                      <a:gd name="connsiteX4" fmla="*/ 1727480 w 2155824"/>
                      <a:gd name="connsiteY4" fmla="*/ 320631 h 414169"/>
                      <a:gd name="connsiteX5" fmla="*/ 2115281 w 2155824"/>
                      <a:gd name="connsiteY5" fmla="*/ 192026 h 414169"/>
                      <a:gd name="connsiteX6" fmla="*/ 2147010 w 2155824"/>
                      <a:gd name="connsiteY6" fmla="*/ 163839 h 414169"/>
                      <a:gd name="connsiteX7" fmla="*/ 2155824 w 2155824"/>
                      <a:gd name="connsiteY7" fmla="*/ 206120 h 414169"/>
                      <a:gd name="connsiteX8" fmla="*/ 1729242 w 2155824"/>
                      <a:gd name="connsiteY8" fmla="*/ 355865 h 414169"/>
                      <a:gd name="connsiteX9" fmla="*/ 1685174 w 2155824"/>
                      <a:gd name="connsiteY9" fmla="*/ 357627 h 414169"/>
                      <a:gd name="connsiteX10" fmla="*/ 1094658 w 2155824"/>
                      <a:gd name="connsiteY10" fmla="*/ 70468 h 414169"/>
                      <a:gd name="connsiteX11" fmla="*/ 738586 w 2155824"/>
                      <a:gd name="connsiteY11" fmla="*/ 213167 h 414169"/>
                      <a:gd name="connsiteX12" fmla="*/ 132205 w 2155824"/>
                      <a:gd name="connsiteY12" fmla="*/ 406955 h 414169"/>
                      <a:gd name="connsiteX13" fmla="*/ 131113 w 2155824"/>
                      <a:gd name="connsiteY13" fmla="*/ 414169 h 414169"/>
                      <a:gd name="connsiteX14" fmla="*/ 94143 w 2155824"/>
                      <a:gd name="connsiteY14" fmla="*/ 414169 h 414169"/>
                      <a:gd name="connsiteX15" fmla="*/ 95188 w 2155824"/>
                      <a:gd name="connsiteY15" fmla="*/ 408717 h 414169"/>
                      <a:gd name="connsiteX16" fmla="*/ 54645 w 2155824"/>
                      <a:gd name="connsiteY16" fmla="*/ 401670 h 414169"/>
                      <a:gd name="connsiteX17" fmla="*/ 0 w 2155824"/>
                      <a:gd name="connsiteY17" fmla="*/ 369959 h 414169"/>
                      <a:gd name="connsiteX18" fmla="*/ 42306 w 2155824"/>
                      <a:gd name="connsiteY18" fmla="*/ 354104 h 414169"/>
                      <a:gd name="connsiteX19" fmla="*/ 72272 w 2155824"/>
                      <a:gd name="connsiteY19" fmla="*/ 369959 h 414169"/>
                      <a:gd name="connsiteX20" fmla="*/ 98713 w 2155824"/>
                      <a:gd name="connsiteY20" fmla="*/ 373482 h 414169"/>
                      <a:gd name="connsiteX21" fmla="*/ 1173981 w 2155824"/>
                      <a:gd name="connsiteY21" fmla="*/ 0 h 414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155824" h="414169">
                        <a:moveTo>
                          <a:pt x="1173981" y="0"/>
                        </a:moveTo>
                        <a:cubicBezTo>
                          <a:pt x="1181032" y="8809"/>
                          <a:pt x="1189846" y="17617"/>
                          <a:pt x="1198659" y="26426"/>
                        </a:cubicBezTo>
                        <a:cubicBezTo>
                          <a:pt x="1177506" y="35234"/>
                          <a:pt x="1154591" y="45804"/>
                          <a:pt x="1128150" y="56375"/>
                        </a:cubicBezTo>
                        <a:cubicBezTo>
                          <a:pt x="1179269" y="118035"/>
                          <a:pt x="1369644" y="322393"/>
                          <a:pt x="1685174" y="322393"/>
                        </a:cubicBezTo>
                        <a:cubicBezTo>
                          <a:pt x="1699276" y="322393"/>
                          <a:pt x="1713378" y="322393"/>
                          <a:pt x="1727480" y="320631"/>
                        </a:cubicBezTo>
                        <a:cubicBezTo>
                          <a:pt x="1933720" y="308299"/>
                          <a:pt x="2051823" y="244878"/>
                          <a:pt x="2115281" y="192026"/>
                        </a:cubicBezTo>
                        <a:cubicBezTo>
                          <a:pt x="2127620" y="183218"/>
                          <a:pt x="2138197" y="172648"/>
                          <a:pt x="2147010" y="163839"/>
                        </a:cubicBezTo>
                        <a:cubicBezTo>
                          <a:pt x="2150536" y="177933"/>
                          <a:pt x="2154061" y="192026"/>
                          <a:pt x="2155824" y="206120"/>
                        </a:cubicBezTo>
                        <a:cubicBezTo>
                          <a:pt x="2083552" y="271303"/>
                          <a:pt x="1954872" y="343533"/>
                          <a:pt x="1729242" y="355865"/>
                        </a:cubicBezTo>
                        <a:cubicBezTo>
                          <a:pt x="1715140" y="357627"/>
                          <a:pt x="1699276" y="357627"/>
                          <a:pt x="1685174" y="357627"/>
                        </a:cubicBezTo>
                        <a:cubicBezTo>
                          <a:pt x="1341441" y="357627"/>
                          <a:pt x="1136964" y="126843"/>
                          <a:pt x="1094658" y="70468"/>
                        </a:cubicBezTo>
                        <a:cubicBezTo>
                          <a:pt x="992420" y="112749"/>
                          <a:pt x="867265" y="163839"/>
                          <a:pt x="738586" y="213167"/>
                        </a:cubicBezTo>
                        <a:cubicBezTo>
                          <a:pt x="386039" y="350580"/>
                          <a:pt x="216816" y="396385"/>
                          <a:pt x="132205" y="406955"/>
                        </a:cubicBezTo>
                        <a:lnTo>
                          <a:pt x="131113" y="414169"/>
                        </a:lnTo>
                        <a:lnTo>
                          <a:pt x="94143" y="414169"/>
                        </a:lnTo>
                        <a:lnTo>
                          <a:pt x="95188" y="408717"/>
                        </a:lnTo>
                        <a:cubicBezTo>
                          <a:pt x="75798" y="408717"/>
                          <a:pt x="63459" y="405193"/>
                          <a:pt x="54645" y="401670"/>
                        </a:cubicBezTo>
                        <a:cubicBezTo>
                          <a:pt x="35255" y="391100"/>
                          <a:pt x="17628" y="380529"/>
                          <a:pt x="0" y="369959"/>
                        </a:cubicBezTo>
                        <a:cubicBezTo>
                          <a:pt x="14102" y="364674"/>
                          <a:pt x="28204" y="359389"/>
                          <a:pt x="42306" y="354104"/>
                        </a:cubicBezTo>
                        <a:cubicBezTo>
                          <a:pt x="52882" y="359389"/>
                          <a:pt x="61696" y="364674"/>
                          <a:pt x="72272" y="369959"/>
                        </a:cubicBezTo>
                        <a:cubicBezTo>
                          <a:pt x="77560" y="373482"/>
                          <a:pt x="86374" y="373482"/>
                          <a:pt x="98713" y="373482"/>
                        </a:cubicBezTo>
                        <a:cubicBezTo>
                          <a:pt x="239732" y="373482"/>
                          <a:pt x="777366" y="167362"/>
                          <a:pt x="117398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378">
                    <a:extLst>
                      <a:ext uri="{FF2B5EF4-FFF2-40B4-BE49-F238E27FC236}">
                        <a16:creationId xmlns:a16="http://schemas.microsoft.com/office/drawing/2014/main" id="{17725311-5A6E-47B3-8020-934D659FB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83896" y="4432492"/>
                    <a:ext cx="884510" cy="627895"/>
                  </a:xfrm>
                  <a:custGeom>
                    <a:avLst/>
                    <a:gdLst>
                      <a:gd name="T0" fmla="*/ 0 w 501"/>
                      <a:gd name="T1" fmla="*/ 356 h 356"/>
                      <a:gd name="T2" fmla="*/ 498 w 501"/>
                      <a:gd name="T3" fmla="*/ 0 h 356"/>
                      <a:gd name="T4" fmla="*/ 501 w 501"/>
                      <a:gd name="T5" fmla="*/ 19 h 356"/>
                      <a:gd name="T6" fmla="*/ 374 w 501"/>
                      <a:gd name="T7" fmla="*/ 67 h 356"/>
                      <a:gd name="T8" fmla="*/ 29 w 501"/>
                      <a:gd name="T9" fmla="*/ 352 h 356"/>
                      <a:gd name="T10" fmla="*/ 0 w 501"/>
                      <a:gd name="T11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1" h="356">
                        <a:moveTo>
                          <a:pt x="0" y="356"/>
                        </a:moveTo>
                        <a:cubicBezTo>
                          <a:pt x="180" y="112"/>
                          <a:pt x="393" y="28"/>
                          <a:pt x="498" y="0"/>
                        </a:cubicBezTo>
                        <a:cubicBezTo>
                          <a:pt x="499" y="6"/>
                          <a:pt x="500" y="13"/>
                          <a:pt x="501" y="19"/>
                        </a:cubicBezTo>
                        <a:cubicBezTo>
                          <a:pt x="468" y="28"/>
                          <a:pt x="424" y="43"/>
                          <a:pt x="374" y="67"/>
                        </a:cubicBezTo>
                        <a:cubicBezTo>
                          <a:pt x="281" y="111"/>
                          <a:pt x="148" y="195"/>
                          <a:pt x="29" y="352"/>
                        </a:cubicBezTo>
                        <a:lnTo>
                          <a:pt x="0" y="356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Freeform 95">
                  <a:extLst>
                    <a:ext uri="{FF2B5EF4-FFF2-40B4-BE49-F238E27FC236}">
                      <a16:creationId xmlns:a16="http://schemas.microsoft.com/office/drawing/2014/main" id="{DD2817F3-6875-469E-8F8B-3BEEEFD4C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95621" flipH="1">
                  <a:off x="4589830" y="4170808"/>
                  <a:ext cx="2962247" cy="1422535"/>
                </a:xfrm>
                <a:custGeom>
                  <a:avLst/>
                  <a:gdLst>
                    <a:gd name="T0" fmla="*/ 523 w 3032"/>
                    <a:gd name="T1" fmla="*/ 0 h 1595"/>
                    <a:gd name="T2" fmla="*/ 513 w 3032"/>
                    <a:gd name="T3" fmla="*/ 482 h 1595"/>
                    <a:gd name="T4" fmla="*/ 1333 w 3032"/>
                    <a:gd name="T5" fmla="*/ 1036 h 1595"/>
                    <a:gd name="T6" fmla="*/ 2495 w 3032"/>
                    <a:gd name="T7" fmla="*/ 1533 h 1595"/>
                    <a:gd name="T8" fmla="*/ 2898 w 3032"/>
                    <a:gd name="T9" fmla="*/ 1133 h 1595"/>
                    <a:gd name="T10" fmla="*/ 2171 w 3032"/>
                    <a:gd name="T11" fmla="*/ 1230 h 1595"/>
                    <a:gd name="T12" fmla="*/ 1510 w 3032"/>
                    <a:gd name="T13" fmla="*/ 812 h 1595"/>
                    <a:gd name="T14" fmla="*/ 950 w 3032"/>
                    <a:gd name="T15" fmla="*/ 436 h 1595"/>
                    <a:gd name="T16" fmla="*/ 523 w 3032"/>
                    <a:gd name="T17" fmla="*/ 0 h 1595"/>
                    <a:gd name="connsiteX0" fmla="*/ 777 w 8619"/>
                    <a:gd name="connsiteY0" fmla="*/ 0 h 9641"/>
                    <a:gd name="connsiteX1" fmla="*/ 744 w 8619"/>
                    <a:gd name="connsiteY1" fmla="*/ 3022 h 9641"/>
                    <a:gd name="connsiteX2" fmla="*/ 3448 w 8619"/>
                    <a:gd name="connsiteY2" fmla="*/ 6495 h 9641"/>
                    <a:gd name="connsiteX3" fmla="*/ 7281 w 8619"/>
                    <a:gd name="connsiteY3" fmla="*/ 9611 h 9641"/>
                    <a:gd name="connsiteX4" fmla="*/ 8610 w 8619"/>
                    <a:gd name="connsiteY4" fmla="*/ 7103 h 9641"/>
                    <a:gd name="connsiteX5" fmla="*/ 6212 w 8619"/>
                    <a:gd name="connsiteY5" fmla="*/ 7712 h 9641"/>
                    <a:gd name="connsiteX6" fmla="*/ 4032 w 8619"/>
                    <a:gd name="connsiteY6" fmla="*/ 5091 h 9641"/>
                    <a:gd name="connsiteX7" fmla="*/ 2185 w 8619"/>
                    <a:gd name="connsiteY7" fmla="*/ 2734 h 9641"/>
                    <a:gd name="connsiteX8" fmla="*/ 777 w 8619"/>
                    <a:gd name="connsiteY8" fmla="*/ 0 h 9641"/>
                    <a:gd name="connsiteX0" fmla="*/ 901 w 10164"/>
                    <a:gd name="connsiteY0" fmla="*/ 0 h 9974"/>
                    <a:gd name="connsiteX1" fmla="*/ 863 w 10164"/>
                    <a:gd name="connsiteY1" fmla="*/ 3135 h 9974"/>
                    <a:gd name="connsiteX2" fmla="*/ 4000 w 10164"/>
                    <a:gd name="connsiteY2" fmla="*/ 6737 h 9974"/>
                    <a:gd name="connsiteX3" fmla="*/ 8448 w 10164"/>
                    <a:gd name="connsiteY3" fmla="*/ 9969 h 9974"/>
                    <a:gd name="connsiteX4" fmla="*/ 10164 w 10164"/>
                    <a:gd name="connsiteY4" fmla="*/ 7261 h 9974"/>
                    <a:gd name="connsiteX5" fmla="*/ 7207 w 10164"/>
                    <a:gd name="connsiteY5" fmla="*/ 7999 h 9974"/>
                    <a:gd name="connsiteX6" fmla="*/ 4678 w 10164"/>
                    <a:gd name="connsiteY6" fmla="*/ 5281 h 9974"/>
                    <a:gd name="connsiteX7" fmla="*/ 2535 w 10164"/>
                    <a:gd name="connsiteY7" fmla="*/ 2836 h 9974"/>
                    <a:gd name="connsiteX8" fmla="*/ 901 w 10164"/>
                    <a:gd name="connsiteY8" fmla="*/ 0 h 9974"/>
                    <a:gd name="connsiteX0" fmla="*/ 886 w 10000"/>
                    <a:gd name="connsiteY0" fmla="*/ 0 h 9995"/>
                    <a:gd name="connsiteX1" fmla="*/ 849 w 10000"/>
                    <a:gd name="connsiteY1" fmla="*/ 3143 h 9995"/>
                    <a:gd name="connsiteX2" fmla="*/ 3935 w 10000"/>
                    <a:gd name="connsiteY2" fmla="*/ 6755 h 9995"/>
                    <a:gd name="connsiteX3" fmla="*/ 8312 w 10000"/>
                    <a:gd name="connsiteY3" fmla="*/ 9995 h 9995"/>
                    <a:gd name="connsiteX4" fmla="*/ 10000 w 10000"/>
                    <a:gd name="connsiteY4" fmla="*/ 7280 h 9995"/>
                    <a:gd name="connsiteX5" fmla="*/ 7091 w 10000"/>
                    <a:gd name="connsiteY5" fmla="*/ 8020 h 9995"/>
                    <a:gd name="connsiteX6" fmla="*/ 4603 w 10000"/>
                    <a:gd name="connsiteY6" fmla="*/ 5295 h 9995"/>
                    <a:gd name="connsiteX7" fmla="*/ 2494 w 10000"/>
                    <a:gd name="connsiteY7" fmla="*/ 2843 h 9995"/>
                    <a:gd name="connsiteX8" fmla="*/ 886 w 10000"/>
                    <a:gd name="connsiteY8" fmla="*/ 0 h 9995"/>
                    <a:gd name="connsiteX0" fmla="*/ 52 w 9528"/>
                    <a:gd name="connsiteY0" fmla="*/ 0 h 10328"/>
                    <a:gd name="connsiteX1" fmla="*/ 377 w 9528"/>
                    <a:gd name="connsiteY1" fmla="*/ 3473 h 10328"/>
                    <a:gd name="connsiteX2" fmla="*/ 3463 w 9528"/>
                    <a:gd name="connsiteY2" fmla="*/ 7086 h 10328"/>
                    <a:gd name="connsiteX3" fmla="*/ 7840 w 9528"/>
                    <a:gd name="connsiteY3" fmla="*/ 10328 h 10328"/>
                    <a:gd name="connsiteX4" fmla="*/ 9528 w 9528"/>
                    <a:gd name="connsiteY4" fmla="*/ 7612 h 10328"/>
                    <a:gd name="connsiteX5" fmla="*/ 6619 w 9528"/>
                    <a:gd name="connsiteY5" fmla="*/ 8352 h 10328"/>
                    <a:gd name="connsiteX6" fmla="*/ 4131 w 9528"/>
                    <a:gd name="connsiteY6" fmla="*/ 5626 h 10328"/>
                    <a:gd name="connsiteX7" fmla="*/ 2022 w 9528"/>
                    <a:gd name="connsiteY7" fmla="*/ 3172 h 10328"/>
                    <a:gd name="connsiteX8" fmla="*/ 52 w 9528"/>
                    <a:gd name="connsiteY8" fmla="*/ 0 h 10328"/>
                    <a:gd name="connsiteX0" fmla="*/ 55 w 10000"/>
                    <a:gd name="connsiteY0" fmla="*/ 0 h 10000"/>
                    <a:gd name="connsiteX1" fmla="*/ 396 w 10000"/>
                    <a:gd name="connsiteY1" fmla="*/ 3363 h 10000"/>
                    <a:gd name="connsiteX2" fmla="*/ 3635 w 10000"/>
                    <a:gd name="connsiteY2" fmla="*/ 6861 h 10000"/>
                    <a:gd name="connsiteX3" fmla="*/ 8228 w 10000"/>
                    <a:gd name="connsiteY3" fmla="*/ 10000 h 10000"/>
                    <a:gd name="connsiteX4" fmla="*/ 10000 w 10000"/>
                    <a:gd name="connsiteY4" fmla="*/ 7370 h 10000"/>
                    <a:gd name="connsiteX5" fmla="*/ 6947 w 10000"/>
                    <a:gd name="connsiteY5" fmla="*/ 8087 h 10000"/>
                    <a:gd name="connsiteX6" fmla="*/ 4336 w 10000"/>
                    <a:gd name="connsiteY6" fmla="*/ 5447 h 10000"/>
                    <a:gd name="connsiteX7" fmla="*/ 2122 w 10000"/>
                    <a:gd name="connsiteY7" fmla="*/ 3071 h 10000"/>
                    <a:gd name="connsiteX8" fmla="*/ 55 w 10000"/>
                    <a:gd name="connsiteY8" fmla="*/ 0 h 10000"/>
                    <a:gd name="connsiteX0" fmla="*/ 316 w 10261"/>
                    <a:gd name="connsiteY0" fmla="*/ 0 h 10000"/>
                    <a:gd name="connsiteX1" fmla="*/ 248 w 10261"/>
                    <a:gd name="connsiteY1" fmla="*/ 2347 h 10000"/>
                    <a:gd name="connsiteX2" fmla="*/ 3896 w 10261"/>
                    <a:gd name="connsiteY2" fmla="*/ 6861 h 10000"/>
                    <a:gd name="connsiteX3" fmla="*/ 8489 w 10261"/>
                    <a:gd name="connsiteY3" fmla="*/ 10000 h 10000"/>
                    <a:gd name="connsiteX4" fmla="*/ 10261 w 10261"/>
                    <a:gd name="connsiteY4" fmla="*/ 7370 h 10000"/>
                    <a:gd name="connsiteX5" fmla="*/ 7208 w 10261"/>
                    <a:gd name="connsiteY5" fmla="*/ 8087 h 10000"/>
                    <a:gd name="connsiteX6" fmla="*/ 4597 w 10261"/>
                    <a:gd name="connsiteY6" fmla="*/ 5447 h 10000"/>
                    <a:gd name="connsiteX7" fmla="*/ 2383 w 10261"/>
                    <a:gd name="connsiteY7" fmla="*/ 3071 h 10000"/>
                    <a:gd name="connsiteX8" fmla="*/ 316 w 10261"/>
                    <a:gd name="connsiteY8" fmla="*/ 0 h 10000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20 w 11495"/>
                    <a:gd name="connsiteY0" fmla="*/ 0 h 12289"/>
                    <a:gd name="connsiteX1" fmla="*/ 1482 w 11495"/>
                    <a:gd name="connsiteY1" fmla="*/ 4636 h 12289"/>
                    <a:gd name="connsiteX2" fmla="*/ 5130 w 11495"/>
                    <a:gd name="connsiteY2" fmla="*/ 9150 h 12289"/>
                    <a:gd name="connsiteX3" fmla="*/ 9723 w 11495"/>
                    <a:gd name="connsiteY3" fmla="*/ 12289 h 12289"/>
                    <a:gd name="connsiteX4" fmla="*/ 11495 w 11495"/>
                    <a:gd name="connsiteY4" fmla="*/ 9659 h 12289"/>
                    <a:gd name="connsiteX5" fmla="*/ 8442 w 11495"/>
                    <a:gd name="connsiteY5" fmla="*/ 10376 h 12289"/>
                    <a:gd name="connsiteX6" fmla="*/ 5831 w 11495"/>
                    <a:gd name="connsiteY6" fmla="*/ 7736 h 12289"/>
                    <a:gd name="connsiteX7" fmla="*/ 3617 w 11495"/>
                    <a:gd name="connsiteY7" fmla="*/ 5360 h 12289"/>
                    <a:gd name="connsiteX8" fmla="*/ 20 w 11495"/>
                    <a:gd name="connsiteY8" fmla="*/ 0 h 12289"/>
                    <a:gd name="connsiteX0" fmla="*/ 30 w 10524"/>
                    <a:gd name="connsiteY0" fmla="*/ 0 h 11976"/>
                    <a:gd name="connsiteX1" fmla="*/ 511 w 10524"/>
                    <a:gd name="connsiteY1" fmla="*/ 4323 h 11976"/>
                    <a:gd name="connsiteX2" fmla="*/ 4159 w 10524"/>
                    <a:gd name="connsiteY2" fmla="*/ 8837 h 11976"/>
                    <a:gd name="connsiteX3" fmla="*/ 8752 w 10524"/>
                    <a:gd name="connsiteY3" fmla="*/ 11976 h 11976"/>
                    <a:gd name="connsiteX4" fmla="*/ 10524 w 10524"/>
                    <a:gd name="connsiteY4" fmla="*/ 9346 h 11976"/>
                    <a:gd name="connsiteX5" fmla="*/ 7471 w 10524"/>
                    <a:gd name="connsiteY5" fmla="*/ 10063 h 11976"/>
                    <a:gd name="connsiteX6" fmla="*/ 4860 w 10524"/>
                    <a:gd name="connsiteY6" fmla="*/ 7423 h 11976"/>
                    <a:gd name="connsiteX7" fmla="*/ 2646 w 10524"/>
                    <a:gd name="connsiteY7" fmla="*/ 5047 h 11976"/>
                    <a:gd name="connsiteX8" fmla="*/ 30 w 10524"/>
                    <a:gd name="connsiteY8" fmla="*/ 0 h 11976"/>
                    <a:gd name="connsiteX0" fmla="*/ 501 w 10995"/>
                    <a:gd name="connsiteY0" fmla="*/ 0 h 11976"/>
                    <a:gd name="connsiteX1" fmla="*/ 982 w 10995"/>
                    <a:gd name="connsiteY1" fmla="*/ 4323 h 11976"/>
                    <a:gd name="connsiteX2" fmla="*/ 4630 w 10995"/>
                    <a:gd name="connsiteY2" fmla="*/ 8837 h 11976"/>
                    <a:gd name="connsiteX3" fmla="*/ 9223 w 10995"/>
                    <a:gd name="connsiteY3" fmla="*/ 11976 h 11976"/>
                    <a:gd name="connsiteX4" fmla="*/ 10995 w 10995"/>
                    <a:gd name="connsiteY4" fmla="*/ 9346 h 11976"/>
                    <a:gd name="connsiteX5" fmla="*/ 7942 w 10995"/>
                    <a:gd name="connsiteY5" fmla="*/ 10063 h 11976"/>
                    <a:gd name="connsiteX6" fmla="*/ 5331 w 10995"/>
                    <a:gd name="connsiteY6" fmla="*/ 7423 h 11976"/>
                    <a:gd name="connsiteX7" fmla="*/ 3117 w 10995"/>
                    <a:gd name="connsiteY7" fmla="*/ 5047 h 11976"/>
                    <a:gd name="connsiteX8" fmla="*/ 501 w 10995"/>
                    <a:gd name="connsiteY8" fmla="*/ 0 h 11976"/>
                    <a:gd name="connsiteX0" fmla="*/ 30 w 10524"/>
                    <a:gd name="connsiteY0" fmla="*/ 431 h 12407"/>
                    <a:gd name="connsiteX1" fmla="*/ 511 w 10524"/>
                    <a:gd name="connsiteY1" fmla="*/ 4754 h 12407"/>
                    <a:gd name="connsiteX2" fmla="*/ 4159 w 10524"/>
                    <a:gd name="connsiteY2" fmla="*/ 9268 h 12407"/>
                    <a:gd name="connsiteX3" fmla="*/ 8752 w 10524"/>
                    <a:gd name="connsiteY3" fmla="*/ 12407 h 12407"/>
                    <a:gd name="connsiteX4" fmla="*/ 10524 w 10524"/>
                    <a:gd name="connsiteY4" fmla="*/ 9777 h 12407"/>
                    <a:gd name="connsiteX5" fmla="*/ 7471 w 10524"/>
                    <a:gd name="connsiteY5" fmla="*/ 10494 h 12407"/>
                    <a:gd name="connsiteX6" fmla="*/ 4860 w 10524"/>
                    <a:gd name="connsiteY6" fmla="*/ 7854 h 12407"/>
                    <a:gd name="connsiteX7" fmla="*/ 2646 w 10524"/>
                    <a:gd name="connsiteY7" fmla="*/ 5478 h 12407"/>
                    <a:gd name="connsiteX8" fmla="*/ 30 w 10524"/>
                    <a:gd name="connsiteY8" fmla="*/ 431 h 12407"/>
                    <a:gd name="connsiteX0" fmla="*/ 0 w 10956"/>
                    <a:gd name="connsiteY0" fmla="*/ 460 h 11894"/>
                    <a:gd name="connsiteX1" fmla="*/ 943 w 10956"/>
                    <a:gd name="connsiteY1" fmla="*/ 4241 h 11894"/>
                    <a:gd name="connsiteX2" fmla="*/ 4591 w 10956"/>
                    <a:gd name="connsiteY2" fmla="*/ 8755 h 11894"/>
                    <a:gd name="connsiteX3" fmla="*/ 9184 w 10956"/>
                    <a:gd name="connsiteY3" fmla="*/ 11894 h 11894"/>
                    <a:gd name="connsiteX4" fmla="*/ 10956 w 10956"/>
                    <a:gd name="connsiteY4" fmla="*/ 9264 h 11894"/>
                    <a:gd name="connsiteX5" fmla="*/ 7903 w 10956"/>
                    <a:gd name="connsiteY5" fmla="*/ 9981 h 11894"/>
                    <a:gd name="connsiteX6" fmla="*/ 5292 w 10956"/>
                    <a:gd name="connsiteY6" fmla="*/ 7341 h 11894"/>
                    <a:gd name="connsiteX7" fmla="*/ 3078 w 10956"/>
                    <a:gd name="connsiteY7" fmla="*/ 4965 h 11894"/>
                    <a:gd name="connsiteX8" fmla="*/ 0 w 10956"/>
                    <a:gd name="connsiteY8" fmla="*/ 460 h 11894"/>
                    <a:gd name="connsiteX0" fmla="*/ 0 w 10956"/>
                    <a:gd name="connsiteY0" fmla="*/ 0 h 11434"/>
                    <a:gd name="connsiteX1" fmla="*/ 943 w 10956"/>
                    <a:gd name="connsiteY1" fmla="*/ 3781 h 11434"/>
                    <a:gd name="connsiteX2" fmla="*/ 4591 w 10956"/>
                    <a:gd name="connsiteY2" fmla="*/ 8295 h 11434"/>
                    <a:gd name="connsiteX3" fmla="*/ 9184 w 10956"/>
                    <a:gd name="connsiteY3" fmla="*/ 11434 h 11434"/>
                    <a:gd name="connsiteX4" fmla="*/ 10956 w 10956"/>
                    <a:gd name="connsiteY4" fmla="*/ 8804 h 11434"/>
                    <a:gd name="connsiteX5" fmla="*/ 7903 w 10956"/>
                    <a:gd name="connsiteY5" fmla="*/ 9521 h 11434"/>
                    <a:gd name="connsiteX6" fmla="*/ 5292 w 10956"/>
                    <a:gd name="connsiteY6" fmla="*/ 6881 h 11434"/>
                    <a:gd name="connsiteX7" fmla="*/ 3078 w 10956"/>
                    <a:gd name="connsiteY7" fmla="*/ 4505 h 11434"/>
                    <a:gd name="connsiteX8" fmla="*/ 0 w 10956"/>
                    <a:gd name="connsiteY8" fmla="*/ 0 h 11434"/>
                    <a:gd name="connsiteX0" fmla="*/ 144 w 10366"/>
                    <a:gd name="connsiteY0" fmla="*/ 0 h 10231"/>
                    <a:gd name="connsiteX1" fmla="*/ 353 w 10366"/>
                    <a:gd name="connsiteY1" fmla="*/ 2578 h 10231"/>
                    <a:gd name="connsiteX2" fmla="*/ 4001 w 10366"/>
                    <a:gd name="connsiteY2" fmla="*/ 7092 h 10231"/>
                    <a:gd name="connsiteX3" fmla="*/ 8594 w 10366"/>
                    <a:gd name="connsiteY3" fmla="*/ 10231 h 10231"/>
                    <a:gd name="connsiteX4" fmla="*/ 10366 w 10366"/>
                    <a:gd name="connsiteY4" fmla="*/ 7601 h 10231"/>
                    <a:gd name="connsiteX5" fmla="*/ 7313 w 10366"/>
                    <a:gd name="connsiteY5" fmla="*/ 8318 h 10231"/>
                    <a:gd name="connsiteX6" fmla="*/ 4702 w 10366"/>
                    <a:gd name="connsiteY6" fmla="*/ 5678 h 10231"/>
                    <a:gd name="connsiteX7" fmla="*/ 2488 w 10366"/>
                    <a:gd name="connsiteY7" fmla="*/ 3302 h 10231"/>
                    <a:gd name="connsiteX8" fmla="*/ 144 w 10366"/>
                    <a:gd name="connsiteY8" fmla="*/ 0 h 10231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3 w 10026"/>
                    <a:gd name="connsiteY0" fmla="*/ 0 h 10655"/>
                    <a:gd name="connsiteX1" fmla="*/ 545 w 10026"/>
                    <a:gd name="connsiteY1" fmla="*/ 3362 h 10655"/>
                    <a:gd name="connsiteX2" fmla="*/ 3661 w 10026"/>
                    <a:gd name="connsiteY2" fmla="*/ 7516 h 10655"/>
                    <a:gd name="connsiteX3" fmla="*/ 8254 w 10026"/>
                    <a:gd name="connsiteY3" fmla="*/ 10655 h 10655"/>
                    <a:gd name="connsiteX4" fmla="*/ 10026 w 10026"/>
                    <a:gd name="connsiteY4" fmla="*/ 8025 h 10655"/>
                    <a:gd name="connsiteX5" fmla="*/ 6973 w 10026"/>
                    <a:gd name="connsiteY5" fmla="*/ 8742 h 10655"/>
                    <a:gd name="connsiteX6" fmla="*/ 4362 w 10026"/>
                    <a:gd name="connsiteY6" fmla="*/ 6102 h 10655"/>
                    <a:gd name="connsiteX7" fmla="*/ 2148 w 10026"/>
                    <a:gd name="connsiteY7" fmla="*/ 3726 h 10655"/>
                    <a:gd name="connsiteX8" fmla="*/ 3 w 10026"/>
                    <a:gd name="connsiteY8" fmla="*/ 0 h 10655"/>
                    <a:gd name="connsiteX0" fmla="*/ 233 w 10256"/>
                    <a:gd name="connsiteY0" fmla="*/ 0 h 10655"/>
                    <a:gd name="connsiteX1" fmla="*/ 284 w 10256"/>
                    <a:gd name="connsiteY1" fmla="*/ 2783 h 10655"/>
                    <a:gd name="connsiteX2" fmla="*/ 3891 w 10256"/>
                    <a:gd name="connsiteY2" fmla="*/ 7516 h 10655"/>
                    <a:gd name="connsiteX3" fmla="*/ 8484 w 10256"/>
                    <a:gd name="connsiteY3" fmla="*/ 10655 h 10655"/>
                    <a:gd name="connsiteX4" fmla="*/ 10256 w 10256"/>
                    <a:gd name="connsiteY4" fmla="*/ 8025 h 10655"/>
                    <a:gd name="connsiteX5" fmla="*/ 7203 w 10256"/>
                    <a:gd name="connsiteY5" fmla="*/ 8742 h 10655"/>
                    <a:gd name="connsiteX6" fmla="*/ 4592 w 10256"/>
                    <a:gd name="connsiteY6" fmla="*/ 6102 h 10655"/>
                    <a:gd name="connsiteX7" fmla="*/ 2378 w 10256"/>
                    <a:gd name="connsiteY7" fmla="*/ 3726 h 10655"/>
                    <a:gd name="connsiteX8" fmla="*/ 233 w 10256"/>
                    <a:gd name="connsiteY8" fmla="*/ 0 h 10655"/>
                    <a:gd name="connsiteX0" fmla="*/ 269 w 10292"/>
                    <a:gd name="connsiteY0" fmla="*/ 0 h 10657"/>
                    <a:gd name="connsiteX1" fmla="*/ 320 w 10292"/>
                    <a:gd name="connsiteY1" fmla="*/ 2783 h 10657"/>
                    <a:gd name="connsiteX2" fmla="*/ 4417 w 10292"/>
                    <a:gd name="connsiteY2" fmla="*/ 7672 h 10657"/>
                    <a:gd name="connsiteX3" fmla="*/ 8520 w 10292"/>
                    <a:gd name="connsiteY3" fmla="*/ 10655 h 10657"/>
                    <a:gd name="connsiteX4" fmla="*/ 10292 w 10292"/>
                    <a:gd name="connsiteY4" fmla="*/ 8025 h 10657"/>
                    <a:gd name="connsiteX5" fmla="*/ 7239 w 10292"/>
                    <a:gd name="connsiteY5" fmla="*/ 8742 h 10657"/>
                    <a:gd name="connsiteX6" fmla="*/ 4628 w 10292"/>
                    <a:gd name="connsiteY6" fmla="*/ 6102 h 10657"/>
                    <a:gd name="connsiteX7" fmla="*/ 2414 w 10292"/>
                    <a:gd name="connsiteY7" fmla="*/ 3726 h 10657"/>
                    <a:gd name="connsiteX8" fmla="*/ 269 w 10292"/>
                    <a:gd name="connsiteY8" fmla="*/ 0 h 10657"/>
                    <a:gd name="connsiteX0" fmla="*/ 269 w 10317"/>
                    <a:gd name="connsiteY0" fmla="*/ 0 h 10525"/>
                    <a:gd name="connsiteX1" fmla="*/ 320 w 10317"/>
                    <a:gd name="connsiteY1" fmla="*/ 2783 h 10525"/>
                    <a:gd name="connsiteX2" fmla="*/ 4417 w 10317"/>
                    <a:gd name="connsiteY2" fmla="*/ 7672 h 10525"/>
                    <a:gd name="connsiteX3" fmla="*/ 8465 w 10317"/>
                    <a:gd name="connsiteY3" fmla="*/ 10524 h 10525"/>
                    <a:gd name="connsiteX4" fmla="*/ 10292 w 10317"/>
                    <a:gd name="connsiteY4" fmla="*/ 8025 h 10525"/>
                    <a:gd name="connsiteX5" fmla="*/ 7239 w 10317"/>
                    <a:gd name="connsiteY5" fmla="*/ 8742 h 10525"/>
                    <a:gd name="connsiteX6" fmla="*/ 4628 w 10317"/>
                    <a:gd name="connsiteY6" fmla="*/ 6102 h 10525"/>
                    <a:gd name="connsiteX7" fmla="*/ 2414 w 10317"/>
                    <a:gd name="connsiteY7" fmla="*/ 3726 h 10525"/>
                    <a:gd name="connsiteX8" fmla="*/ 269 w 10317"/>
                    <a:gd name="connsiteY8" fmla="*/ 0 h 10525"/>
                    <a:gd name="connsiteX0" fmla="*/ 269 w 10364"/>
                    <a:gd name="connsiteY0" fmla="*/ 0 h 10288"/>
                    <a:gd name="connsiteX1" fmla="*/ 320 w 10364"/>
                    <a:gd name="connsiteY1" fmla="*/ 2783 h 10288"/>
                    <a:gd name="connsiteX2" fmla="*/ 4417 w 10364"/>
                    <a:gd name="connsiteY2" fmla="*/ 7672 h 10288"/>
                    <a:gd name="connsiteX3" fmla="*/ 8989 w 10364"/>
                    <a:gd name="connsiteY3" fmla="*/ 10287 h 10288"/>
                    <a:gd name="connsiteX4" fmla="*/ 10292 w 10364"/>
                    <a:gd name="connsiteY4" fmla="*/ 8025 h 10288"/>
                    <a:gd name="connsiteX5" fmla="*/ 7239 w 10364"/>
                    <a:gd name="connsiteY5" fmla="*/ 8742 h 10288"/>
                    <a:gd name="connsiteX6" fmla="*/ 4628 w 10364"/>
                    <a:gd name="connsiteY6" fmla="*/ 6102 h 10288"/>
                    <a:gd name="connsiteX7" fmla="*/ 2414 w 10364"/>
                    <a:gd name="connsiteY7" fmla="*/ 3726 h 10288"/>
                    <a:gd name="connsiteX8" fmla="*/ 269 w 10364"/>
                    <a:gd name="connsiteY8" fmla="*/ 0 h 10288"/>
                    <a:gd name="connsiteX0" fmla="*/ 269 w 10382"/>
                    <a:gd name="connsiteY0" fmla="*/ 0 h 10302"/>
                    <a:gd name="connsiteX1" fmla="*/ 320 w 10382"/>
                    <a:gd name="connsiteY1" fmla="*/ 2783 h 10302"/>
                    <a:gd name="connsiteX2" fmla="*/ 4417 w 10382"/>
                    <a:gd name="connsiteY2" fmla="*/ 7672 h 10302"/>
                    <a:gd name="connsiteX3" fmla="*/ 9106 w 10382"/>
                    <a:gd name="connsiteY3" fmla="*/ 10301 h 10302"/>
                    <a:gd name="connsiteX4" fmla="*/ 10292 w 10382"/>
                    <a:gd name="connsiteY4" fmla="*/ 8025 h 10302"/>
                    <a:gd name="connsiteX5" fmla="*/ 7239 w 10382"/>
                    <a:gd name="connsiteY5" fmla="*/ 8742 h 10302"/>
                    <a:gd name="connsiteX6" fmla="*/ 4628 w 10382"/>
                    <a:gd name="connsiteY6" fmla="*/ 6102 h 10302"/>
                    <a:gd name="connsiteX7" fmla="*/ 2414 w 10382"/>
                    <a:gd name="connsiteY7" fmla="*/ 3726 h 10302"/>
                    <a:gd name="connsiteX8" fmla="*/ 269 w 10382"/>
                    <a:gd name="connsiteY8" fmla="*/ 0 h 10302"/>
                    <a:gd name="connsiteX0" fmla="*/ 321 w 10358"/>
                    <a:gd name="connsiteY0" fmla="*/ 0 h 10492"/>
                    <a:gd name="connsiteX1" fmla="*/ 296 w 10358"/>
                    <a:gd name="connsiteY1" fmla="*/ 2973 h 10492"/>
                    <a:gd name="connsiteX2" fmla="*/ 4393 w 10358"/>
                    <a:gd name="connsiteY2" fmla="*/ 7862 h 10492"/>
                    <a:gd name="connsiteX3" fmla="*/ 9082 w 10358"/>
                    <a:gd name="connsiteY3" fmla="*/ 10491 h 10492"/>
                    <a:gd name="connsiteX4" fmla="*/ 10268 w 10358"/>
                    <a:gd name="connsiteY4" fmla="*/ 8215 h 10492"/>
                    <a:gd name="connsiteX5" fmla="*/ 7215 w 10358"/>
                    <a:gd name="connsiteY5" fmla="*/ 8932 h 10492"/>
                    <a:gd name="connsiteX6" fmla="*/ 4604 w 10358"/>
                    <a:gd name="connsiteY6" fmla="*/ 6292 h 10492"/>
                    <a:gd name="connsiteX7" fmla="*/ 2390 w 10358"/>
                    <a:gd name="connsiteY7" fmla="*/ 3916 h 10492"/>
                    <a:gd name="connsiteX8" fmla="*/ 321 w 10358"/>
                    <a:gd name="connsiteY8" fmla="*/ 0 h 10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58" h="10492">
                      <a:moveTo>
                        <a:pt x="321" y="0"/>
                      </a:moveTo>
                      <a:cubicBezTo>
                        <a:pt x="321" y="0"/>
                        <a:pt x="-383" y="1663"/>
                        <a:pt x="296" y="2973"/>
                      </a:cubicBezTo>
                      <a:cubicBezTo>
                        <a:pt x="975" y="4283"/>
                        <a:pt x="2929" y="6609"/>
                        <a:pt x="4393" y="7862"/>
                      </a:cubicBezTo>
                      <a:cubicBezTo>
                        <a:pt x="5857" y="9115"/>
                        <a:pt x="8103" y="10432"/>
                        <a:pt x="9082" y="10491"/>
                      </a:cubicBezTo>
                      <a:cubicBezTo>
                        <a:pt x="10061" y="10550"/>
                        <a:pt x="10579" y="8475"/>
                        <a:pt x="10268" y="8215"/>
                      </a:cubicBezTo>
                      <a:cubicBezTo>
                        <a:pt x="9957" y="7955"/>
                        <a:pt x="10270" y="11180"/>
                        <a:pt x="7215" y="8932"/>
                      </a:cubicBezTo>
                      <a:cubicBezTo>
                        <a:pt x="5567" y="7624"/>
                        <a:pt x="4658" y="6417"/>
                        <a:pt x="4604" y="6292"/>
                      </a:cubicBezTo>
                      <a:cubicBezTo>
                        <a:pt x="4544" y="6171"/>
                        <a:pt x="3104" y="4965"/>
                        <a:pt x="2390" y="3916"/>
                      </a:cubicBezTo>
                      <a:cubicBezTo>
                        <a:pt x="1676" y="2867"/>
                        <a:pt x="1632" y="2841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96227F1A-54AC-43BC-A7B9-F0B1784E19A2}"/>
                  </a:ext>
                </a:extLst>
              </p:cNvPr>
              <p:cNvSpPr/>
              <p:nvPr/>
            </p:nvSpPr>
            <p:spPr>
              <a:xfrm rot="-180000">
                <a:off x="7033778" y="3412343"/>
                <a:ext cx="74408" cy="247125"/>
              </a:xfrm>
              <a:custGeom>
                <a:avLst/>
                <a:gdLst>
                  <a:gd name="connsiteX0" fmla="*/ 283405 w 443458"/>
                  <a:gd name="connsiteY0" fmla="*/ 0 h 1472813"/>
                  <a:gd name="connsiteX1" fmla="*/ 443458 w 443458"/>
                  <a:gd name="connsiteY1" fmla="*/ 160053 h 1472813"/>
                  <a:gd name="connsiteX2" fmla="*/ 430880 w 443458"/>
                  <a:gd name="connsiteY2" fmla="*/ 222353 h 1472813"/>
                  <a:gd name="connsiteX3" fmla="*/ 426066 w 443458"/>
                  <a:gd name="connsiteY3" fmla="*/ 231223 h 1472813"/>
                  <a:gd name="connsiteX4" fmla="*/ 426804 w 443458"/>
                  <a:gd name="connsiteY4" fmla="*/ 231650 h 1472813"/>
                  <a:gd name="connsiteX5" fmla="*/ 375592 w 443458"/>
                  <a:gd name="connsiteY5" fmla="*/ 371571 h 1472813"/>
                  <a:gd name="connsiteX6" fmla="*/ 345886 w 443458"/>
                  <a:gd name="connsiteY6" fmla="*/ 481380 h 1472813"/>
                  <a:gd name="connsiteX7" fmla="*/ 327949 w 443458"/>
                  <a:gd name="connsiteY7" fmla="*/ 575039 h 1472813"/>
                  <a:gd name="connsiteX8" fmla="*/ 327949 w 443458"/>
                  <a:gd name="connsiteY8" fmla="*/ 1311175 h 1472813"/>
                  <a:gd name="connsiteX9" fmla="*/ 327949 w 443458"/>
                  <a:gd name="connsiteY9" fmla="*/ 1343505 h 1472813"/>
                  <a:gd name="connsiteX10" fmla="*/ 321422 w 443458"/>
                  <a:gd name="connsiteY10" fmla="*/ 1343505 h 1472813"/>
                  <a:gd name="connsiteX11" fmla="*/ 315247 w 443458"/>
                  <a:gd name="connsiteY11" fmla="*/ 1374092 h 1472813"/>
                  <a:gd name="connsiteX12" fmla="*/ 166311 w 443458"/>
                  <a:gd name="connsiteY12" fmla="*/ 1472813 h 1472813"/>
                  <a:gd name="connsiteX13" fmla="*/ 17375 w 443458"/>
                  <a:gd name="connsiteY13" fmla="*/ 1374092 h 1472813"/>
                  <a:gd name="connsiteX14" fmla="*/ 11200 w 443458"/>
                  <a:gd name="connsiteY14" fmla="*/ 1343505 h 1472813"/>
                  <a:gd name="connsiteX15" fmla="*/ 4676 w 443458"/>
                  <a:gd name="connsiteY15" fmla="*/ 1343505 h 1472813"/>
                  <a:gd name="connsiteX16" fmla="*/ 4676 w 443458"/>
                  <a:gd name="connsiteY16" fmla="*/ 1311190 h 1472813"/>
                  <a:gd name="connsiteX17" fmla="*/ 4673 w 443458"/>
                  <a:gd name="connsiteY17" fmla="*/ 1311175 h 1472813"/>
                  <a:gd name="connsiteX18" fmla="*/ 4676 w 443458"/>
                  <a:gd name="connsiteY18" fmla="*/ 1311160 h 1472813"/>
                  <a:gd name="connsiteX19" fmla="*/ 4676 w 443458"/>
                  <a:gd name="connsiteY19" fmla="*/ 604596 h 1472813"/>
                  <a:gd name="connsiteX20" fmla="*/ 0 w 443458"/>
                  <a:gd name="connsiteY20" fmla="*/ 604596 h 1472813"/>
                  <a:gd name="connsiteX21" fmla="*/ 4676 w 443458"/>
                  <a:gd name="connsiteY21" fmla="*/ 573958 h 1472813"/>
                  <a:gd name="connsiteX22" fmla="*/ 4676 w 443458"/>
                  <a:gd name="connsiteY22" fmla="*/ 549178 h 1472813"/>
                  <a:gd name="connsiteX23" fmla="*/ 8458 w 443458"/>
                  <a:gd name="connsiteY23" fmla="*/ 549178 h 1472813"/>
                  <a:gd name="connsiteX24" fmla="*/ 22994 w 443458"/>
                  <a:gd name="connsiteY24" fmla="*/ 453934 h 1472813"/>
                  <a:gd name="connsiteX25" fmla="*/ 131163 w 443458"/>
                  <a:gd name="connsiteY25" fmla="*/ 105472 h 1472813"/>
                  <a:gd name="connsiteX26" fmla="*/ 147938 w 443458"/>
                  <a:gd name="connsiteY26" fmla="*/ 70649 h 1472813"/>
                  <a:gd name="connsiteX27" fmla="*/ 149997 w 443458"/>
                  <a:gd name="connsiteY27" fmla="*/ 71837 h 1472813"/>
                  <a:gd name="connsiteX28" fmla="*/ 150687 w 443458"/>
                  <a:gd name="connsiteY28" fmla="*/ 70566 h 1472813"/>
                  <a:gd name="connsiteX29" fmla="*/ 283405 w 443458"/>
                  <a:gd name="connsiteY29" fmla="*/ 0 h 147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3458" h="1472813">
                    <a:moveTo>
                      <a:pt x="283405" y="0"/>
                    </a:moveTo>
                    <a:cubicBezTo>
                      <a:pt x="371800" y="0"/>
                      <a:pt x="443458" y="71658"/>
                      <a:pt x="443458" y="160053"/>
                    </a:cubicBezTo>
                    <a:cubicBezTo>
                      <a:pt x="443458" y="182152"/>
                      <a:pt x="438980" y="203204"/>
                      <a:pt x="430880" y="222353"/>
                    </a:cubicBezTo>
                    <a:lnTo>
                      <a:pt x="426066" y="231223"/>
                    </a:lnTo>
                    <a:lnTo>
                      <a:pt x="426804" y="231650"/>
                    </a:lnTo>
                    <a:lnTo>
                      <a:pt x="375592" y="371571"/>
                    </a:lnTo>
                    <a:cubicBezTo>
                      <a:pt x="364379" y="407622"/>
                      <a:pt x="354458" y="444244"/>
                      <a:pt x="345886" y="481380"/>
                    </a:cubicBezTo>
                    <a:lnTo>
                      <a:pt x="327949" y="575039"/>
                    </a:lnTo>
                    <a:lnTo>
                      <a:pt x="327949" y="1311175"/>
                    </a:lnTo>
                    <a:lnTo>
                      <a:pt x="327949" y="1343505"/>
                    </a:lnTo>
                    <a:lnTo>
                      <a:pt x="321422" y="1343505"/>
                    </a:lnTo>
                    <a:lnTo>
                      <a:pt x="315247" y="1374092"/>
                    </a:lnTo>
                    <a:cubicBezTo>
                      <a:pt x="290709" y="1432106"/>
                      <a:pt x="233264" y="1472813"/>
                      <a:pt x="166311" y="1472813"/>
                    </a:cubicBezTo>
                    <a:cubicBezTo>
                      <a:pt x="99359" y="1472813"/>
                      <a:pt x="41914" y="1432106"/>
                      <a:pt x="17375" y="1374092"/>
                    </a:cubicBezTo>
                    <a:lnTo>
                      <a:pt x="11200" y="1343505"/>
                    </a:lnTo>
                    <a:lnTo>
                      <a:pt x="4676" y="1343505"/>
                    </a:lnTo>
                    <a:lnTo>
                      <a:pt x="4676" y="1311190"/>
                    </a:lnTo>
                    <a:lnTo>
                      <a:pt x="4673" y="1311175"/>
                    </a:lnTo>
                    <a:lnTo>
                      <a:pt x="4676" y="1311160"/>
                    </a:lnTo>
                    <a:lnTo>
                      <a:pt x="4676" y="604596"/>
                    </a:lnTo>
                    <a:lnTo>
                      <a:pt x="0" y="604596"/>
                    </a:lnTo>
                    <a:lnTo>
                      <a:pt x="4676" y="573958"/>
                    </a:lnTo>
                    <a:lnTo>
                      <a:pt x="4676" y="549178"/>
                    </a:lnTo>
                    <a:lnTo>
                      <a:pt x="8458" y="549178"/>
                    </a:lnTo>
                    <a:lnTo>
                      <a:pt x="22994" y="453934"/>
                    </a:lnTo>
                    <a:cubicBezTo>
                      <a:pt x="47723" y="333088"/>
                      <a:pt x="84194" y="216519"/>
                      <a:pt x="131163" y="105472"/>
                    </a:cubicBezTo>
                    <a:lnTo>
                      <a:pt x="147938" y="70649"/>
                    </a:lnTo>
                    <a:lnTo>
                      <a:pt x="149997" y="71837"/>
                    </a:lnTo>
                    <a:lnTo>
                      <a:pt x="150687" y="70566"/>
                    </a:lnTo>
                    <a:cubicBezTo>
                      <a:pt x="179450" y="27992"/>
                      <a:pt x="228159" y="0"/>
                      <a:pt x="28340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Freeform 67">
              <a:extLst>
                <a:ext uri="{FF2B5EF4-FFF2-40B4-BE49-F238E27FC236}">
                  <a16:creationId xmlns:a16="http://schemas.microsoft.com/office/drawing/2014/main" id="{A47DD024-4D92-4F1C-814B-414B6C624756}"/>
                </a:ext>
              </a:extLst>
            </p:cNvPr>
            <p:cNvSpPr/>
            <p:nvPr/>
          </p:nvSpPr>
          <p:spPr>
            <a:xfrm>
              <a:off x="5270216" y="3919605"/>
              <a:ext cx="1193116" cy="171164"/>
            </a:xfrm>
            <a:custGeom>
              <a:avLst/>
              <a:gdLst>
                <a:gd name="connsiteX0" fmla="*/ 0 w 1876926"/>
                <a:gd name="connsiteY0" fmla="*/ 0 h 368968"/>
                <a:gd name="connsiteX1" fmla="*/ 561474 w 1876926"/>
                <a:gd name="connsiteY1" fmla="*/ 368968 h 368968"/>
                <a:gd name="connsiteX2" fmla="*/ 1876926 w 1876926"/>
                <a:gd name="connsiteY2" fmla="*/ 224589 h 368968"/>
                <a:gd name="connsiteX0" fmla="*/ 0 w 1717900"/>
                <a:gd name="connsiteY0" fmla="*/ 45755 h 144930"/>
                <a:gd name="connsiteX1" fmla="*/ 402448 w 1717900"/>
                <a:gd name="connsiteY1" fmla="*/ 144379 h 144930"/>
                <a:gd name="connsiteX2" fmla="*/ 1717900 w 1717900"/>
                <a:gd name="connsiteY2" fmla="*/ 0 h 144930"/>
                <a:gd name="connsiteX0" fmla="*/ 0 w 1137455"/>
                <a:gd name="connsiteY0" fmla="*/ 0 h 117967"/>
                <a:gd name="connsiteX1" fmla="*/ 402448 w 1137455"/>
                <a:gd name="connsiteY1" fmla="*/ 98624 h 117967"/>
                <a:gd name="connsiteX2" fmla="*/ 1137455 w 1137455"/>
                <a:gd name="connsiteY2" fmla="*/ 89417 h 117967"/>
                <a:gd name="connsiteX0" fmla="*/ 0 w 1137455"/>
                <a:gd name="connsiteY0" fmla="*/ 0 h 150755"/>
                <a:gd name="connsiteX1" fmla="*/ 386545 w 1137455"/>
                <a:gd name="connsiteY1" fmla="*/ 146332 h 150755"/>
                <a:gd name="connsiteX2" fmla="*/ 1137455 w 1137455"/>
                <a:gd name="connsiteY2" fmla="*/ 89417 h 150755"/>
                <a:gd name="connsiteX0" fmla="*/ 0 w 1105650"/>
                <a:gd name="connsiteY0" fmla="*/ 0 h 142297"/>
                <a:gd name="connsiteX1" fmla="*/ 354740 w 1105650"/>
                <a:gd name="connsiteY1" fmla="*/ 138380 h 142297"/>
                <a:gd name="connsiteX2" fmla="*/ 1105650 w 1105650"/>
                <a:gd name="connsiteY2" fmla="*/ 81465 h 142297"/>
                <a:gd name="connsiteX0" fmla="*/ 0 w 1034089"/>
                <a:gd name="connsiteY0" fmla="*/ 6000 h 56952"/>
                <a:gd name="connsiteX1" fmla="*/ 283179 w 1034089"/>
                <a:gd name="connsiteY1" fmla="*/ 56915 h 56952"/>
                <a:gd name="connsiteX2" fmla="*/ 1034089 w 1034089"/>
                <a:gd name="connsiteY2" fmla="*/ 0 h 56952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73798"/>
                <a:gd name="connsiteX1" fmla="*/ 593279 w 1216969"/>
                <a:gd name="connsiteY1" fmla="*/ 170184 h 173798"/>
                <a:gd name="connsiteX2" fmla="*/ 1216969 w 1216969"/>
                <a:gd name="connsiteY2" fmla="*/ 97367 h 173798"/>
                <a:gd name="connsiteX0" fmla="*/ 0 w 1216969"/>
                <a:gd name="connsiteY0" fmla="*/ 0 h 172760"/>
                <a:gd name="connsiteX1" fmla="*/ 593279 w 1216969"/>
                <a:gd name="connsiteY1" fmla="*/ 170184 h 172760"/>
                <a:gd name="connsiteX2" fmla="*/ 1216969 w 1216969"/>
                <a:gd name="connsiteY2" fmla="*/ 97367 h 172760"/>
                <a:gd name="connsiteX0" fmla="*/ 0 w 1216969"/>
                <a:gd name="connsiteY0" fmla="*/ 0 h 171087"/>
                <a:gd name="connsiteX1" fmla="*/ 593279 w 1216969"/>
                <a:gd name="connsiteY1" fmla="*/ 170184 h 171087"/>
                <a:gd name="connsiteX2" fmla="*/ 1216969 w 1216969"/>
                <a:gd name="connsiteY2" fmla="*/ 65562 h 171087"/>
                <a:gd name="connsiteX0" fmla="*/ 0 w 1216969"/>
                <a:gd name="connsiteY0" fmla="*/ 0 h 171854"/>
                <a:gd name="connsiteX1" fmla="*/ 593279 w 1216969"/>
                <a:gd name="connsiteY1" fmla="*/ 170184 h 171854"/>
                <a:gd name="connsiteX2" fmla="*/ 1216969 w 1216969"/>
                <a:gd name="connsiteY2" fmla="*/ 65562 h 171854"/>
                <a:gd name="connsiteX0" fmla="*/ 0 w 1216969"/>
                <a:gd name="connsiteY0" fmla="*/ 0 h 171230"/>
                <a:gd name="connsiteX1" fmla="*/ 593279 w 1216969"/>
                <a:gd name="connsiteY1" fmla="*/ 170184 h 171230"/>
                <a:gd name="connsiteX2" fmla="*/ 1216969 w 1216969"/>
                <a:gd name="connsiteY2" fmla="*/ 65562 h 171230"/>
                <a:gd name="connsiteX0" fmla="*/ 0 w 1216969"/>
                <a:gd name="connsiteY0" fmla="*/ 0 h 170770"/>
                <a:gd name="connsiteX1" fmla="*/ 593279 w 1216969"/>
                <a:gd name="connsiteY1" fmla="*/ 170184 h 170770"/>
                <a:gd name="connsiteX2" fmla="*/ 1216969 w 1216969"/>
                <a:gd name="connsiteY2" fmla="*/ 65562 h 170770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474010 w 1216969"/>
                <a:gd name="connsiteY1" fmla="*/ 170184 h 171164"/>
                <a:gd name="connsiteX2" fmla="*/ 1216969 w 1216969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116" h="171164">
                  <a:moveTo>
                    <a:pt x="0" y="0"/>
                  </a:moveTo>
                  <a:cubicBezTo>
                    <a:pt x="150052" y="175998"/>
                    <a:pt x="251304" y="159257"/>
                    <a:pt x="450157" y="170184"/>
                  </a:cubicBezTo>
                  <a:cubicBezTo>
                    <a:pt x="649010" y="181111"/>
                    <a:pt x="1048831" y="97786"/>
                    <a:pt x="1193116" y="65562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BA473D-E492-4329-A400-BC5333B9FFD9}"/>
              </a:ext>
            </a:extLst>
          </p:cNvPr>
          <p:cNvGrpSpPr/>
          <p:nvPr/>
        </p:nvGrpSpPr>
        <p:grpSpPr>
          <a:xfrm rot="21184161">
            <a:off x="3604964" y="1342870"/>
            <a:ext cx="818843" cy="750613"/>
            <a:chOff x="8659224" y="246137"/>
            <a:chExt cx="3000375" cy="27503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96ADB9-7E2B-4987-9E76-C9926BA9BEC4}"/>
                </a:ext>
              </a:extLst>
            </p:cNvPr>
            <p:cNvSpPr/>
            <p:nvPr/>
          </p:nvSpPr>
          <p:spPr>
            <a:xfrm>
              <a:off x="8810262" y="2510730"/>
              <a:ext cx="2686050" cy="485775"/>
            </a:xfrm>
            <a:custGeom>
              <a:avLst/>
              <a:gdLst>
                <a:gd name="connsiteX0" fmla="*/ 3906 w 2686050"/>
                <a:gd name="connsiteY0" fmla="*/ 45427 h 485775"/>
                <a:gd name="connsiteX1" fmla="*/ 587788 w 2686050"/>
                <a:gd name="connsiteY1" fmla="*/ 89242 h 485775"/>
                <a:gd name="connsiteX2" fmla="*/ 1008793 w 2686050"/>
                <a:gd name="connsiteY2" fmla="*/ 24472 h 485775"/>
                <a:gd name="connsiteX3" fmla="*/ 1840326 w 2686050"/>
                <a:gd name="connsiteY3" fmla="*/ 22567 h 485775"/>
                <a:gd name="connsiteX4" fmla="*/ 2543271 w 2686050"/>
                <a:gd name="connsiteY4" fmla="*/ 80670 h 485775"/>
                <a:gd name="connsiteX5" fmla="*/ 2690908 w 2686050"/>
                <a:gd name="connsiteY5" fmla="*/ 44475 h 485775"/>
                <a:gd name="connsiteX6" fmla="*/ 2676621 w 2686050"/>
                <a:gd name="connsiteY6" fmla="*/ 385470 h 485775"/>
                <a:gd name="connsiteX7" fmla="*/ 2589943 w 2686050"/>
                <a:gd name="connsiteY7" fmla="*/ 483577 h 485775"/>
                <a:gd name="connsiteX8" fmla="*/ 2431828 w 2686050"/>
                <a:gd name="connsiteY8" fmla="*/ 495007 h 485775"/>
                <a:gd name="connsiteX9" fmla="*/ 254413 w 2686050"/>
                <a:gd name="connsiteY9" fmla="*/ 495007 h 485775"/>
                <a:gd name="connsiteX10" fmla="*/ 115348 w 2686050"/>
                <a:gd name="connsiteY10" fmla="*/ 483577 h 485775"/>
                <a:gd name="connsiteX11" fmla="*/ 11526 w 2686050"/>
                <a:gd name="connsiteY11" fmla="*/ 377850 h 485775"/>
                <a:gd name="connsiteX12" fmla="*/ 3906 w 2686050"/>
                <a:gd name="connsiteY12" fmla="*/ 45427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050" h="485775">
                  <a:moveTo>
                    <a:pt x="3906" y="45427"/>
                  </a:moveTo>
                  <a:cubicBezTo>
                    <a:pt x="202978" y="87337"/>
                    <a:pt x="385858" y="98767"/>
                    <a:pt x="587788" y="89242"/>
                  </a:cubicBezTo>
                  <a:cubicBezTo>
                    <a:pt x="738283" y="82575"/>
                    <a:pt x="859251" y="37807"/>
                    <a:pt x="1008793" y="24472"/>
                  </a:cubicBezTo>
                  <a:cubicBezTo>
                    <a:pt x="1285018" y="-1245"/>
                    <a:pt x="1562196" y="-13628"/>
                    <a:pt x="1840326" y="22567"/>
                  </a:cubicBezTo>
                  <a:cubicBezTo>
                    <a:pt x="2083213" y="54952"/>
                    <a:pt x="2298478" y="91147"/>
                    <a:pt x="2543271" y="80670"/>
                  </a:cubicBezTo>
                  <a:cubicBezTo>
                    <a:pt x="2600421" y="77812"/>
                    <a:pt x="2638521" y="70192"/>
                    <a:pt x="2690908" y="44475"/>
                  </a:cubicBezTo>
                  <a:cubicBezTo>
                    <a:pt x="2695671" y="139725"/>
                    <a:pt x="2697576" y="292125"/>
                    <a:pt x="2676621" y="385470"/>
                  </a:cubicBezTo>
                  <a:cubicBezTo>
                    <a:pt x="2660428" y="455955"/>
                    <a:pt x="2662333" y="470243"/>
                    <a:pt x="2589943" y="483577"/>
                  </a:cubicBezTo>
                  <a:cubicBezTo>
                    <a:pt x="2537556" y="493102"/>
                    <a:pt x="2485168" y="495007"/>
                    <a:pt x="2431828" y="495007"/>
                  </a:cubicBezTo>
                  <a:cubicBezTo>
                    <a:pt x="1686973" y="495007"/>
                    <a:pt x="999268" y="495007"/>
                    <a:pt x="254413" y="495007"/>
                  </a:cubicBezTo>
                  <a:cubicBezTo>
                    <a:pt x="202026" y="495007"/>
                    <a:pt x="167736" y="495007"/>
                    <a:pt x="115348" y="483577"/>
                  </a:cubicBezTo>
                  <a:cubicBezTo>
                    <a:pt x="42958" y="467385"/>
                    <a:pt x="23908" y="450240"/>
                    <a:pt x="11526" y="377850"/>
                  </a:cubicBezTo>
                  <a:cubicBezTo>
                    <a:pt x="-2762" y="287362"/>
                    <a:pt x="-1809" y="137820"/>
                    <a:pt x="3906" y="454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9F2B7DF-54E1-41D3-8069-F79C483B5AE8}"/>
                </a:ext>
              </a:extLst>
            </p:cNvPr>
            <p:cNvSpPr/>
            <p:nvPr/>
          </p:nvSpPr>
          <p:spPr>
            <a:xfrm>
              <a:off x="8659224" y="246137"/>
              <a:ext cx="3000375" cy="2371725"/>
            </a:xfrm>
            <a:custGeom>
              <a:avLst/>
              <a:gdLst>
                <a:gd name="connsiteX0" fmla="*/ 2877189 w 3000375"/>
                <a:gd name="connsiteY0" fmla="*/ 1405145 h 2371725"/>
                <a:gd name="connsiteX1" fmla="*/ 2592392 w 3000375"/>
                <a:gd name="connsiteY1" fmla="*/ 839360 h 2371725"/>
                <a:gd name="connsiteX2" fmla="*/ 2548577 w 3000375"/>
                <a:gd name="connsiteY2" fmla="*/ 294530 h 2371725"/>
                <a:gd name="connsiteX3" fmla="*/ 2434277 w 3000375"/>
                <a:gd name="connsiteY3" fmla="*/ 102125 h 2371725"/>
                <a:gd name="connsiteX4" fmla="*/ 2269494 w 3000375"/>
                <a:gd name="connsiteY4" fmla="*/ 25925 h 2371725"/>
                <a:gd name="connsiteX5" fmla="*/ 2101854 w 3000375"/>
                <a:gd name="connsiteY5" fmla="*/ 24972 h 2371725"/>
                <a:gd name="connsiteX6" fmla="*/ 1883732 w 3000375"/>
                <a:gd name="connsiteY6" fmla="*/ 187850 h 2371725"/>
                <a:gd name="connsiteX7" fmla="*/ 1201742 w 3000375"/>
                <a:gd name="connsiteY7" fmla="*/ 225950 h 2371725"/>
                <a:gd name="connsiteX8" fmla="*/ 876939 w 3000375"/>
                <a:gd name="connsiteY8" fmla="*/ 18305 h 2371725"/>
                <a:gd name="connsiteX9" fmla="*/ 725492 w 3000375"/>
                <a:gd name="connsiteY9" fmla="*/ 25925 h 2371725"/>
                <a:gd name="connsiteX10" fmla="*/ 564519 w 3000375"/>
                <a:gd name="connsiteY10" fmla="*/ 119270 h 2371725"/>
                <a:gd name="connsiteX11" fmla="*/ 442599 w 3000375"/>
                <a:gd name="connsiteY11" fmla="*/ 307865 h 2371725"/>
                <a:gd name="connsiteX12" fmla="*/ 420692 w 3000375"/>
                <a:gd name="connsiteY12" fmla="*/ 859363 h 2371725"/>
                <a:gd name="connsiteX13" fmla="*/ 21594 w 3000375"/>
                <a:gd name="connsiteY13" fmla="*/ 1550877 h 2371725"/>
                <a:gd name="connsiteX14" fmla="*/ 1592 w 3000375"/>
                <a:gd name="connsiteY14" fmla="*/ 1639460 h 2371725"/>
                <a:gd name="connsiteX15" fmla="*/ 63504 w 3000375"/>
                <a:gd name="connsiteY15" fmla="*/ 1989027 h 2371725"/>
                <a:gd name="connsiteX16" fmla="*/ 154944 w 3000375"/>
                <a:gd name="connsiteY16" fmla="*/ 2311925 h 2371725"/>
                <a:gd name="connsiteX17" fmla="*/ 206379 w 3000375"/>
                <a:gd name="connsiteY17" fmla="*/ 2338595 h 2371725"/>
                <a:gd name="connsiteX18" fmla="*/ 502607 w 3000375"/>
                <a:gd name="connsiteY18" fmla="*/ 2374790 h 2371725"/>
                <a:gd name="connsiteX19" fmla="*/ 1035054 w 3000375"/>
                <a:gd name="connsiteY19" fmla="*/ 2345263 h 2371725"/>
                <a:gd name="connsiteX20" fmla="*/ 1843727 w 3000375"/>
                <a:gd name="connsiteY20" fmla="*/ 2312878 h 2371725"/>
                <a:gd name="connsiteX21" fmla="*/ 2407607 w 3000375"/>
                <a:gd name="connsiteY21" fmla="*/ 2363360 h 2371725"/>
                <a:gd name="connsiteX22" fmla="*/ 2762889 w 3000375"/>
                <a:gd name="connsiteY22" fmla="*/ 2354788 h 2371725"/>
                <a:gd name="connsiteX23" fmla="*/ 2844804 w 3000375"/>
                <a:gd name="connsiteY23" fmla="*/ 2312878 h 2371725"/>
                <a:gd name="connsiteX24" fmla="*/ 2855282 w 3000375"/>
                <a:gd name="connsiteY24" fmla="*/ 2264300 h 2371725"/>
                <a:gd name="connsiteX25" fmla="*/ 2983869 w 3000375"/>
                <a:gd name="connsiteY25" fmla="*/ 1748045 h 2371725"/>
                <a:gd name="connsiteX26" fmla="*/ 3005777 w 3000375"/>
                <a:gd name="connsiteY26" fmla="*/ 1537543 h 2371725"/>
                <a:gd name="connsiteX27" fmla="*/ 2877189 w 3000375"/>
                <a:gd name="connsiteY27" fmla="*/ 1405145 h 2371725"/>
                <a:gd name="connsiteX28" fmla="*/ 1241747 w 3000375"/>
                <a:gd name="connsiteY28" fmla="*/ 1214645 h 2371725"/>
                <a:gd name="connsiteX29" fmla="*/ 1175072 w 3000375"/>
                <a:gd name="connsiteY29" fmla="*/ 1261318 h 2371725"/>
                <a:gd name="connsiteX30" fmla="*/ 784547 w 3000375"/>
                <a:gd name="connsiteY30" fmla="*/ 726013 h 2371725"/>
                <a:gd name="connsiteX31" fmla="*/ 741684 w 3000375"/>
                <a:gd name="connsiteY31" fmla="*/ 111650 h 2371725"/>
                <a:gd name="connsiteX32" fmla="*/ 1241747 w 3000375"/>
                <a:gd name="connsiteY32" fmla="*/ 805070 h 2371725"/>
                <a:gd name="connsiteX33" fmla="*/ 1241747 w 3000375"/>
                <a:gd name="connsiteY33" fmla="*/ 1214645 h 2371725"/>
                <a:gd name="connsiteX34" fmla="*/ 2114237 w 3000375"/>
                <a:gd name="connsiteY34" fmla="*/ 1021288 h 2371725"/>
                <a:gd name="connsiteX35" fmla="*/ 1803722 w 3000375"/>
                <a:gd name="connsiteY35" fmla="*/ 1267033 h 2371725"/>
                <a:gd name="connsiteX36" fmla="*/ 1758002 w 3000375"/>
                <a:gd name="connsiteY36" fmla="*/ 1235600 h 2371725"/>
                <a:gd name="connsiteX37" fmla="*/ 2057087 w 3000375"/>
                <a:gd name="connsiteY37" fmla="*/ 276433 h 2371725"/>
                <a:gd name="connsiteX38" fmla="*/ 2240919 w 3000375"/>
                <a:gd name="connsiteY38" fmla="*/ 132605 h 2371725"/>
                <a:gd name="connsiteX39" fmla="*/ 2279019 w 3000375"/>
                <a:gd name="connsiteY39" fmla="*/ 157370 h 2371725"/>
                <a:gd name="connsiteX40" fmla="*/ 2279019 w 3000375"/>
                <a:gd name="connsiteY40" fmla="*/ 317390 h 2371725"/>
                <a:gd name="connsiteX41" fmla="*/ 2114237 w 3000375"/>
                <a:gd name="connsiteY41" fmla="*/ 1021288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00375" h="2371725">
                  <a:moveTo>
                    <a:pt x="2877189" y="1405145"/>
                  </a:moveTo>
                  <a:cubicBezTo>
                    <a:pt x="2668592" y="1132730"/>
                    <a:pt x="2690499" y="1269890"/>
                    <a:pt x="2592392" y="839360"/>
                  </a:cubicBezTo>
                  <a:cubicBezTo>
                    <a:pt x="2552387" y="661243"/>
                    <a:pt x="2554292" y="486935"/>
                    <a:pt x="2548577" y="294530"/>
                  </a:cubicBezTo>
                  <a:cubicBezTo>
                    <a:pt x="2533337" y="226902"/>
                    <a:pt x="2499047" y="135462"/>
                    <a:pt x="2434277" y="102125"/>
                  </a:cubicBezTo>
                  <a:cubicBezTo>
                    <a:pt x="2378079" y="73550"/>
                    <a:pt x="2323787" y="59262"/>
                    <a:pt x="2269494" y="25925"/>
                  </a:cubicBezTo>
                  <a:cubicBezTo>
                    <a:pt x="2213297" y="-8365"/>
                    <a:pt x="2156147" y="-7413"/>
                    <a:pt x="2101854" y="24972"/>
                  </a:cubicBezTo>
                  <a:cubicBezTo>
                    <a:pt x="2049467" y="56405"/>
                    <a:pt x="1966599" y="141177"/>
                    <a:pt x="1883732" y="187850"/>
                  </a:cubicBezTo>
                  <a:cubicBezTo>
                    <a:pt x="1547499" y="343107"/>
                    <a:pt x="1382717" y="311675"/>
                    <a:pt x="1201742" y="225950"/>
                  </a:cubicBezTo>
                  <a:cubicBezTo>
                    <a:pt x="1085537" y="183087"/>
                    <a:pt x="981714" y="80217"/>
                    <a:pt x="876939" y="18305"/>
                  </a:cubicBezTo>
                  <a:cubicBezTo>
                    <a:pt x="828362" y="-10270"/>
                    <a:pt x="775022" y="-3603"/>
                    <a:pt x="725492" y="25925"/>
                  </a:cubicBezTo>
                  <a:cubicBezTo>
                    <a:pt x="672152" y="57357"/>
                    <a:pt x="619764" y="90695"/>
                    <a:pt x="564519" y="119270"/>
                  </a:cubicBezTo>
                  <a:cubicBezTo>
                    <a:pt x="493082" y="155465"/>
                    <a:pt x="457839" y="233570"/>
                    <a:pt x="442599" y="307865"/>
                  </a:cubicBezTo>
                  <a:cubicBezTo>
                    <a:pt x="458792" y="459312"/>
                    <a:pt x="436884" y="756493"/>
                    <a:pt x="420692" y="859363"/>
                  </a:cubicBezTo>
                  <a:cubicBezTo>
                    <a:pt x="315917" y="1289893"/>
                    <a:pt x="245432" y="1252745"/>
                    <a:pt x="21594" y="1550877"/>
                  </a:cubicBezTo>
                  <a:cubicBezTo>
                    <a:pt x="2544" y="1580405"/>
                    <a:pt x="-3171" y="1606123"/>
                    <a:pt x="1592" y="1639460"/>
                  </a:cubicBezTo>
                  <a:cubicBezTo>
                    <a:pt x="22547" y="1784240"/>
                    <a:pt x="41597" y="1844248"/>
                    <a:pt x="63504" y="1989027"/>
                  </a:cubicBezTo>
                  <a:cubicBezTo>
                    <a:pt x="81602" y="2107138"/>
                    <a:pt x="124464" y="2196673"/>
                    <a:pt x="154944" y="2311925"/>
                  </a:cubicBezTo>
                  <a:cubicBezTo>
                    <a:pt x="168279" y="2328118"/>
                    <a:pt x="186377" y="2334785"/>
                    <a:pt x="206379" y="2338595"/>
                  </a:cubicBezTo>
                  <a:cubicBezTo>
                    <a:pt x="310202" y="2359550"/>
                    <a:pt x="396879" y="2370028"/>
                    <a:pt x="502607" y="2374790"/>
                  </a:cubicBezTo>
                  <a:cubicBezTo>
                    <a:pt x="690249" y="2383363"/>
                    <a:pt x="848364" y="2370028"/>
                    <a:pt x="1035054" y="2345263"/>
                  </a:cubicBezTo>
                  <a:cubicBezTo>
                    <a:pt x="1303659" y="2309068"/>
                    <a:pt x="1573217" y="2291923"/>
                    <a:pt x="1843727" y="2312878"/>
                  </a:cubicBezTo>
                  <a:cubicBezTo>
                    <a:pt x="2032322" y="2327165"/>
                    <a:pt x="2219012" y="2355740"/>
                    <a:pt x="2407607" y="2363360"/>
                  </a:cubicBezTo>
                  <a:cubicBezTo>
                    <a:pt x="2541909" y="2369075"/>
                    <a:pt x="2628587" y="2375743"/>
                    <a:pt x="2762889" y="2354788"/>
                  </a:cubicBezTo>
                  <a:cubicBezTo>
                    <a:pt x="2794322" y="2350025"/>
                    <a:pt x="2825754" y="2344310"/>
                    <a:pt x="2844804" y="2312878"/>
                  </a:cubicBezTo>
                  <a:cubicBezTo>
                    <a:pt x="2848614" y="2296685"/>
                    <a:pt x="2852424" y="2280493"/>
                    <a:pt x="2855282" y="2264300"/>
                  </a:cubicBezTo>
                  <a:cubicBezTo>
                    <a:pt x="2897192" y="2055702"/>
                    <a:pt x="2948627" y="1957595"/>
                    <a:pt x="2983869" y="1748045"/>
                  </a:cubicBezTo>
                  <a:cubicBezTo>
                    <a:pt x="3001014" y="1648033"/>
                    <a:pt x="3001014" y="1648033"/>
                    <a:pt x="3005777" y="1537543"/>
                  </a:cubicBezTo>
                  <a:cubicBezTo>
                    <a:pt x="2993394" y="1524208"/>
                    <a:pt x="2883857" y="1418480"/>
                    <a:pt x="2877189" y="1405145"/>
                  </a:cubicBezTo>
                  <a:close/>
                  <a:moveTo>
                    <a:pt x="1241747" y="1214645"/>
                  </a:moveTo>
                  <a:cubicBezTo>
                    <a:pt x="1233174" y="1279415"/>
                    <a:pt x="1230317" y="1282273"/>
                    <a:pt x="1175072" y="1261318"/>
                  </a:cubicBezTo>
                  <a:cubicBezTo>
                    <a:pt x="964569" y="1183213"/>
                    <a:pt x="850269" y="962233"/>
                    <a:pt x="784547" y="726013"/>
                  </a:cubicBezTo>
                  <a:cubicBezTo>
                    <a:pt x="729302" y="527893"/>
                    <a:pt x="719777" y="325010"/>
                    <a:pt x="741684" y="111650"/>
                  </a:cubicBezTo>
                  <a:cubicBezTo>
                    <a:pt x="994097" y="265955"/>
                    <a:pt x="1178882" y="477410"/>
                    <a:pt x="1241747" y="805070"/>
                  </a:cubicBezTo>
                  <a:cubicBezTo>
                    <a:pt x="1265559" y="925085"/>
                    <a:pt x="1257939" y="1093678"/>
                    <a:pt x="1241747" y="1214645"/>
                  </a:cubicBezTo>
                  <a:close/>
                  <a:moveTo>
                    <a:pt x="2114237" y="1021288"/>
                  </a:moveTo>
                  <a:cubicBezTo>
                    <a:pt x="2037084" y="1147018"/>
                    <a:pt x="1930404" y="1224170"/>
                    <a:pt x="1803722" y="1267033"/>
                  </a:cubicBezTo>
                  <a:cubicBezTo>
                    <a:pt x="1773242" y="1277510"/>
                    <a:pt x="1763717" y="1271795"/>
                    <a:pt x="1758002" y="1235600"/>
                  </a:cubicBezTo>
                  <a:cubicBezTo>
                    <a:pt x="1706567" y="868888"/>
                    <a:pt x="1814199" y="518368"/>
                    <a:pt x="2057087" y="276433"/>
                  </a:cubicBezTo>
                  <a:cubicBezTo>
                    <a:pt x="2113284" y="220235"/>
                    <a:pt x="2176149" y="175467"/>
                    <a:pt x="2240919" y="132605"/>
                  </a:cubicBezTo>
                  <a:cubicBezTo>
                    <a:pt x="2271399" y="112602"/>
                    <a:pt x="2279019" y="124985"/>
                    <a:pt x="2279019" y="157370"/>
                  </a:cubicBezTo>
                  <a:cubicBezTo>
                    <a:pt x="2279972" y="210710"/>
                    <a:pt x="2279019" y="264050"/>
                    <a:pt x="2279019" y="317390"/>
                  </a:cubicBezTo>
                  <a:cubicBezTo>
                    <a:pt x="2283782" y="552658"/>
                    <a:pt x="2234252" y="824120"/>
                    <a:pt x="2114237" y="10212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317700-7AC7-4721-92C7-084FDCBB5D3B}"/>
              </a:ext>
            </a:extLst>
          </p:cNvPr>
          <p:cNvGrpSpPr/>
          <p:nvPr/>
        </p:nvGrpSpPr>
        <p:grpSpPr>
          <a:xfrm rot="21184161">
            <a:off x="2800887" y="3031978"/>
            <a:ext cx="913871" cy="615042"/>
            <a:chOff x="8476983" y="4543072"/>
            <a:chExt cx="3348573" cy="225361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9B781A-6D6E-46A4-B3F2-525D89EAA6D1}"/>
                </a:ext>
              </a:extLst>
            </p:cNvPr>
            <p:cNvSpPr/>
            <p:nvPr/>
          </p:nvSpPr>
          <p:spPr>
            <a:xfrm>
              <a:off x="8482281" y="4853587"/>
              <a:ext cx="3343275" cy="1943100"/>
            </a:xfrm>
            <a:custGeom>
              <a:avLst/>
              <a:gdLst>
                <a:gd name="connsiteX0" fmla="*/ 3248442 w 3343275"/>
                <a:gd name="connsiteY0" fmla="*/ 599123 h 1943100"/>
                <a:gd name="connsiteX1" fmla="*/ 3105567 w 3343275"/>
                <a:gd name="connsiteY1" fmla="*/ 0 h 1943100"/>
                <a:gd name="connsiteX2" fmla="*/ 2942690 w 3343275"/>
                <a:gd name="connsiteY2" fmla="*/ 46673 h 1943100"/>
                <a:gd name="connsiteX3" fmla="*/ 1317725 w 3343275"/>
                <a:gd name="connsiteY3" fmla="*/ 45720 h 1943100"/>
                <a:gd name="connsiteX4" fmla="*/ 467142 w 3343275"/>
                <a:gd name="connsiteY4" fmla="*/ 45720 h 1943100"/>
                <a:gd name="connsiteX5" fmla="*/ 241400 w 3343275"/>
                <a:gd name="connsiteY5" fmla="*/ 7620 h 1943100"/>
                <a:gd name="connsiteX6" fmla="*/ 229970 w 3343275"/>
                <a:gd name="connsiteY6" fmla="*/ 46673 h 1943100"/>
                <a:gd name="connsiteX7" fmla="*/ 81380 w 3343275"/>
                <a:gd name="connsiteY7" fmla="*/ 731520 h 1943100"/>
                <a:gd name="connsiteX8" fmla="*/ 3275 w 3343275"/>
                <a:gd name="connsiteY8" fmla="*/ 1764982 h 1943100"/>
                <a:gd name="connsiteX9" fmla="*/ 70902 w 3343275"/>
                <a:gd name="connsiteY9" fmla="*/ 1930718 h 1943100"/>
                <a:gd name="connsiteX10" fmla="*/ 173772 w 3343275"/>
                <a:gd name="connsiteY10" fmla="*/ 1948815 h 1943100"/>
                <a:gd name="connsiteX11" fmla="*/ 1432025 w 3343275"/>
                <a:gd name="connsiteY11" fmla="*/ 1948815 h 1943100"/>
                <a:gd name="connsiteX12" fmla="*/ 1505367 w 3343275"/>
                <a:gd name="connsiteY12" fmla="*/ 1930718 h 1943100"/>
                <a:gd name="connsiteX13" fmla="*/ 1560612 w 3343275"/>
                <a:gd name="connsiteY13" fmla="*/ 1834515 h 1943100"/>
                <a:gd name="connsiteX14" fmla="*/ 1620620 w 3343275"/>
                <a:gd name="connsiteY14" fmla="*/ 1643063 h 1943100"/>
                <a:gd name="connsiteX15" fmla="*/ 1660625 w 3343275"/>
                <a:gd name="connsiteY15" fmla="*/ 1542098 h 1943100"/>
                <a:gd name="connsiteX16" fmla="*/ 1712060 w 3343275"/>
                <a:gd name="connsiteY16" fmla="*/ 1640205 h 1943100"/>
                <a:gd name="connsiteX17" fmla="*/ 1783497 w 3343275"/>
                <a:gd name="connsiteY17" fmla="*/ 1812607 h 1943100"/>
                <a:gd name="connsiteX18" fmla="*/ 1844457 w 3343275"/>
                <a:gd name="connsiteY18" fmla="*/ 1931670 h 1943100"/>
                <a:gd name="connsiteX19" fmla="*/ 1927325 w 3343275"/>
                <a:gd name="connsiteY19" fmla="*/ 1948815 h 1943100"/>
                <a:gd name="connsiteX20" fmla="*/ 3172242 w 3343275"/>
                <a:gd name="connsiteY20" fmla="*/ 1948815 h 1943100"/>
                <a:gd name="connsiteX21" fmla="*/ 3250347 w 3343275"/>
                <a:gd name="connsiteY21" fmla="*/ 1930718 h 1943100"/>
                <a:gd name="connsiteX22" fmla="*/ 3324642 w 3343275"/>
                <a:gd name="connsiteY22" fmla="*/ 1856423 h 1943100"/>
                <a:gd name="connsiteX23" fmla="*/ 3351312 w 3343275"/>
                <a:gd name="connsiteY23" fmla="*/ 1660207 h 1943100"/>
                <a:gd name="connsiteX24" fmla="*/ 3248442 w 3343275"/>
                <a:gd name="connsiteY24" fmla="*/ 59912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3275" h="1943100">
                  <a:moveTo>
                    <a:pt x="3248442" y="599123"/>
                  </a:moveTo>
                  <a:cubicBezTo>
                    <a:pt x="3217962" y="398145"/>
                    <a:pt x="3156050" y="197168"/>
                    <a:pt x="3105567" y="0"/>
                  </a:cubicBezTo>
                  <a:cubicBezTo>
                    <a:pt x="3059847" y="46673"/>
                    <a:pt x="3002697" y="46673"/>
                    <a:pt x="2942690" y="46673"/>
                  </a:cubicBezTo>
                  <a:cubicBezTo>
                    <a:pt x="2842677" y="46673"/>
                    <a:pt x="1317725" y="45720"/>
                    <a:pt x="1317725" y="45720"/>
                  </a:cubicBezTo>
                  <a:cubicBezTo>
                    <a:pt x="1316772" y="45720"/>
                    <a:pt x="510005" y="45720"/>
                    <a:pt x="467142" y="45720"/>
                  </a:cubicBezTo>
                  <a:cubicBezTo>
                    <a:pt x="384275" y="45720"/>
                    <a:pt x="316647" y="59055"/>
                    <a:pt x="241400" y="7620"/>
                  </a:cubicBezTo>
                  <a:cubicBezTo>
                    <a:pt x="237590" y="20955"/>
                    <a:pt x="232827" y="33338"/>
                    <a:pt x="229970" y="46673"/>
                  </a:cubicBezTo>
                  <a:cubicBezTo>
                    <a:pt x="180440" y="273368"/>
                    <a:pt x="112812" y="501968"/>
                    <a:pt x="81380" y="731520"/>
                  </a:cubicBezTo>
                  <a:cubicBezTo>
                    <a:pt x="33755" y="1074420"/>
                    <a:pt x="-12918" y="1419225"/>
                    <a:pt x="3275" y="1764982"/>
                  </a:cubicBezTo>
                  <a:cubicBezTo>
                    <a:pt x="7085" y="1853565"/>
                    <a:pt x="8037" y="1865948"/>
                    <a:pt x="70902" y="1930718"/>
                  </a:cubicBezTo>
                  <a:cubicBezTo>
                    <a:pt x="94715" y="1942148"/>
                    <a:pt x="147102" y="1948815"/>
                    <a:pt x="173772" y="1948815"/>
                  </a:cubicBezTo>
                  <a:cubicBezTo>
                    <a:pt x="602397" y="1948815"/>
                    <a:pt x="1003400" y="1948815"/>
                    <a:pt x="1432025" y="1948815"/>
                  </a:cubicBezTo>
                  <a:cubicBezTo>
                    <a:pt x="1458695" y="1948815"/>
                    <a:pt x="1483460" y="1945957"/>
                    <a:pt x="1505367" y="1930718"/>
                  </a:cubicBezTo>
                  <a:cubicBezTo>
                    <a:pt x="1544420" y="1883093"/>
                    <a:pt x="1542515" y="1891665"/>
                    <a:pt x="1560612" y="1834515"/>
                  </a:cubicBezTo>
                  <a:cubicBezTo>
                    <a:pt x="1580615" y="1771650"/>
                    <a:pt x="1604427" y="1707832"/>
                    <a:pt x="1620620" y="1643063"/>
                  </a:cubicBezTo>
                  <a:cubicBezTo>
                    <a:pt x="1628240" y="1610678"/>
                    <a:pt x="1634907" y="1541145"/>
                    <a:pt x="1660625" y="1542098"/>
                  </a:cubicBezTo>
                  <a:cubicBezTo>
                    <a:pt x="1684437" y="1543050"/>
                    <a:pt x="1686342" y="1595438"/>
                    <a:pt x="1712060" y="1640205"/>
                  </a:cubicBezTo>
                  <a:cubicBezTo>
                    <a:pt x="1740635" y="1691640"/>
                    <a:pt x="1756827" y="1750695"/>
                    <a:pt x="1783497" y="1812607"/>
                  </a:cubicBezTo>
                  <a:cubicBezTo>
                    <a:pt x="1809215" y="1873568"/>
                    <a:pt x="1795880" y="1879282"/>
                    <a:pt x="1844457" y="1931670"/>
                  </a:cubicBezTo>
                  <a:cubicBezTo>
                    <a:pt x="1870175" y="1945005"/>
                    <a:pt x="1897797" y="1948815"/>
                    <a:pt x="1927325" y="1948815"/>
                  </a:cubicBezTo>
                  <a:cubicBezTo>
                    <a:pt x="2352140" y="1948815"/>
                    <a:pt x="2747427" y="1948815"/>
                    <a:pt x="3172242" y="1948815"/>
                  </a:cubicBezTo>
                  <a:cubicBezTo>
                    <a:pt x="3199865" y="1948815"/>
                    <a:pt x="3226535" y="1945957"/>
                    <a:pt x="3250347" y="1930718"/>
                  </a:cubicBezTo>
                  <a:cubicBezTo>
                    <a:pt x="3274160" y="1910715"/>
                    <a:pt x="3313212" y="1884998"/>
                    <a:pt x="3324642" y="1856423"/>
                  </a:cubicBezTo>
                  <a:cubicBezTo>
                    <a:pt x="3365600" y="1757363"/>
                    <a:pt x="3348455" y="1749743"/>
                    <a:pt x="3351312" y="1660207"/>
                  </a:cubicBezTo>
                  <a:cubicBezTo>
                    <a:pt x="3361790" y="1303973"/>
                    <a:pt x="3301783" y="950595"/>
                    <a:pt x="3248442" y="5991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06841C-1716-4357-A175-62B839A07160}"/>
                </a:ext>
              </a:extLst>
            </p:cNvPr>
            <p:cNvSpPr/>
            <p:nvPr/>
          </p:nvSpPr>
          <p:spPr>
            <a:xfrm>
              <a:off x="8717013" y="4543072"/>
              <a:ext cx="2867025" cy="352425"/>
            </a:xfrm>
            <a:custGeom>
              <a:avLst/>
              <a:gdLst>
                <a:gd name="connsiteX0" fmla="*/ 2721293 w 2867025"/>
                <a:gd name="connsiteY0" fmla="*/ 0 h 352425"/>
                <a:gd name="connsiteX1" fmla="*/ 154305 w 2867025"/>
                <a:gd name="connsiteY1" fmla="*/ 0 h 352425"/>
                <a:gd name="connsiteX2" fmla="*/ 95250 w 2867025"/>
                <a:gd name="connsiteY2" fmla="*/ 60007 h 352425"/>
                <a:gd name="connsiteX3" fmla="*/ 0 w 2867025"/>
                <a:gd name="connsiteY3" fmla="*/ 298132 h 352425"/>
                <a:gd name="connsiteX4" fmla="*/ 59055 w 2867025"/>
                <a:gd name="connsiteY4" fmla="*/ 358140 h 352425"/>
                <a:gd name="connsiteX5" fmla="*/ 2816543 w 2867025"/>
                <a:gd name="connsiteY5" fmla="*/ 358140 h 352425"/>
                <a:gd name="connsiteX6" fmla="*/ 2875598 w 2867025"/>
                <a:gd name="connsiteY6" fmla="*/ 298132 h 352425"/>
                <a:gd name="connsiteX7" fmla="*/ 2780348 w 2867025"/>
                <a:gd name="connsiteY7" fmla="*/ 60007 h 352425"/>
                <a:gd name="connsiteX8" fmla="*/ 2721293 w 2867025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025" h="352425">
                  <a:moveTo>
                    <a:pt x="2721293" y="0"/>
                  </a:moveTo>
                  <a:lnTo>
                    <a:pt x="154305" y="0"/>
                  </a:lnTo>
                  <a:cubicBezTo>
                    <a:pt x="121920" y="0"/>
                    <a:pt x="95250" y="26670"/>
                    <a:pt x="95250" y="60007"/>
                  </a:cubicBezTo>
                  <a:lnTo>
                    <a:pt x="0" y="298132"/>
                  </a:lnTo>
                  <a:cubicBezTo>
                    <a:pt x="0" y="330517"/>
                    <a:pt x="26670" y="358140"/>
                    <a:pt x="59055" y="358140"/>
                  </a:cubicBezTo>
                  <a:lnTo>
                    <a:pt x="2816543" y="358140"/>
                  </a:lnTo>
                  <a:cubicBezTo>
                    <a:pt x="2848928" y="358140"/>
                    <a:pt x="2875598" y="331470"/>
                    <a:pt x="2875598" y="298132"/>
                  </a:cubicBezTo>
                  <a:lnTo>
                    <a:pt x="2780348" y="60007"/>
                  </a:lnTo>
                  <a:cubicBezTo>
                    <a:pt x="2781300" y="26670"/>
                    <a:pt x="2754630" y="0"/>
                    <a:pt x="27212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25D512-0C61-4A17-A18A-D3AB04258DF0}"/>
                </a:ext>
              </a:extLst>
            </p:cNvPr>
            <p:cNvSpPr/>
            <p:nvPr/>
          </p:nvSpPr>
          <p:spPr>
            <a:xfrm>
              <a:off x="9815747" y="4664422"/>
              <a:ext cx="276225" cy="609600"/>
            </a:xfrm>
            <a:custGeom>
              <a:avLst/>
              <a:gdLst>
                <a:gd name="connsiteX0" fmla="*/ 176663 w 276225"/>
                <a:gd name="connsiteY0" fmla="*/ 51053 h 609600"/>
                <a:gd name="connsiteX1" fmla="*/ 53791 w 276225"/>
                <a:gd name="connsiteY1" fmla="*/ 275843 h 609600"/>
                <a:gd name="connsiteX2" fmla="*/ 40456 w 276225"/>
                <a:gd name="connsiteY2" fmla="*/ 337755 h 609600"/>
                <a:gd name="connsiteX3" fmla="*/ 451 w 276225"/>
                <a:gd name="connsiteY3" fmla="*/ 608265 h 609600"/>
                <a:gd name="connsiteX4" fmla="*/ 80461 w 276225"/>
                <a:gd name="connsiteY4" fmla="*/ 617790 h 609600"/>
                <a:gd name="connsiteX5" fmla="*/ 151898 w 276225"/>
                <a:gd name="connsiteY5" fmla="*/ 269176 h 609600"/>
                <a:gd name="connsiteX6" fmla="*/ 241433 w 276225"/>
                <a:gd name="connsiteY6" fmla="*/ 108203 h 609600"/>
                <a:gd name="connsiteX7" fmla="*/ 259531 w 276225"/>
                <a:gd name="connsiteY7" fmla="*/ 13905 h 609600"/>
                <a:gd name="connsiteX8" fmla="*/ 176663 w 276225"/>
                <a:gd name="connsiteY8" fmla="*/ 51053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176663" y="51053"/>
                  </a:moveTo>
                  <a:cubicBezTo>
                    <a:pt x="121418" y="116776"/>
                    <a:pt x="90938" y="198690"/>
                    <a:pt x="53791" y="275843"/>
                  </a:cubicBezTo>
                  <a:cubicBezTo>
                    <a:pt x="55696" y="297751"/>
                    <a:pt x="45218" y="317753"/>
                    <a:pt x="40456" y="337755"/>
                  </a:cubicBezTo>
                  <a:cubicBezTo>
                    <a:pt x="17596" y="426338"/>
                    <a:pt x="-3359" y="514920"/>
                    <a:pt x="451" y="608265"/>
                  </a:cubicBezTo>
                  <a:cubicBezTo>
                    <a:pt x="26168" y="615885"/>
                    <a:pt x="52838" y="619695"/>
                    <a:pt x="80461" y="617790"/>
                  </a:cubicBezTo>
                  <a:cubicBezTo>
                    <a:pt x="86176" y="496823"/>
                    <a:pt x="107131" y="379665"/>
                    <a:pt x="151898" y="269176"/>
                  </a:cubicBezTo>
                  <a:cubicBezTo>
                    <a:pt x="173806" y="210120"/>
                    <a:pt x="204286" y="157733"/>
                    <a:pt x="241433" y="108203"/>
                  </a:cubicBezTo>
                  <a:cubicBezTo>
                    <a:pt x="262388" y="79628"/>
                    <a:pt x="300488" y="51053"/>
                    <a:pt x="259531" y="13905"/>
                  </a:cubicBezTo>
                  <a:cubicBezTo>
                    <a:pt x="217621" y="-24195"/>
                    <a:pt x="198571" y="25336"/>
                    <a:pt x="176663" y="5105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920C123-B3C7-4BE7-93F0-6AEE869C7AF2}"/>
                </a:ext>
              </a:extLst>
            </p:cNvPr>
            <p:cNvSpPr/>
            <p:nvPr/>
          </p:nvSpPr>
          <p:spPr>
            <a:xfrm>
              <a:off x="10213069" y="4665435"/>
              <a:ext cx="276225" cy="609600"/>
            </a:xfrm>
            <a:custGeom>
              <a:avLst/>
              <a:gdLst>
                <a:gd name="connsiteX0" fmla="*/ 219396 w 276225"/>
                <a:gd name="connsiteY0" fmla="*/ 272925 h 609600"/>
                <a:gd name="connsiteX1" fmla="*/ 84141 w 276225"/>
                <a:gd name="connsiteY1" fmla="*/ 29085 h 609600"/>
                <a:gd name="connsiteX2" fmla="*/ 15561 w 276225"/>
                <a:gd name="connsiteY2" fmla="*/ 13845 h 609600"/>
                <a:gd name="connsiteX3" fmla="*/ 21276 w 276225"/>
                <a:gd name="connsiteY3" fmla="*/ 90045 h 609600"/>
                <a:gd name="connsiteX4" fmla="*/ 125099 w 276225"/>
                <a:gd name="connsiteY4" fmla="*/ 273877 h 609600"/>
                <a:gd name="connsiteX5" fmla="*/ 147959 w 276225"/>
                <a:gd name="connsiteY5" fmla="*/ 332932 h 609600"/>
                <a:gd name="connsiteX6" fmla="*/ 199394 w 276225"/>
                <a:gd name="connsiteY6" fmla="*/ 613920 h 609600"/>
                <a:gd name="connsiteX7" fmla="*/ 280356 w 276225"/>
                <a:gd name="connsiteY7" fmla="*/ 613920 h 609600"/>
                <a:gd name="connsiteX8" fmla="*/ 219396 w 276225"/>
                <a:gd name="connsiteY8" fmla="*/ 27292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219396" y="272925"/>
                  </a:moveTo>
                  <a:cubicBezTo>
                    <a:pt x="185106" y="184342"/>
                    <a:pt x="145101" y="100522"/>
                    <a:pt x="84141" y="29085"/>
                  </a:cubicBezTo>
                  <a:cubicBezTo>
                    <a:pt x="64139" y="6225"/>
                    <a:pt x="43184" y="-14730"/>
                    <a:pt x="15561" y="13845"/>
                  </a:cubicBezTo>
                  <a:cubicBezTo>
                    <a:pt x="-11109" y="40515"/>
                    <a:pt x="321" y="65280"/>
                    <a:pt x="21276" y="90045"/>
                  </a:cubicBezTo>
                  <a:cubicBezTo>
                    <a:pt x="66044" y="144338"/>
                    <a:pt x="103191" y="203392"/>
                    <a:pt x="125099" y="273877"/>
                  </a:cubicBezTo>
                  <a:cubicBezTo>
                    <a:pt x="132719" y="293880"/>
                    <a:pt x="141291" y="312930"/>
                    <a:pt x="147959" y="332932"/>
                  </a:cubicBezTo>
                  <a:cubicBezTo>
                    <a:pt x="179391" y="423420"/>
                    <a:pt x="186059" y="518670"/>
                    <a:pt x="199394" y="613920"/>
                  </a:cubicBezTo>
                  <a:cubicBezTo>
                    <a:pt x="226064" y="617730"/>
                    <a:pt x="253686" y="620588"/>
                    <a:pt x="280356" y="613920"/>
                  </a:cubicBezTo>
                  <a:cubicBezTo>
                    <a:pt x="273689" y="496763"/>
                    <a:pt x="254639" y="383415"/>
                    <a:pt x="219396" y="2729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47B944-8E65-46E1-93BF-373267D05EED}"/>
                </a:ext>
              </a:extLst>
            </p:cNvPr>
            <p:cNvSpPr/>
            <p:nvPr/>
          </p:nvSpPr>
          <p:spPr>
            <a:xfrm>
              <a:off x="8476983" y="6604282"/>
              <a:ext cx="1581150" cy="85725"/>
            </a:xfrm>
            <a:custGeom>
              <a:avLst/>
              <a:gdLst>
                <a:gd name="connsiteX0" fmla="*/ 5715 w 1581150"/>
                <a:gd name="connsiteY0" fmla="*/ 91440 h 85725"/>
                <a:gd name="connsiteX1" fmla="*/ 1559243 w 1581150"/>
                <a:gd name="connsiteY1" fmla="*/ 91440 h 85725"/>
                <a:gd name="connsiteX2" fmla="*/ 1589723 w 1581150"/>
                <a:gd name="connsiteY2" fmla="*/ 0 h 85725"/>
                <a:gd name="connsiteX3" fmla="*/ 0 w 1581150"/>
                <a:gd name="connsiteY3" fmla="*/ 0 h 85725"/>
                <a:gd name="connsiteX4" fmla="*/ 953 w 1581150"/>
                <a:gd name="connsiteY4" fmla="*/ 25718 h 85725"/>
                <a:gd name="connsiteX5" fmla="*/ 5715 w 1581150"/>
                <a:gd name="connsiteY5" fmla="*/ 914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85725">
                  <a:moveTo>
                    <a:pt x="5715" y="91440"/>
                  </a:moveTo>
                  <a:lnTo>
                    <a:pt x="1559243" y="91440"/>
                  </a:lnTo>
                  <a:cubicBezTo>
                    <a:pt x="1568768" y="60960"/>
                    <a:pt x="1579245" y="30480"/>
                    <a:pt x="1589723" y="0"/>
                  </a:cubicBezTo>
                  <a:lnTo>
                    <a:pt x="0" y="0"/>
                  </a:lnTo>
                  <a:cubicBezTo>
                    <a:pt x="0" y="8573"/>
                    <a:pt x="953" y="17145"/>
                    <a:pt x="953" y="25718"/>
                  </a:cubicBezTo>
                  <a:cubicBezTo>
                    <a:pt x="1905" y="53340"/>
                    <a:pt x="2858" y="74295"/>
                    <a:pt x="5715" y="914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ED6211-6F77-4C52-A479-A311BF8C33CC}"/>
                </a:ext>
              </a:extLst>
            </p:cNvPr>
            <p:cNvSpPr/>
            <p:nvPr/>
          </p:nvSpPr>
          <p:spPr>
            <a:xfrm>
              <a:off x="10228630" y="6604282"/>
              <a:ext cx="1590675" cy="85725"/>
            </a:xfrm>
            <a:custGeom>
              <a:avLst/>
              <a:gdLst>
                <a:gd name="connsiteX0" fmla="*/ 1597343 w 1590675"/>
                <a:gd name="connsiteY0" fmla="*/ 0 h 85725"/>
                <a:gd name="connsiteX1" fmla="*/ 0 w 1590675"/>
                <a:gd name="connsiteY1" fmla="*/ 0 h 85725"/>
                <a:gd name="connsiteX2" fmla="*/ 28575 w 1590675"/>
                <a:gd name="connsiteY2" fmla="*/ 73343 h 85725"/>
                <a:gd name="connsiteX3" fmla="*/ 36195 w 1590675"/>
                <a:gd name="connsiteY3" fmla="*/ 91440 h 85725"/>
                <a:gd name="connsiteX4" fmla="*/ 1580198 w 1590675"/>
                <a:gd name="connsiteY4" fmla="*/ 91440 h 85725"/>
                <a:gd name="connsiteX5" fmla="*/ 1597343 w 1590675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85725">
                  <a:moveTo>
                    <a:pt x="1597343" y="0"/>
                  </a:moveTo>
                  <a:lnTo>
                    <a:pt x="0" y="0"/>
                  </a:lnTo>
                  <a:cubicBezTo>
                    <a:pt x="8573" y="23813"/>
                    <a:pt x="18098" y="48578"/>
                    <a:pt x="28575" y="73343"/>
                  </a:cubicBezTo>
                  <a:cubicBezTo>
                    <a:pt x="31433" y="80010"/>
                    <a:pt x="34290" y="85725"/>
                    <a:pt x="36195" y="91440"/>
                  </a:cubicBezTo>
                  <a:lnTo>
                    <a:pt x="1580198" y="91440"/>
                  </a:lnTo>
                  <a:cubicBezTo>
                    <a:pt x="1595438" y="48578"/>
                    <a:pt x="1597343" y="25718"/>
                    <a:pt x="159734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8CE041-F4B3-4D1C-BA25-CAE16B4C1585}"/>
                </a:ext>
              </a:extLst>
            </p:cNvPr>
            <p:cNvSpPr/>
            <p:nvPr/>
          </p:nvSpPr>
          <p:spPr>
            <a:xfrm>
              <a:off x="9790480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013BF79-5A83-455A-9627-76921CBD5F5E}"/>
                </a:ext>
              </a:extLst>
            </p:cNvPr>
            <p:cNvSpPr/>
            <p:nvPr/>
          </p:nvSpPr>
          <p:spPr>
            <a:xfrm>
              <a:off x="10371505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B6DEA5-02B0-42C9-A31A-B5891CC82042}"/>
              </a:ext>
            </a:extLst>
          </p:cNvPr>
          <p:cNvGrpSpPr/>
          <p:nvPr/>
        </p:nvGrpSpPr>
        <p:grpSpPr>
          <a:xfrm>
            <a:off x="2300160" y="1332916"/>
            <a:ext cx="839695" cy="1431708"/>
            <a:chOff x="5789259" y="-79408"/>
            <a:chExt cx="944716" cy="16107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877F74-9272-4945-B04B-8095A624146C}"/>
                </a:ext>
              </a:extLst>
            </p:cNvPr>
            <p:cNvGrpSpPr/>
            <p:nvPr/>
          </p:nvGrpSpPr>
          <p:grpSpPr>
            <a:xfrm rot="316524">
              <a:off x="5789259" y="513959"/>
              <a:ext cx="423031" cy="1017405"/>
              <a:chOff x="5855038" y="339273"/>
              <a:chExt cx="423031" cy="101740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0333A1A-DF34-405B-B73E-EDB94F056CBF}"/>
                  </a:ext>
                </a:extLst>
              </p:cNvPr>
              <p:cNvSpPr/>
              <p:nvPr/>
            </p:nvSpPr>
            <p:spPr>
              <a:xfrm>
                <a:off x="5855038" y="339273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E9E468-2B55-4FBC-BC22-B856748C48EC}"/>
                  </a:ext>
                </a:extLst>
              </p:cNvPr>
              <p:cNvSpPr/>
              <p:nvPr/>
            </p:nvSpPr>
            <p:spPr>
              <a:xfrm>
                <a:off x="5887913" y="472029"/>
                <a:ext cx="370016" cy="583487"/>
              </a:xfrm>
              <a:custGeom>
                <a:avLst/>
                <a:gdLst>
                  <a:gd name="connsiteX0" fmla="*/ 400769 w 495300"/>
                  <a:gd name="connsiteY0" fmla="*/ 708331 h 781050"/>
                  <a:gd name="connsiteX1" fmla="*/ 359811 w 495300"/>
                  <a:gd name="connsiteY1" fmla="*/ 757861 h 781050"/>
                  <a:gd name="connsiteX2" fmla="*/ 318854 w 495300"/>
                  <a:gd name="connsiteY2" fmla="*/ 782626 h 781050"/>
                  <a:gd name="connsiteX3" fmla="*/ 299804 w 495300"/>
                  <a:gd name="connsiteY3" fmla="*/ 778816 h 781050"/>
                  <a:gd name="connsiteX4" fmla="*/ 283611 w 495300"/>
                  <a:gd name="connsiteY4" fmla="*/ 735954 h 781050"/>
                  <a:gd name="connsiteX5" fmla="*/ 319806 w 495300"/>
                  <a:gd name="connsiteY5" fmla="*/ 675946 h 781050"/>
                  <a:gd name="connsiteX6" fmla="*/ 396959 w 495300"/>
                  <a:gd name="connsiteY6" fmla="*/ 586411 h 781050"/>
                  <a:gd name="connsiteX7" fmla="*/ 404579 w 495300"/>
                  <a:gd name="connsiteY7" fmla="*/ 574981 h 781050"/>
                  <a:gd name="connsiteX8" fmla="*/ 426486 w 495300"/>
                  <a:gd name="connsiteY8" fmla="*/ 528309 h 781050"/>
                  <a:gd name="connsiteX9" fmla="*/ 436011 w 495300"/>
                  <a:gd name="connsiteY9" fmla="*/ 469254 h 781050"/>
                  <a:gd name="connsiteX10" fmla="*/ 444584 w 495300"/>
                  <a:gd name="connsiteY10" fmla="*/ 393054 h 781050"/>
                  <a:gd name="connsiteX11" fmla="*/ 439822 w 495300"/>
                  <a:gd name="connsiteY11" fmla="*/ 346381 h 781050"/>
                  <a:gd name="connsiteX12" fmla="*/ 338856 w 495300"/>
                  <a:gd name="connsiteY12" fmla="*/ 114924 h 781050"/>
                  <a:gd name="connsiteX13" fmla="*/ 319806 w 495300"/>
                  <a:gd name="connsiteY13" fmla="*/ 111114 h 781050"/>
                  <a:gd name="connsiteX14" fmla="*/ 109304 w 495300"/>
                  <a:gd name="connsiteY14" fmla="*/ 287326 h 781050"/>
                  <a:gd name="connsiteX15" fmla="*/ 29294 w 495300"/>
                  <a:gd name="connsiteY15" fmla="*/ 421629 h 781050"/>
                  <a:gd name="connsiteX16" fmla="*/ 27389 w 495300"/>
                  <a:gd name="connsiteY16" fmla="*/ 429249 h 781050"/>
                  <a:gd name="connsiteX17" fmla="*/ 36914 w 495300"/>
                  <a:gd name="connsiteY17" fmla="*/ 531166 h 781050"/>
                  <a:gd name="connsiteX18" fmla="*/ 60726 w 495300"/>
                  <a:gd name="connsiteY18" fmla="*/ 590221 h 781050"/>
                  <a:gd name="connsiteX19" fmla="*/ 105494 w 495300"/>
                  <a:gd name="connsiteY19" fmla="*/ 690234 h 781050"/>
                  <a:gd name="connsiteX20" fmla="*/ 105494 w 495300"/>
                  <a:gd name="connsiteY20" fmla="*/ 723571 h 781050"/>
                  <a:gd name="connsiteX21" fmla="*/ 71204 w 495300"/>
                  <a:gd name="connsiteY21" fmla="*/ 736906 h 781050"/>
                  <a:gd name="connsiteX22" fmla="*/ 54059 w 495300"/>
                  <a:gd name="connsiteY22" fmla="*/ 718809 h 781050"/>
                  <a:gd name="connsiteX23" fmla="*/ 26436 w 495300"/>
                  <a:gd name="connsiteY23" fmla="*/ 644514 h 781050"/>
                  <a:gd name="connsiteX24" fmla="*/ 12149 w 495300"/>
                  <a:gd name="connsiteY24" fmla="*/ 561646 h 781050"/>
                  <a:gd name="connsiteX25" fmla="*/ 7386 w 495300"/>
                  <a:gd name="connsiteY25" fmla="*/ 456871 h 781050"/>
                  <a:gd name="connsiteX26" fmla="*/ 16911 w 495300"/>
                  <a:gd name="connsiteY26" fmla="*/ 353049 h 781050"/>
                  <a:gd name="connsiteX27" fmla="*/ 64536 w 495300"/>
                  <a:gd name="connsiteY27" fmla="*/ 224461 h 781050"/>
                  <a:gd name="connsiteX28" fmla="*/ 137879 w 495300"/>
                  <a:gd name="connsiteY28" fmla="*/ 142546 h 781050"/>
                  <a:gd name="connsiteX29" fmla="*/ 277897 w 495300"/>
                  <a:gd name="connsiteY29" fmla="*/ 33961 h 781050"/>
                  <a:gd name="connsiteX30" fmla="*/ 338856 w 495300"/>
                  <a:gd name="connsiteY30" fmla="*/ 8244 h 781050"/>
                  <a:gd name="connsiteX31" fmla="*/ 349334 w 495300"/>
                  <a:gd name="connsiteY31" fmla="*/ 8244 h 781050"/>
                  <a:gd name="connsiteX32" fmla="*/ 449347 w 495300"/>
                  <a:gd name="connsiteY32" fmla="*/ 105399 h 781050"/>
                  <a:gd name="connsiteX33" fmla="*/ 491256 w 495300"/>
                  <a:gd name="connsiteY33" fmla="*/ 229224 h 781050"/>
                  <a:gd name="connsiteX34" fmla="*/ 496019 w 495300"/>
                  <a:gd name="connsiteY34" fmla="*/ 270181 h 781050"/>
                  <a:gd name="connsiteX35" fmla="*/ 496972 w 495300"/>
                  <a:gd name="connsiteY35" fmla="*/ 336856 h 781050"/>
                  <a:gd name="connsiteX36" fmla="*/ 481731 w 495300"/>
                  <a:gd name="connsiteY36" fmla="*/ 471159 h 781050"/>
                  <a:gd name="connsiteX37" fmla="*/ 444584 w 495300"/>
                  <a:gd name="connsiteY37" fmla="*/ 624511 h 781050"/>
                  <a:gd name="connsiteX38" fmla="*/ 400769 w 495300"/>
                  <a:gd name="connsiteY38" fmla="*/ 70833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95300" h="781050">
                    <a:moveTo>
                      <a:pt x="400769" y="708331"/>
                    </a:moveTo>
                    <a:cubicBezTo>
                      <a:pt x="387434" y="724524"/>
                      <a:pt x="373147" y="740716"/>
                      <a:pt x="359811" y="757861"/>
                    </a:cubicBezTo>
                    <a:cubicBezTo>
                      <a:pt x="349334" y="771196"/>
                      <a:pt x="335999" y="779769"/>
                      <a:pt x="318854" y="782626"/>
                    </a:cubicBezTo>
                    <a:cubicBezTo>
                      <a:pt x="312186" y="783579"/>
                      <a:pt x="305519" y="782626"/>
                      <a:pt x="299804" y="778816"/>
                    </a:cubicBezTo>
                    <a:cubicBezTo>
                      <a:pt x="287422" y="769291"/>
                      <a:pt x="277897" y="754051"/>
                      <a:pt x="283611" y="735954"/>
                    </a:cubicBezTo>
                    <a:cubicBezTo>
                      <a:pt x="290279" y="713094"/>
                      <a:pt x="304566" y="694044"/>
                      <a:pt x="319806" y="675946"/>
                    </a:cubicBezTo>
                    <a:cubicBezTo>
                      <a:pt x="345524" y="645466"/>
                      <a:pt x="373147" y="617844"/>
                      <a:pt x="396959" y="586411"/>
                    </a:cubicBezTo>
                    <a:cubicBezTo>
                      <a:pt x="399816" y="582601"/>
                      <a:pt x="401722" y="578791"/>
                      <a:pt x="404579" y="574981"/>
                    </a:cubicBezTo>
                    <a:cubicBezTo>
                      <a:pt x="415056" y="560694"/>
                      <a:pt x="422677" y="545454"/>
                      <a:pt x="426486" y="528309"/>
                    </a:cubicBezTo>
                    <a:cubicBezTo>
                      <a:pt x="430297" y="508306"/>
                      <a:pt x="434106" y="489256"/>
                      <a:pt x="436011" y="469254"/>
                    </a:cubicBezTo>
                    <a:cubicBezTo>
                      <a:pt x="438869" y="443536"/>
                      <a:pt x="441727" y="418771"/>
                      <a:pt x="444584" y="393054"/>
                    </a:cubicBezTo>
                    <a:cubicBezTo>
                      <a:pt x="449347" y="376861"/>
                      <a:pt x="443631" y="361621"/>
                      <a:pt x="439822" y="346381"/>
                    </a:cubicBezTo>
                    <a:cubicBezTo>
                      <a:pt x="418866" y="263514"/>
                      <a:pt x="386481" y="185409"/>
                      <a:pt x="338856" y="114924"/>
                    </a:cubicBezTo>
                    <a:cubicBezTo>
                      <a:pt x="331236" y="104446"/>
                      <a:pt x="331236" y="104446"/>
                      <a:pt x="319806" y="111114"/>
                    </a:cubicBezTo>
                    <a:cubicBezTo>
                      <a:pt x="240749" y="159691"/>
                      <a:pt x="169311" y="216841"/>
                      <a:pt x="109304" y="287326"/>
                    </a:cubicBezTo>
                    <a:cubicBezTo>
                      <a:pt x="75014" y="328284"/>
                      <a:pt x="47391" y="372099"/>
                      <a:pt x="29294" y="421629"/>
                    </a:cubicBezTo>
                    <a:cubicBezTo>
                      <a:pt x="28341" y="424486"/>
                      <a:pt x="27389" y="426391"/>
                      <a:pt x="27389" y="429249"/>
                    </a:cubicBezTo>
                    <a:cubicBezTo>
                      <a:pt x="29294" y="463539"/>
                      <a:pt x="31199" y="496876"/>
                      <a:pt x="36914" y="531166"/>
                    </a:cubicBezTo>
                    <a:cubicBezTo>
                      <a:pt x="40724" y="552121"/>
                      <a:pt x="47391" y="572124"/>
                      <a:pt x="60726" y="590221"/>
                    </a:cubicBezTo>
                    <a:cubicBezTo>
                      <a:pt x="81681" y="620701"/>
                      <a:pt x="96921" y="654039"/>
                      <a:pt x="105494" y="690234"/>
                    </a:cubicBezTo>
                    <a:cubicBezTo>
                      <a:pt x="108351" y="701664"/>
                      <a:pt x="108351" y="713094"/>
                      <a:pt x="105494" y="723571"/>
                    </a:cubicBezTo>
                    <a:cubicBezTo>
                      <a:pt x="101684" y="738811"/>
                      <a:pt x="84539" y="745479"/>
                      <a:pt x="71204" y="736906"/>
                    </a:cubicBezTo>
                    <a:cubicBezTo>
                      <a:pt x="63584" y="732144"/>
                      <a:pt x="58821" y="725476"/>
                      <a:pt x="54059" y="718809"/>
                    </a:cubicBezTo>
                    <a:cubicBezTo>
                      <a:pt x="40724" y="695949"/>
                      <a:pt x="32151" y="670231"/>
                      <a:pt x="26436" y="644514"/>
                    </a:cubicBezTo>
                    <a:cubicBezTo>
                      <a:pt x="20721" y="616891"/>
                      <a:pt x="15006" y="589269"/>
                      <a:pt x="12149" y="561646"/>
                    </a:cubicBezTo>
                    <a:cubicBezTo>
                      <a:pt x="8339" y="527356"/>
                      <a:pt x="6434" y="492114"/>
                      <a:pt x="7386" y="456871"/>
                    </a:cubicBezTo>
                    <a:cubicBezTo>
                      <a:pt x="8339" y="421629"/>
                      <a:pt x="11196" y="387339"/>
                      <a:pt x="16911" y="353049"/>
                    </a:cubicBezTo>
                    <a:cubicBezTo>
                      <a:pt x="25484" y="307329"/>
                      <a:pt x="36914" y="262561"/>
                      <a:pt x="64536" y="224461"/>
                    </a:cubicBezTo>
                    <a:cubicBezTo>
                      <a:pt x="86444" y="194934"/>
                      <a:pt x="111209" y="168264"/>
                      <a:pt x="137879" y="142546"/>
                    </a:cubicBezTo>
                    <a:cubicBezTo>
                      <a:pt x="179789" y="100636"/>
                      <a:pt x="225509" y="62536"/>
                      <a:pt x="277897" y="33961"/>
                    </a:cubicBezTo>
                    <a:cubicBezTo>
                      <a:pt x="296947" y="23484"/>
                      <a:pt x="316949" y="13959"/>
                      <a:pt x="338856" y="8244"/>
                    </a:cubicBezTo>
                    <a:cubicBezTo>
                      <a:pt x="342666" y="7291"/>
                      <a:pt x="345524" y="6339"/>
                      <a:pt x="349334" y="8244"/>
                    </a:cubicBezTo>
                    <a:cubicBezTo>
                      <a:pt x="393149" y="29199"/>
                      <a:pt x="424581" y="63489"/>
                      <a:pt x="449347" y="105399"/>
                    </a:cubicBezTo>
                    <a:cubicBezTo>
                      <a:pt x="471254" y="143499"/>
                      <a:pt x="484589" y="185409"/>
                      <a:pt x="491256" y="229224"/>
                    </a:cubicBezTo>
                    <a:cubicBezTo>
                      <a:pt x="493161" y="242559"/>
                      <a:pt x="495066" y="255894"/>
                      <a:pt x="496019" y="270181"/>
                    </a:cubicBezTo>
                    <a:cubicBezTo>
                      <a:pt x="497924" y="292089"/>
                      <a:pt x="497924" y="314949"/>
                      <a:pt x="496972" y="336856"/>
                    </a:cubicBezTo>
                    <a:cubicBezTo>
                      <a:pt x="495066" y="381624"/>
                      <a:pt x="490304" y="426391"/>
                      <a:pt x="481731" y="471159"/>
                    </a:cubicBezTo>
                    <a:cubicBezTo>
                      <a:pt x="471254" y="522594"/>
                      <a:pt x="458872" y="574029"/>
                      <a:pt x="444584" y="624511"/>
                    </a:cubicBezTo>
                    <a:cubicBezTo>
                      <a:pt x="435059" y="654039"/>
                      <a:pt x="421724" y="683566"/>
                      <a:pt x="400769" y="7083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F3E341-556F-4D8F-A4D0-5A4061F56EB2}"/>
                </a:ext>
              </a:extLst>
            </p:cNvPr>
            <p:cNvGrpSpPr/>
            <p:nvPr/>
          </p:nvGrpSpPr>
          <p:grpSpPr>
            <a:xfrm rot="20737142">
              <a:off x="6310944" y="-79408"/>
              <a:ext cx="423031" cy="1017405"/>
              <a:chOff x="6310944" y="-79408"/>
              <a:chExt cx="423031" cy="101740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0EA3B76-A405-4B94-B4E4-F9EE970440AA}"/>
                  </a:ext>
                </a:extLst>
              </p:cNvPr>
              <p:cNvSpPr/>
              <p:nvPr/>
            </p:nvSpPr>
            <p:spPr>
              <a:xfrm flipH="1">
                <a:off x="6310944" y="-79408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BD28D9-7E1A-4C93-9B2D-1C4DDA5FE3F0}"/>
                  </a:ext>
                </a:extLst>
              </p:cNvPr>
              <p:cNvSpPr/>
              <p:nvPr/>
            </p:nvSpPr>
            <p:spPr>
              <a:xfrm>
                <a:off x="6320211" y="46587"/>
                <a:ext cx="370016" cy="590603"/>
              </a:xfrm>
              <a:custGeom>
                <a:avLst/>
                <a:gdLst>
                  <a:gd name="connsiteX0" fmla="*/ 98584 w 495300"/>
                  <a:gd name="connsiteY0" fmla="*/ 576412 h 790575"/>
                  <a:gd name="connsiteX1" fmla="*/ 141446 w 495300"/>
                  <a:gd name="connsiteY1" fmla="*/ 629752 h 790575"/>
                  <a:gd name="connsiteX2" fmla="*/ 192881 w 495300"/>
                  <a:gd name="connsiteY2" fmla="*/ 688807 h 790575"/>
                  <a:gd name="connsiteX3" fmla="*/ 217646 w 495300"/>
                  <a:gd name="connsiteY3" fmla="*/ 732622 h 790575"/>
                  <a:gd name="connsiteX4" fmla="*/ 206216 w 495300"/>
                  <a:gd name="connsiteY4" fmla="*/ 776437 h 790575"/>
                  <a:gd name="connsiteX5" fmla="*/ 184309 w 495300"/>
                  <a:gd name="connsiteY5" fmla="*/ 784057 h 790575"/>
                  <a:gd name="connsiteX6" fmla="*/ 149066 w 495300"/>
                  <a:gd name="connsiteY6" fmla="*/ 765959 h 790575"/>
                  <a:gd name="connsiteX7" fmla="*/ 106204 w 495300"/>
                  <a:gd name="connsiteY7" fmla="*/ 714524 h 790575"/>
                  <a:gd name="connsiteX8" fmla="*/ 102394 w 495300"/>
                  <a:gd name="connsiteY8" fmla="*/ 709762 h 790575"/>
                  <a:gd name="connsiteX9" fmla="*/ 55721 w 495300"/>
                  <a:gd name="connsiteY9" fmla="*/ 611654 h 790575"/>
                  <a:gd name="connsiteX10" fmla="*/ 17621 w 495300"/>
                  <a:gd name="connsiteY10" fmla="*/ 443062 h 790575"/>
                  <a:gd name="connsiteX11" fmla="*/ 8096 w 495300"/>
                  <a:gd name="connsiteY11" fmla="*/ 353527 h 790575"/>
                  <a:gd name="connsiteX12" fmla="*/ 7144 w 495300"/>
                  <a:gd name="connsiteY12" fmla="*/ 291614 h 790575"/>
                  <a:gd name="connsiteX13" fmla="*/ 8096 w 495300"/>
                  <a:gd name="connsiteY13" fmla="*/ 270659 h 790575"/>
                  <a:gd name="connsiteX14" fmla="*/ 29051 w 495300"/>
                  <a:gd name="connsiteY14" fmla="*/ 164932 h 790575"/>
                  <a:gd name="connsiteX15" fmla="*/ 110966 w 495300"/>
                  <a:gd name="connsiteY15" fmla="*/ 37297 h 790575"/>
                  <a:gd name="connsiteX16" fmla="*/ 154781 w 495300"/>
                  <a:gd name="connsiteY16" fmla="*/ 8722 h 790575"/>
                  <a:gd name="connsiteX17" fmla="*/ 165259 w 495300"/>
                  <a:gd name="connsiteY17" fmla="*/ 7769 h 790575"/>
                  <a:gd name="connsiteX18" fmla="*/ 266224 w 495300"/>
                  <a:gd name="connsiteY18" fmla="*/ 57299 h 790575"/>
                  <a:gd name="connsiteX19" fmla="*/ 405289 w 495300"/>
                  <a:gd name="connsiteY19" fmla="*/ 183029 h 790575"/>
                  <a:gd name="connsiteX20" fmla="*/ 450056 w 495300"/>
                  <a:gd name="connsiteY20" fmla="*/ 239227 h 790575"/>
                  <a:gd name="connsiteX21" fmla="*/ 486251 w 495300"/>
                  <a:gd name="connsiteY21" fmla="*/ 344954 h 790575"/>
                  <a:gd name="connsiteX22" fmla="*/ 495776 w 495300"/>
                  <a:gd name="connsiteY22" fmla="*/ 520214 h 790575"/>
                  <a:gd name="connsiteX23" fmla="*/ 465296 w 495300"/>
                  <a:gd name="connsiteY23" fmla="*/ 685949 h 790575"/>
                  <a:gd name="connsiteX24" fmla="*/ 442436 w 495300"/>
                  <a:gd name="connsiteY24" fmla="*/ 727859 h 790575"/>
                  <a:gd name="connsiteX25" fmla="*/ 427196 w 495300"/>
                  <a:gd name="connsiteY25" fmla="*/ 738337 h 790575"/>
                  <a:gd name="connsiteX26" fmla="*/ 397669 w 495300"/>
                  <a:gd name="connsiteY26" fmla="*/ 716429 h 790575"/>
                  <a:gd name="connsiteX27" fmla="*/ 403384 w 495300"/>
                  <a:gd name="connsiteY27" fmla="*/ 671662 h 790575"/>
                  <a:gd name="connsiteX28" fmla="*/ 450056 w 495300"/>
                  <a:gd name="connsiteY28" fmla="*/ 579269 h 790575"/>
                  <a:gd name="connsiteX29" fmla="*/ 467201 w 495300"/>
                  <a:gd name="connsiteY29" fmla="*/ 530692 h 790575"/>
                  <a:gd name="connsiteX30" fmla="*/ 476726 w 495300"/>
                  <a:gd name="connsiteY30" fmla="*/ 428774 h 790575"/>
                  <a:gd name="connsiteX31" fmla="*/ 474821 w 495300"/>
                  <a:gd name="connsiteY31" fmla="*/ 421154 h 790575"/>
                  <a:gd name="connsiteX32" fmla="*/ 386239 w 495300"/>
                  <a:gd name="connsiteY32" fmla="*/ 277327 h 790575"/>
                  <a:gd name="connsiteX33" fmla="*/ 179546 w 495300"/>
                  <a:gd name="connsiteY33" fmla="*/ 107782 h 790575"/>
                  <a:gd name="connsiteX34" fmla="*/ 168116 w 495300"/>
                  <a:gd name="connsiteY34" fmla="*/ 110639 h 790575"/>
                  <a:gd name="connsiteX35" fmla="*/ 74771 w 495300"/>
                  <a:gd name="connsiteY35" fmla="*/ 308759 h 790575"/>
                  <a:gd name="connsiteX36" fmla="*/ 58579 w 495300"/>
                  <a:gd name="connsiteY36" fmla="*/ 372577 h 790575"/>
                  <a:gd name="connsiteX37" fmla="*/ 59531 w 495300"/>
                  <a:gd name="connsiteY37" fmla="*/ 392579 h 790575"/>
                  <a:gd name="connsiteX38" fmla="*/ 59531 w 495300"/>
                  <a:gd name="connsiteY38" fmla="*/ 396389 h 790575"/>
                  <a:gd name="connsiteX39" fmla="*/ 71914 w 495300"/>
                  <a:gd name="connsiteY39" fmla="*/ 502117 h 790575"/>
                  <a:gd name="connsiteX40" fmla="*/ 98584 w 495300"/>
                  <a:gd name="connsiteY40" fmla="*/ 576412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5300" h="790575">
                    <a:moveTo>
                      <a:pt x="98584" y="576412"/>
                    </a:moveTo>
                    <a:cubicBezTo>
                      <a:pt x="110966" y="596414"/>
                      <a:pt x="126206" y="612607"/>
                      <a:pt x="141446" y="629752"/>
                    </a:cubicBezTo>
                    <a:cubicBezTo>
                      <a:pt x="158591" y="649754"/>
                      <a:pt x="176689" y="667852"/>
                      <a:pt x="192881" y="688807"/>
                    </a:cubicBezTo>
                    <a:cubicBezTo>
                      <a:pt x="203359" y="702142"/>
                      <a:pt x="211931" y="716429"/>
                      <a:pt x="217646" y="732622"/>
                    </a:cubicBezTo>
                    <a:cubicBezTo>
                      <a:pt x="224314" y="749767"/>
                      <a:pt x="218599" y="764054"/>
                      <a:pt x="206216" y="776437"/>
                    </a:cubicBezTo>
                    <a:cubicBezTo>
                      <a:pt x="200501" y="782152"/>
                      <a:pt x="192881" y="785009"/>
                      <a:pt x="184309" y="784057"/>
                    </a:cubicBezTo>
                    <a:cubicBezTo>
                      <a:pt x="170974" y="781199"/>
                      <a:pt x="158591" y="777389"/>
                      <a:pt x="149066" y="765959"/>
                    </a:cubicBezTo>
                    <a:cubicBezTo>
                      <a:pt x="134779" y="748814"/>
                      <a:pt x="120491" y="731669"/>
                      <a:pt x="106204" y="714524"/>
                    </a:cubicBezTo>
                    <a:cubicBezTo>
                      <a:pt x="105251" y="712619"/>
                      <a:pt x="103346" y="711667"/>
                      <a:pt x="102394" y="709762"/>
                    </a:cubicBezTo>
                    <a:cubicBezTo>
                      <a:pt x="78581" y="681187"/>
                      <a:pt x="65246" y="646897"/>
                      <a:pt x="55721" y="611654"/>
                    </a:cubicBezTo>
                    <a:cubicBezTo>
                      <a:pt x="41434" y="556409"/>
                      <a:pt x="26194" y="500212"/>
                      <a:pt x="17621" y="443062"/>
                    </a:cubicBezTo>
                    <a:cubicBezTo>
                      <a:pt x="12859" y="413534"/>
                      <a:pt x="10001" y="383054"/>
                      <a:pt x="8096" y="353527"/>
                    </a:cubicBezTo>
                    <a:cubicBezTo>
                      <a:pt x="7144" y="332572"/>
                      <a:pt x="7144" y="312569"/>
                      <a:pt x="7144" y="291614"/>
                    </a:cubicBezTo>
                    <a:cubicBezTo>
                      <a:pt x="7144" y="284947"/>
                      <a:pt x="8096" y="277327"/>
                      <a:pt x="8096" y="270659"/>
                    </a:cubicBezTo>
                    <a:cubicBezTo>
                      <a:pt x="11906" y="234464"/>
                      <a:pt x="17621" y="199222"/>
                      <a:pt x="29051" y="164932"/>
                    </a:cubicBezTo>
                    <a:cubicBezTo>
                      <a:pt x="45244" y="115402"/>
                      <a:pt x="70961" y="71587"/>
                      <a:pt x="110966" y="37297"/>
                    </a:cubicBezTo>
                    <a:cubicBezTo>
                      <a:pt x="124301" y="25867"/>
                      <a:pt x="138589" y="16342"/>
                      <a:pt x="154781" y="8722"/>
                    </a:cubicBezTo>
                    <a:cubicBezTo>
                      <a:pt x="158591" y="6817"/>
                      <a:pt x="161449" y="6817"/>
                      <a:pt x="165259" y="7769"/>
                    </a:cubicBezTo>
                    <a:cubicBezTo>
                      <a:pt x="202406" y="18247"/>
                      <a:pt x="234791" y="36344"/>
                      <a:pt x="266224" y="57299"/>
                    </a:cubicBezTo>
                    <a:cubicBezTo>
                      <a:pt x="318611" y="92542"/>
                      <a:pt x="363379" y="135404"/>
                      <a:pt x="405289" y="183029"/>
                    </a:cubicBezTo>
                    <a:cubicBezTo>
                      <a:pt x="421481" y="201127"/>
                      <a:pt x="437674" y="218272"/>
                      <a:pt x="450056" y="239227"/>
                    </a:cubicBezTo>
                    <a:cubicBezTo>
                      <a:pt x="469106" y="272564"/>
                      <a:pt x="479584" y="307807"/>
                      <a:pt x="486251" y="344954"/>
                    </a:cubicBezTo>
                    <a:cubicBezTo>
                      <a:pt x="496729" y="403057"/>
                      <a:pt x="499586" y="461159"/>
                      <a:pt x="495776" y="520214"/>
                    </a:cubicBezTo>
                    <a:cubicBezTo>
                      <a:pt x="491966" y="576412"/>
                      <a:pt x="484346" y="632609"/>
                      <a:pt x="465296" y="685949"/>
                    </a:cubicBezTo>
                    <a:cubicBezTo>
                      <a:pt x="459581" y="701189"/>
                      <a:pt x="452914" y="716429"/>
                      <a:pt x="442436" y="727859"/>
                    </a:cubicBezTo>
                    <a:cubicBezTo>
                      <a:pt x="438626" y="732622"/>
                      <a:pt x="432911" y="736432"/>
                      <a:pt x="427196" y="738337"/>
                    </a:cubicBezTo>
                    <a:cubicBezTo>
                      <a:pt x="411956" y="742147"/>
                      <a:pt x="400526" y="733574"/>
                      <a:pt x="397669" y="716429"/>
                    </a:cubicBezTo>
                    <a:cubicBezTo>
                      <a:pt x="395764" y="701189"/>
                      <a:pt x="397669" y="685949"/>
                      <a:pt x="403384" y="671662"/>
                    </a:cubicBezTo>
                    <a:cubicBezTo>
                      <a:pt x="414814" y="639277"/>
                      <a:pt x="429101" y="607844"/>
                      <a:pt x="450056" y="579269"/>
                    </a:cubicBezTo>
                    <a:cubicBezTo>
                      <a:pt x="460534" y="564982"/>
                      <a:pt x="463391" y="547837"/>
                      <a:pt x="467201" y="530692"/>
                    </a:cubicBezTo>
                    <a:cubicBezTo>
                      <a:pt x="473869" y="497354"/>
                      <a:pt x="475774" y="463064"/>
                      <a:pt x="476726" y="428774"/>
                    </a:cubicBezTo>
                    <a:cubicBezTo>
                      <a:pt x="476726" y="425917"/>
                      <a:pt x="475774" y="424012"/>
                      <a:pt x="474821" y="421154"/>
                    </a:cubicBezTo>
                    <a:cubicBezTo>
                      <a:pt x="454819" y="366862"/>
                      <a:pt x="423386" y="320189"/>
                      <a:pt x="386239" y="277327"/>
                    </a:cubicBezTo>
                    <a:cubicBezTo>
                      <a:pt x="327184" y="208747"/>
                      <a:pt x="256699" y="153502"/>
                      <a:pt x="179546" y="107782"/>
                    </a:cubicBezTo>
                    <a:cubicBezTo>
                      <a:pt x="173831" y="103972"/>
                      <a:pt x="171926" y="105877"/>
                      <a:pt x="168116" y="110639"/>
                    </a:cubicBezTo>
                    <a:cubicBezTo>
                      <a:pt x="126206" y="171599"/>
                      <a:pt x="95726" y="238274"/>
                      <a:pt x="74771" y="308759"/>
                    </a:cubicBezTo>
                    <a:cubicBezTo>
                      <a:pt x="68104" y="329714"/>
                      <a:pt x="63341" y="350669"/>
                      <a:pt x="58579" y="372577"/>
                    </a:cubicBezTo>
                    <a:cubicBezTo>
                      <a:pt x="56674" y="379244"/>
                      <a:pt x="58579" y="385912"/>
                      <a:pt x="59531" y="392579"/>
                    </a:cubicBezTo>
                    <a:cubicBezTo>
                      <a:pt x="59531" y="393532"/>
                      <a:pt x="59531" y="395437"/>
                      <a:pt x="59531" y="396389"/>
                    </a:cubicBezTo>
                    <a:cubicBezTo>
                      <a:pt x="63341" y="431632"/>
                      <a:pt x="67151" y="466874"/>
                      <a:pt x="71914" y="502117"/>
                    </a:cubicBezTo>
                    <a:cubicBezTo>
                      <a:pt x="75724" y="529739"/>
                      <a:pt x="82391" y="554504"/>
                      <a:pt x="98584" y="5764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DE8CBB1-4F54-4A78-A8BE-A4788F846C1E}"/>
              </a:ext>
            </a:extLst>
          </p:cNvPr>
          <p:cNvSpPr/>
          <p:nvPr/>
        </p:nvSpPr>
        <p:spPr>
          <a:xfrm rot="20738113">
            <a:off x="2094336" y="3642349"/>
            <a:ext cx="845479" cy="847678"/>
          </a:xfrm>
          <a:custGeom>
            <a:avLst/>
            <a:gdLst>
              <a:gd name="connsiteX0" fmla="*/ 321547 w 668637"/>
              <a:gd name="connsiteY0" fmla="*/ 56565 h 670376"/>
              <a:gd name="connsiteX1" fmla="*/ 239003 w 668637"/>
              <a:gd name="connsiteY1" fmla="*/ 70219 h 670376"/>
              <a:gd name="connsiteX2" fmla="*/ 232176 w 668637"/>
              <a:gd name="connsiteY2" fmla="*/ 90079 h 670376"/>
              <a:gd name="connsiteX3" fmla="*/ 432642 w 668637"/>
              <a:gd name="connsiteY3" fmla="*/ 79528 h 670376"/>
              <a:gd name="connsiteX4" fmla="*/ 423953 w 668637"/>
              <a:gd name="connsiteY4" fmla="*/ 62771 h 670376"/>
              <a:gd name="connsiteX5" fmla="*/ 321547 w 668637"/>
              <a:gd name="connsiteY5" fmla="*/ 56565 h 670376"/>
              <a:gd name="connsiteX6" fmla="*/ 382215 w 668637"/>
              <a:gd name="connsiteY6" fmla="*/ 1639 h 670376"/>
              <a:gd name="connsiteX7" fmla="*/ 462433 w 668637"/>
              <a:gd name="connsiteY7" fmla="*/ 13120 h 670376"/>
              <a:gd name="connsiteX8" fmla="*/ 633728 w 668637"/>
              <a:gd name="connsiteY8" fmla="*/ 39808 h 670376"/>
              <a:gd name="connsiteX9" fmla="*/ 662278 w 668637"/>
              <a:gd name="connsiteY9" fmla="*/ 71460 h 670376"/>
              <a:gd name="connsiteX10" fmla="*/ 668485 w 668637"/>
              <a:gd name="connsiteY10" fmla="*/ 227241 h 670376"/>
              <a:gd name="connsiteX11" fmla="*/ 645521 w 668637"/>
              <a:gd name="connsiteY11" fmla="*/ 253307 h 670376"/>
              <a:gd name="connsiteX12" fmla="*/ 571044 w 668637"/>
              <a:gd name="connsiteY12" fmla="*/ 256410 h 670376"/>
              <a:gd name="connsiteX13" fmla="*/ 553045 w 668637"/>
              <a:gd name="connsiteY13" fmla="*/ 275029 h 670376"/>
              <a:gd name="connsiteX14" fmla="*/ 565458 w 668637"/>
              <a:gd name="connsiteY14" fmla="*/ 617621 h 670376"/>
              <a:gd name="connsiteX15" fmla="*/ 529462 w 668637"/>
              <a:gd name="connsiteY15" fmla="*/ 656101 h 670376"/>
              <a:gd name="connsiteX16" fmla="*/ 170112 w 668637"/>
              <a:gd name="connsiteY16" fmla="*/ 670376 h 670376"/>
              <a:gd name="connsiteX17" fmla="*/ 138460 w 668637"/>
              <a:gd name="connsiteY17" fmla="*/ 639964 h 670376"/>
              <a:gd name="connsiteX18" fmla="*/ 124805 w 668637"/>
              <a:gd name="connsiteY18" fmla="*/ 293028 h 670376"/>
              <a:gd name="connsiteX19" fmla="*/ 103704 w 668637"/>
              <a:gd name="connsiteY19" fmla="*/ 275029 h 670376"/>
              <a:gd name="connsiteX20" fmla="*/ 29228 w 668637"/>
              <a:gd name="connsiteY20" fmla="*/ 278133 h 670376"/>
              <a:gd name="connsiteX21" fmla="*/ 5643 w 668637"/>
              <a:gd name="connsiteY21" fmla="*/ 257031 h 670376"/>
              <a:gd name="connsiteX22" fmla="*/ 57 w 668637"/>
              <a:gd name="connsiteY22" fmla="*/ 87597 h 670376"/>
              <a:gd name="connsiteX23" fmla="*/ 16194 w 668637"/>
              <a:gd name="connsiteY23" fmla="*/ 66495 h 670376"/>
              <a:gd name="connsiteX24" fmla="*/ 301067 w 668637"/>
              <a:gd name="connsiteY24" fmla="*/ 3190 h 670376"/>
              <a:gd name="connsiteX25" fmla="*/ 382215 w 668637"/>
              <a:gd name="connsiteY25" fmla="*/ 1639 h 6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55" y="2515212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2F3F0E6-52D5-4A83-A5FF-450CC26C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470" y="3478967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71C3D05-6A7D-4C82-B36F-107117B3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786" y="4442722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26813FE-CF42-44AF-A185-80066E4E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102" y="5406477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22B70A6-C5F8-46F6-AD9C-58684924E3B5}"/>
              </a:ext>
            </a:extLst>
          </p:cNvPr>
          <p:cNvSpPr/>
          <p:nvPr/>
        </p:nvSpPr>
        <p:spPr>
          <a:xfrm>
            <a:off x="625089" y="1940565"/>
            <a:ext cx="5065594" cy="3474878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704EABDB-9C10-4647-9859-3B76E3D15305}"/>
              </a:ext>
            </a:extLst>
          </p:cNvPr>
          <p:cNvSpPr/>
          <p:nvPr/>
        </p:nvSpPr>
        <p:spPr>
          <a:xfrm>
            <a:off x="3054485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666EDF05-5DEB-4691-A06B-B5D3BC66176D}"/>
              </a:ext>
            </a:extLst>
          </p:cNvPr>
          <p:cNvSpPr/>
          <p:nvPr/>
        </p:nvSpPr>
        <p:spPr>
          <a:xfrm>
            <a:off x="1323643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5223755" y="260215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65CF3E-194D-4244-AA24-11EF8570B139}"/>
              </a:ext>
            </a:extLst>
          </p:cNvPr>
          <p:cNvSpPr/>
          <p:nvPr/>
        </p:nvSpPr>
        <p:spPr>
          <a:xfrm>
            <a:off x="4931462" y="356578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D9C889-E0D5-4BE4-A3F3-CE4D6C27FD18}"/>
              </a:ext>
            </a:extLst>
          </p:cNvPr>
          <p:cNvSpPr/>
          <p:nvPr/>
        </p:nvSpPr>
        <p:spPr>
          <a:xfrm>
            <a:off x="4639170" y="452941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EB2AFB-8900-4059-B03D-C816AAC7AFAC}"/>
              </a:ext>
            </a:extLst>
          </p:cNvPr>
          <p:cNvSpPr/>
          <p:nvPr/>
        </p:nvSpPr>
        <p:spPr>
          <a:xfrm>
            <a:off x="4346878" y="5493049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5210124" y="2672321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9809CA-B7E3-4B68-ACFD-A76A016A5EB7}"/>
              </a:ext>
            </a:extLst>
          </p:cNvPr>
          <p:cNvSpPr txBox="1"/>
          <p:nvPr/>
        </p:nvSpPr>
        <p:spPr>
          <a:xfrm flipH="1">
            <a:off x="4917831" y="3635643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F8462-4AB9-4414-9A4D-93D65BE132BF}"/>
              </a:ext>
            </a:extLst>
          </p:cNvPr>
          <p:cNvSpPr txBox="1"/>
          <p:nvPr/>
        </p:nvSpPr>
        <p:spPr>
          <a:xfrm flipH="1">
            <a:off x="4625539" y="4598965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55F8E-F4BE-4A39-970D-A0CC3C7195ED}"/>
              </a:ext>
            </a:extLst>
          </p:cNvPr>
          <p:cNvSpPr txBox="1"/>
          <p:nvPr/>
        </p:nvSpPr>
        <p:spPr>
          <a:xfrm flipH="1">
            <a:off x="4333247" y="5562287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Calibri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5978106" y="2677252"/>
            <a:ext cx="51784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Încurajarea micilor prestatori/furnizori să se dezvolte în comunitatea locală.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E3D86D-2C72-4DBB-AE0F-B943A8F4D03F}"/>
              </a:ext>
            </a:extLst>
          </p:cNvPr>
          <p:cNvSpPr txBox="1"/>
          <p:nvPr/>
        </p:nvSpPr>
        <p:spPr>
          <a:xfrm>
            <a:off x="5720521" y="3750614"/>
            <a:ext cx="51784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Ajutarea peroanelor cu dizbilități vizuale din comunitatea locală.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2F55F-45B9-4ACC-9169-959086B95E7E}"/>
              </a:ext>
            </a:extLst>
          </p:cNvPr>
          <p:cNvSpPr txBox="1"/>
          <p:nvPr/>
        </p:nvSpPr>
        <p:spPr>
          <a:xfrm>
            <a:off x="5382674" y="4723396"/>
            <a:ext cx="51784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Creșterea economiei locale.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C66CDE-9AA4-4626-910C-8225E46CF54F}"/>
              </a:ext>
            </a:extLst>
          </p:cNvPr>
          <p:cNvSpPr txBox="1"/>
          <p:nvPr/>
        </p:nvSpPr>
        <p:spPr>
          <a:xfrm>
            <a:off x="5121155" y="5684688"/>
            <a:ext cx="51784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1200" b="1" dirty="0">
                <a:solidFill>
                  <a:schemeClr val="bg1"/>
                </a:solidFill>
                <a:cs typeface="Arial" pitchFamily="34" charset="0"/>
              </a:rPr>
              <a:t>Oferirea unei game largi de servicii la un click distanță.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FB36AA-1CF6-475F-AF14-12BA6FFEE4BD}"/>
              </a:ext>
            </a:extLst>
          </p:cNvPr>
          <p:cNvGrpSpPr/>
          <p:nvPr/>
        </p:nvGrpSpPr>
        <p:grpSpPr>
          <a:xfrm>
            <a:off x="3647473" y="3518501"/>
            <a:ext cx="423071" cy="866129"/>
            <a:chOff x="7528445" y="2305877"/>
            <a:chExt cx="561155" cy="1148822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285191A-8829-4012-A433-9783D7287BC2}"/>
                </a:ext>
              </a:extLst>
            </p:cNvPr>
            <p:cNvSpPr/>
            <p:nvPr/>
          </p:nvSpPr>
          <p:spPr>
            <a:xfrm>
              <a:off x="7534623" y="2338366"/>
              <a:ext cx="554977" cy="1116333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65D27C-51B2-4207-A7FB-4941125BFF00}"/>
                </a:ext>
              </a:extLst>
            </p:cNvPr>
            <p:cNvSpPr/>
            <p:nvPr/>
          </p:nvSpPr>
          <p:spPr>
            <a:xfrm>
              <a:off x="7528445" y="2305877"/>
              <a:ext cx="322366" cy="322366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02FE96-40CD-4ECC-89B2-26A0DAA4D1AF}"/>
              </a:ext>
            </a:extLst>
          </p:cNvPr>
          <p:cNvGrpSpPr/>
          <p:nvPr/>
        </p:nvGrpSpPr>
        <p:grpSpPr>
          <a:xfrm rot="20703400">
            <a:off x="1730049" y="1289867"/>
            <a:ext cx="528979" cy="750934"/>
            <a:chOff x="3805328" y="4061908"/>
            <a:chExt cx="310118" cy="440241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1B17F9-2DC7-4B1E-ABE4-78A64AFFCC3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accent4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0A60D2-EF63-48D3-8830-96CAD14BBFAE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rgbClr val="CF504F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4410B4-741C-4CEA-BC9F-D044B9C41EEF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dirty="0"/>
              <a:t>Provocări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EED20-F36D-435C-9724-0758E4B7EC4E}"/>
              </a:ext>
            </a:extLst>
          </p:cNvPr>
          <p:cNvGrpSpPr/>
          <p:nvPr/>
        </p:nvGrpSpPr>
        <p:grpSpPr>
          <a:xfrm>
            <a:off x="2119704" y="1841465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B4C4CCF-7210-4D34-8020-C4CD21F464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BFAB5A62-606D-4BF3-B79E-AEF9CE60537F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7AC39F-77C0-4115-A62F-3C50A9933AF1}"/>
              </a:ext>
            </a:extLst>
          </p:cNvPr>
          <p:cNvSpPr txBox="1"/>
          <p:nvPr/>
        </p:nvSpPr>
        <p:spPr>
          <a:xfrm>
            <a:off x="2871014" y="2203182"/>
            <a:ext cx="28185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Competiția acerbă din partea concurenților ce dețin un produs similar.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960D13-5122-4AE5-BDDA-106D8FA1B5C3}"/>
              </a:ext>
            </a:extLst>
          </p:cNvPr>
          <p:cNvGrpSpPr/>
          <p:nvPr/>
        </p:nvGrpSpPr>
        <p:grpSpPr>
          <a:xfrm>
            <a:off x="1919831" y="2096746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4E62FC-0FB2-45AA-9EFD-4CEC1970F9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31824D-431E-4662-9B0F-F26938FEC5B7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83A7F1-46B0-4CF7-9375-6A6B5C0671C9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FD4C6-5AE2-4079-9B27-477D77398A6B}"/>
              </a:ext>
            </a:extLst>
          </p:cNvPr>
          <p:cNvGrpSpPr/>
          <p:nvPr/>
        </p:nvGrpSpPr>
        <p:grpSpPr>
          <a:xfrm>
            <a:off x="1170132" y="3914063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1015AC2-093C-415E-84ED-88917D1C9BA5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00C57D5E-5CF0-4ACF-AC2C-58E84EFB96B7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2754856-A9FD-42F9-8A94-F158893BB658}"/>
              </a:ext>
            </a:extLst>
          </p:cNvPr>
          <p:cNvSpPr txBox="1"/>
          <p:nvPr/>
        </p:nvSpPr>
        <p:spPr>
          <a:xfrm>
            <a:off x="1909155" y="4327169"/>
            <a:ext cx="2818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Mentenanța aplicației este dificil de făcut din cauza complexității.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32C642-8915-4021-9E12-F9B1AB29A3D4}"/>
              </a:ext>
            </a:extLst>
          </p:cNvPr>
          <p:cNvGrpSpPr/>
          <p:nvPr/>
        </p:nvGrpSpPr>
        <p:grpSpPr>
          <a:xfrm>
            <a:off x="970259" y="4169344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DD5E66-C3E3-4173-9C91-79CBD9D89B21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8E2E5F-97E0-4690-9EBF-CE0EF2D6E62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14289D-D50D-4893-9AE1-C6E39914CA90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E1025-C9F1-4108-A6F4-0DDDE150131C}"/>
              </a:ext>
            </a:extLst>
          </p:cNvPr>
          <p:cNvGrpSpPr/>
          <p:nvPr/>
        </p:nvGrpSpPr>
        <p:grpSpPr>
          <a:xfrm>
            <a:off x="7012865" y="2476553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253BEE6-6A81-43FC-87FC-F344A3D01867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E352DCA2-53B3-4ACA-9413-67DFE597BD8C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4FD59B-7DC9-4C24-BB6C-A00432C2327C}"/>
              </a:ext>
            </a:extLst>
          </p:cNvPr>
          <p:cNvSpPr txBox="1"/>
          <p:nvPr/>
        </p:nvSpPr>
        <p:spPr>
          <a:xfrm>
            <a:off x="7854190" y="2943664"/>
            <a:ext cx="2818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Dobândirea încrederii viitorilor clienți.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7D1A33-06A4-4394-9D2F-ECAF18BF070A}"/>
              </a:ext>
            </a:extLst>
          </p:cNvPr>
          <p:cNvGrpSpPr/>
          <p:nvPr/>
        </p:nvGrpSpPr>
        <p:grpSpPr>
          <a:xfrm>
            <a:off x="6812992" y="2731834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D500A1-D886-4F9A-92F1-398D5590D45E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6DCCA9-EB99-416D-8B25-7571B5494B0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B2C513-D2C6-47EB-AF6B-ABDDF086C415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674F90-88EE-49A4-8A8B-742395CB2561}"/>
              </a:ext>
            </a:extLst>
          </p:cNvPr>
          <p:cNvGrpSpPr/>
          <p:nvPr/>
        </p:nvGrpSpPr>
        <p:grpSpPr>
          <a:xfrm>
            <a:off x="6063293" y="4382097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6E0F375B-5AE6-4FA0-AC6D-97A1F24F091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id="{CC6FC561-3280-46A7-84DB-1C86A47E4B2D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04E60EC-E876-4001-A82A-822850E64A1F}"/>
              </a:ext>
            </a:extLst>
          </p:cNvPr>
          <p:cNvSpPr txBox="1"/>
          <p:nvPr/>
        </p:nvSpPr>
        <p:spPr>
          <a:xfrm>
            <a:off x="6812992" y="4900229"/>
            <a:ext cx="28185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Securitatea datelor.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80C8C5-98F4-4A8F-AB7F-0184F40C274D}"/>
              </a:ext>
            </a:extLst>
          </p:cNvPr>
          <p:cNvGrpSpPr/>
          <p:nvPr/>
        </p:nvGrpSpPr>
        <p:grpSpPr>
          <a:xfrm>
            <a:off x="5863420" y="4637378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55D933-EAF6-4DAD-8BE1-A1CAC3DB904C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E2D0009-2E9B-4BE4-848A-F2C38C9CE900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0C8502-42FC-4898-973E-3E22434C3403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dirty="0"/>
              <a:t>Idei inovatoare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C36D473-68DF-4948-8F98-61335CC74EA0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Filtrarea datelor.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980C88-A769-4A18-A9C5-59F910B72FB1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1217911" y="2915642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Lărgirea gamei de servicii ce sunt oferite de aplicație.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2682DE-76DF-4211-9665-22077F2BB860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48449-E6BE-4690-BE50-706816E584D0}"/>
              </a:ext>
            </a:extLst>
          </p:cNvPr>
          <p:cNvSpPr txBox="1"/>
          <p:nvPr/>
        </p:nvSpPr>
        <p:spPr>
          <a:xfrm>
            <a:off x="7607723" y="370081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Folosirea unui sistem de recomandare pe baza comenzilor anterioare.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86533-3ABA-4D0B-9735-23BD244F257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9D59DB6-6BBE-46DA-BF5E-6CB51CE0ABFA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2F4A1-07BC-45B6-BF99-9773C7251F6A}"/>
              </a:ext>
            </a:extLst>
          </p:cNvPr>
          <p:cNvSpPr txBox="1"/>
          <p:nvPr/>
        </p:nvSpPr>
        <p:spPr>
          <a:xfrm>
            <a:off x="1265233" y="4388604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Imbunătățirea calității hologramelor folosite pentru lecțiile virtuale sau sedințele de terapie.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6AAEE-ED08-4EBA-AB73-0E27EA3A878F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E980325-BF33-46FE-B890-64526B9DC131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30519-7E6A-4BA8-A410-C840DDAEA0D3}"/>
              </a:ext>
            </a:extLst>
          </p:cNvPr>
          <p:cNvSpPr txBox="1"/>
          <p:nvPr/>
        </p:nvSpPr>
        <p:spPr>
          <a:xfrm>
            <a:off x="7607723" y="509867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Implementarea unui sistem de recunoaștere și setare a limbii pe baza locației.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B6DB1-A688-4BFC-8C1A-67CA0A2CFC97}"/>
              </a:ext>
            </a:extLst>
          </p:cNvPr>
          <p:cNvCxnSpPr>
            <a:stCxn id="28" idx="6"/>
          </p:cNvCxnSpPr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91082793-FC8E-470A-941E-C750D1519AFD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EBF55F0-7B9D-48A9-9ADD-2A7A31983C1A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80F7B7B-814D-4C8C-807C-B7CF28D9024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F10AA47D-218C-4EF4-B445-5FF5DCD2312D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AB07B39-F276-4AE1-9BF7-3E35F12E4C01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81F2FE30-5FAE-4E5C-BE5A-A55B56F88351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C1ECF335-6DFC-4A98-9BFB-F34E6634A0EA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4FCD4179-ACD4-408E-B0A7-ABE277CFA383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83FE7D5F-3E08-44B2-A5B1-E53D3942A1E1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altLang="ko-KR" sz="6000" dirty="0">
                <a:solidFill>
                  <a:schemeClr val="bg1"/>
                </a:solidFill>
                <a:cs typeface="Arial" pitchFamily="34" charset="0"/>
              </a:rPr>
              <a:t>Mulțumim!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270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</cp:lastModifiedBy>
  <cp:revision>70</cp:revision>
  <dcterms:created xsi:type="dcterms:W3CDTF">2020-01-20T05:08:25Z</dcterms:created>
  <dcterms:modified xsi:type="dcterms:W3CDTF">2021-01-13T21:25:29Z</dcterms:modified>
</cp:coreProperties>
</file>