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AA53B-9BEE-4B13-B6E5-58B26F3C9206}" v="404" dt="2021-05-26T23:23:44.965"/>
    <p1510:client id="{C4FA7A5A-9CA8-4F36-AE19-1391E1B28B13}" v="1708" dt="2021-05-26T22:58:53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alina Ispas" userId="a0eef22c418fe75f" providerId="Windows Live" clId="Web-{C4FA7A5A-9CA8-4F36-AE19-1391E1B28B13}"/>
    <pc:docChg chg="addSld delSld modSld">
      <pc:chgData name="Madalina Ispas" userId="a0eef22c418fe75f" providerId="Windows Live" clId="Web-{C4FA7A5A-9CA8-4F36-AE19-1391E1B28B13}" dt="2021-05-26T22:58:53.156" v="864" actId="1076"/>
      <pc:docMkLst>
        <pc:docMk/>
      </pc:docMkLst>
      <pc:sldChg chg="addSp modSp">
        <pc:chgData name="Madalina Ispas" userId="a0eef22c418fe75f" providerId="Windows Live" clId="Web-{C4FA7A5A-9CA8-4F36-AE19-1391E1B28B13}" dt="2021-05-26T22:01:58.942" v="170" actId="20577"/>
        <pc:sldMkLst>
          <pc:docMk/>
          <pc:sldMk cId="3856144342" sldId="256"/>
        </pc:sldMkLst>
        <pc:spChg chg="mod">
          <ac:chgData name="Madalina Ispas" userId="a0eef22c418fe75f" providerId="Windows Live" clId="Web-{C4FA7A5A-9CA8-4F36-AE19-1391E1B28B13}" dt="2021-05-26T22:01:58.942" v="170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Madalina Ispas" userId="a0eef22c418fe75f" providerId="Windows Live" clId="Web-{C4FA7A5A-9CA8-4F36-AE19-1391E1B28B13}" dt="2021-05-26T21:58:36.916" v="161" actId="20577"/>
          <ac:spMkLst>
            <pc:docMk/>
            <pc:sldMk cId="3856144342" sldId="256"/>
            <ac:spMk id="3" creationId="{00000000-0000-0000-0000-000000000000}"/>
          </ac:spMkLst>
        </pc:spChg>
        <pc:picChg chg="add mod">
          <ac:chgData name="Madalina Ispas" userId="a0eef22c418fe75f" providerId="Windows Live" clId="Web-{C4FA7A5A-9CA8-4F36-AE19-1391E1B28B13}" dt="2021-05-26T22:01:05.689" v="167" actId="14100"/>
          <ac:picMkLst>
            <pc:docMk/>
            <pc:sldMk cId="3856144342" sldId="256"/>
            <ac:picMk id="4" creationId="{427F07A9-6628-4A26-854D-1CDFA8F0AE2C}"/>
          </ac:picMkLst>
        </pc:picChg>
      </pc:sldChg>
      <pc:sldChg chg="modSp new">
        <pc:chgData name="Madalina Ispas" userId="a0eef22c418fe75f" providerId="Windows Live" clId="Web-{C4FA7A5A-9CA8-4F36-AE19-1391E1B28B13}" dt="2021-05-26T22:28:45.369" v="315" actId="20577"/>
        <pc:sldMkLst>
          <pc:docMk/>
          <pc:sldMk cId="784124799" sldId="257"/>
        </pc:sldMkLst>
        <pc:spChg chg="mod">
          <ac:chgData name="Madalina Ispas" userId="a0eef22c418fe75f" providerId="Windows Live" clId="Web-{C4FA7A5A-9CA8-4F36-AE19-1391E1B28B13}" dt="2021-05-26T22:04:18.871" v="185" actId="20577"/>
          <ac:spMkLst>
            <pc:docMk/>
            <pc:sldMk cId="784124799" sldId="257"/>
            <ac:spMk id="2" creationId="{E0E70901-9823-40A7-81F8-13B1870145C9}"/>
          </ac:spMkLst>
        </pc:spChg>
        <pc:spChg chg="mod">
          <ac:chgData name="Madalina Ispas" userId="a0eef22c418fe75f" providerId="Windows Live" clId="Web-{C4FA7A5A-9CA8-4F36-AE19-1391E1B28B13}" dt="2021-05-26T22:28:45.369" v="315" actId="20577"/>
          <ac:spMkLst>
            <pc:docMk/>
            <pc:sldMk cId="784124799" sldId="257"/>
            <ac:spMk id="3" creationId="{FE467227-A3FB-4A0C-992D-B871F357C030}"/>
          </ac:spMkLst>
        </pc:spChg>
      </pc:sldChg>
      <pc:sldChg chg="addSp delSp modSp new">
        <pc:chgData name="Madalina Ispas" userId="a0eef22c418fe75f" providerId="Windows Live" clId="Web-{C4FA7A5A-9CA8-4F36-AE19-1391E1B28B13}" dt="2021-05-26T22:11:32.409" v="266" actId="1076"/>
        <pc:sldMkLst>
          <pc:docMk/>
          <pc:sldMk cId="2408768633" sldId="258"/>
        </pc:sldMkLst>
        <pc:spChg chg="add del mod">
          <ac:chgData name="Madalina Ispas" userId="a0eef22c418fe75f" providerId="Windows Live" clId="Web-{C4FA7A5A-9CA8-4F36-AE19-1391E1B28B13}" dt="2021-05-26T22:11:26.612" v="264" actId="1076"/>
          <ac:spMkLst>
            <pc:docMk/>
            <pc:sldMk cId="2408768633" sldId="258"/>
            <ac:spMk id="2" creationId="{69D469BE-AF79-4E28-AB80-2AB1A9C1D25F}"/>
          </ac:spMkLst>
        </pc:spChg>
        <pc:spChg chg="add del">
          <ac:chgData name="Madalina Ispas" userId="a0eef22c418fe75f" providerId="Windows Live" clId="Web-{C4FA7A5A-9CA8-4F36-AE19-1391E1B28B13}" dt="2021-05-26T22:11:17.017" v="261"/>
          <ac:spMkLst>
            <pc:docMk/>
            <pc:sldMk cId="2408768633" sldId="258"/>
            <ac:spMk id="3" creationId="{981EB077-5BA2-40A4-890E-1AB179F462ED}"/>
          </ac:spMkLst>
        </pc:spChg>
        <pc:picChg chg="add del mod ord">
          <ac:chgData name="Madalina Ispas" userId="a0eef22c418fe75f" providerId="Windows Live" clId="Web-{C4FA7A5A-9CA8-4F36-AE19-1391E1B28B13}" dt="2021-05-26T22:10:48.313" v="238"/>
          <ac:picMkLst>
            <pc:docMk/>
            <pc:sldMk cId="2408768633" sldId="258"/>
            <ac:picMk id="4" creationId="{F0780214-27AF-4999-B0E4-1148DCAE84DD}"/>
          </ac:picMkLst>
        </pc:picChg>
        <pc:picChg chg="add mod ord">
          <ac:chgData name="Madalina Ispas" userId="a0eef22c418fe75f" providerId="Windows Live" clId="Web-{C4FA7A5A-9CA8-4F36-AE19-1391E1B28B13}" dt="2021-05-26T22:11:32.409" v="266" actId="1076"/>
          <ac:picMkLst>
            <pc:docMk/>
            <pc:sldMk cId="2408768633" sldId="258"/>
            <ac:picMk id="5" creationId="{85D61208-CDD3-4DD1-B9FA-5A3AB1A413C4}"/>
          </ac:picMkLst>
        </pc:picChg>
      </pc:sldChg>
      <pc:sldChg chg="new del mod modShow">
        <pc:chgData name="Madalina Ispas" userId="a0eef22c418fe75f" providerId="Windows Live" clId="Web-{C4FA7A5A-9CA8-4F36-AE19-1391E1B28B13}" dt="2021-05-26T22:05:46.625" v="188"/>
        <pc:sldMkLst>
          <pc:docMk/>
          <pc:sldMk cId="3614050640" sldId="258"/>
        </pc:sldMkLst>
      </pc:sldChg>
      <pc:sldChg chg="addSp delSp modSp new mod modShow">
        <pc:chgData name="Madalina Ispas" userId="a0eef22c418fe75f" providerId="Windows Live" clId="Web-{C4FA7A5A-9CA8-4F36-AE19-1391E1B28B13}" dt="2021-05-26T22:39:06.511" v="554" actId="20577"/>
        <pc:sldMkLst>
          <pc:docMk/>
          <pc:sldMk cId="1484227636" sldId="259"/>
        </pc:sldMkLst>
        <pc:spChg chg="mod">
          <ac:chgData name="Madalina Ispas" userId="a0eef22c418fe75f" providerId="Windows Live" clId="Web-{C4FA7A5A-9CA8-4F36-AE19-1391E1B28B13}" dt="2021-05-26T22:20:09.874" v="298" actId="20577"/>
          <ac:spMkLst>
            <pc:docMk/>
            <pc:sldMk cId="1484227636" sldId="259"/>
            <ac:spMk id="2" creationId="{27528559-1D21-437E-8B01-AC7ED31A8082}"/>
          </ac:spMkLst>
        </pc:spChg>
        <pc:spChg chg="mod">
          <ac:chgData name="Madalina Ispas" userId="a0eef22c418fe75f" providerId="Windows Live" clId="Web-{C4FA7A5A-9CA8-4F36-AE19-1391E1B28B13}" dt="2021-05-26T22:39:06.511" v="554" actId="20577"/>
          <ac:spMkLst>
            <pc:docMk/>
            <pc:sldMk cId="1484227636" sldId="259"/>
            <ac:spMk id="3" creationId="{E00CD60C-87BD-4632-B20E-2A91D6E3E645}"/>
          </ac:spMkLst>
        </pc:spChg>
        <pc:spChg chg="del mod">
          <ac:chgData name="Madalina Ispas" userId="a0eef22c418fe75f" providerId="Windows Live" clId="Web-{C4FA7A5A-9CA8-4F36-AE19-1391E1B28B13}" dt="2021-05-26T22:37:53.992" v="548"/>
          <ac:spMkLst>
            <pc:docMk/>
            <pc:sldMk cId="1484227636" sldId="259"/>
            <ac:spMk id="4" creationId="{4B78017B-7FAE-401D-80A3-3EC1B08352C1}"/>
          </ac:spMkLst>
        </pc:spChg>
        <pc:picChg chg="add mod ord">
          <ac:chgData name="Madalina Ispas" userId="a0eef22c418fe75f" providerId="Windows Live" clId="Web-{C4FA7A5A-9CA8-4F36-AE19-1391E1B28B13}" dt="2021-05-26T22:38:15.884" v="552" actId="1076"/>
          <ac:picMkLst>
            <pc:docMk/>
            <pc:sldMk cId="1484227636" sldId="259"/>
            <ac:picMk id="5" creationId="{77919D4B-F01E-493C-8C9F-E3B62E0CE7ED}"/>
          </ac:picMkLst>
        </pc:picChg>
      </pc:sldChg>
      <pc:sldChg chg="addSp delSp modSp new">
        <pc:chgData name="Madalina Ispas" userId="a0eef22c418fe75f" providerId="Windows Live" clId="Web-{C4FA7A5A-9CA8-4F36-AE19-1391E1B28B13}" dt="2021-05-26T22:48:09.368" v="678" actId="14100"/>
        <pc:sldMkLst>
          <pc:docMk/>
          <pc:sldMk cId="2732421125" sldId="260"/>
        </pc:sldMkLst>
        <pc:spChg chg="mod">
          <ac:chgData name="Madalina Ispas" userId="a0eef22c418fe75f" providerId="Windows Live" clId="Web-{C4FA7A5A-9CA8-4F36-AE19-1391E1B28B13}" dt="2021-05-26T22:43:47.026" v="599" actId="20577"/>
          <ac:spMkLst>
            <pc:docMk/>
            <pc:sldMk cId="2732421125" sldId="260"/>
            <ac:spMk id="2" creationId="{54FD0F22-24C5-466D-920A-979BE95660CB}"/>
          </ac:spMkLst>
        </pc:spChg>
        <pc:spChg chg="mod">
          <ac:chgData name="Madalina Ispas" userId="a0eef22c418fe75f" providerId="Windows Live" clId="Web-{C4FA7A5A-9CA8-4F36-AE19-1391E1B28B13}" dt="2021-05-26T22:46:27.800" v="673" actId="1076"/>
          <ac:spMkLst>
            <pc:docMk/>
            <pc:sldMk cId="2732421125" sldId="260"/>
            <ac:spMk id="3" creationId="{4BA91233-8CAF-4134-8639-5859B7B02FC8}"/>
          </ac:spMkLst>
        </pc:spChg>
        <pc:spChg chg="del">
          <ac:chgData name="Madalina Ispas" userId="a0eef22c418fe75f" providerId="Windows Live" clId="Web-{C4FA7A5A-9CA8-4F36-AE19-1391E1B28B13}" dt="2021-05-26T22:47:52.961" v="674"/>
          <ac:spMkLst>
            <pc:docMk/>
            <pc:sldMk cId="2732421125" sldId="260"/>
            <ac:spMk id="4" creationId="{96DCED51-4CE3-4B9F-9203-522BA7D6ECD6}"/>
          </ac:spMkLst>
        </pc:spChg>
        <pc:picChg chg="add mod ord">
          <ac:chgData name="Madalina Ispas" userId="a0eef22c418fe75f" providerId="Windows Live" clId="Web-{C4FA7A5A-9CA8-4F36-AE19-1391E1B28B13}" dt="2021-05-26T22:48:09.368" v="678" actId="14100"/>
          <ac:picMkLst>
            <pc:docMk/>
            <pc:sldMk cId="2732421125" sldId="260"/>
            <ac:picMk id="5" creationId="{6B3EE5DB-9F7B-4E5A-8475-AEE713334B20}"/>
          </ac:picMkLst>
        </pc:picChg>
      </pc:sldChg>
      <pc:sldChg chg="addSp delSp modSp new">
        <pc:chgData name="Madalina Ispas" userId="a0eef22c418fe75f" providerId="Windows Live" clId="Web-{C4FA7A5A-9CA8-4F36-AE19-1391E1B28B13}" dt="2021-05-26T22:58:53.156" v="864" actId="1076"/>
        <pc:sldMkLst>
          <pc:docMk/>
          <pc:sldMk cId="1674640763" sldId="261"/>
        </pc:sldMkLst>
        <pc:spChg chg="mod">
          <ac:chgData name="Madalina Ispas" userId="a0eef22c418fe75f" providerId="Windows Live" clId="Web-{C4FA7A5A-9CA8-4F36-AE19-1391E1B28B13}" dt="2021-05-26T22:49:44.966" v="698" actId="20577"/>
          <ac:spMkLst>
            <pc:docMk/>
            <pc:sldMk cId="1674640763" sldId="261"/>
            <ac:spMk id="2" creationId="{1C00B5FD-55AF-4D1A-9395-4239031464A7}"/>
          </ac:spMkLst>
        </pc:spChg>
        <pc:spChg chg="mod">
          <ac:chgData name="Madalina Ispas" userId="a0eef22c418fe75f" providerId="Windows Live" clId="Web-{C4FA7A5A-9CA8-4F36-AE19-1391E1B28B13}" dt="2021-05-26T22:58:25.858" v="859" actId="14100"/>
          <ac:spMkLst>
            <pc:docMk/>
            <pc:sldMk cId="1674640763" sldId="261"/>
            <ac:spMk id="3" creationId="{17DBCCE4-F3EE-4E3C-9E47-EF1155DEC83F}"/>
          </ac:spMkLst>
        </pc:spChg>
        <pc:spChg chg="del mod">
          <ac:chgData name="Madalina Ispas" userId="a0eef22c418fe75f" providerId="Windows Live" clId="Web-{C4FA7A5A-9CA8-4F36-AE19-1391E1B28B13}" dt="2021-05-26T22:58:39.593" v="860"/>
          <ac:spMkLst>
            <pc:docMk/>
            <pc:sldMk cId="1674640763" sldId="261"/>
            <ac:spMk id="4" creationId="{78FE944B-833B-41E9-8D1B-2609BA3D5F2F}"/>
          </ac:spMkLst>
        </pc:spChg>
        <pc:picChg chg="add mod ord">
          <ac:chgData name="Madalina Ispas" userId="a0eef22c418fe75f" providerId="Windows Live" clId="Web-{C4FA7A5A-9CA8-4F36-AE19-1391E1B28B13}" dt="2021-05-26T22:58:53.156" v="864" actId="1076"/>
          <ac:picMkLst>
            <pc:docMk/>
            <pc:sldMk cId="1674640763" sldId="261"/>
            <ac:picMk id="5" creationId="{247630E8-41BF-44D7-98F4-125861DC1B47}"/>
          </ac:picMkLst>
        </pc:picChg>
      </pc:sldChg>
    </pc:docChg>
  </pc:docChgLst>
  <pc:docChgLst>
    <pc:chgData name="Madalina Ispas" userId="a0eef22c418fe75f" providerId="Windows Live" clId="Web-{B96AA53B-9BEE-4B13-B6E5-58B26F3C9206}"/>
    <pc:docChg chg="addSld modSld">
      <pc:chgData name="Madalina Ispas" userId="a0eef22c418fe75f" providerId="Windows Live" clId="Web-{B96AA53B-9BEE-4B13-B6E5-58B26F3C9206}" dt="2021-05-26T23:23:44.965" v="204" actId="1076"/>
      <pc:docMkLst>
        <pc:docMk/>
      </pc:docMkLst>
      <pc:sldChg chg="addSp modSp new">
        <pc:chgData name="Madalina Ispas" userId="a0eef22c418fe75f" providerId="Windows Live" clId="Web-{B96AA53B-9BEE-4B13-B6E5-58B26F3C9206}" dt="2021-05-26T23:23:44.965" v="204" actId="1076"/>
        <pc:sldMkLst>
          <pc:docMk/>
          <pc:sldMk cId="3313346484" sldId="262"/>
        </pc:sldMkLst>
        <pc:spChg chg="mod">
          <ac:chgData name="Madalina Ispas" userId="a0eef22c418fe75f" providerId="Windows Live" clId="Web-{B96AA53B-9BEE-4B13-B6E5-58B26F3C9206}" dt="2021-05-26T23:11:01.634" v="12" actId="20577"/>
          <ac:spMkLst>
            <pc:docMk/>
            <pc:sldMk cId="3313346484" sldId="262"/>
            <ac:spMk id="2" creationId="{75983D4A-7B20-414B-B831-3D7BB9D9308F}"/>
          </ac:spMkLst>
        </pc:spChg>
        <pc:spChg chg="mod">
          <ac:chgData name="Madalina Ispas" userId="a0eef22c418fe75f" providerId="Windows Live" clId="Web-{B96AA53B-9BEE-4B13-B6E5-58B26F3C9206}" dt="2021-05-26T23:22:24.042" v="196" actId="1076"/>
          <ac:spMkLst>
            <pc:docMk/>
            <pc:sldMk cId="3313346484" sldId="262"/>
            <ac:spMk id="3" creationId="{2AD0B362-A87B-478B-AEC1-ADA9757D7DAA}"/>
          </ac:spMkLst>
        </pc:spChg>
        <pc:picChg chg="add mod">
          <ac:chgData name="Madalina Ispas" userId="a0eef22c418fe75f" providerId="Windows Live" clId="Web-{B96AA53B-9BEE-4B13-B6E5-58B26F3C9206}" dt="2021-05-26T23:23:44.965" v="204" actId="1076"/>
          <ac:picMkLst>
            <pc:docMk/>
            <pc:sldMk cId="3313346484" sldId="262"/>
            <ac:picMk id="4" creationId="{DAE15902-82D5-460D-96D9-0F94080B33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990" y="360363"/>
            <a:ext cx="8791575" cy="2387600"/>
          </a:xfrm>
        </p:spPr>
        <p:txBody>
          <a:bodyPr/>
          <a:lstStyle/>
          <a:p>
            <a:r>
              <a:rPr lang="en-US" sz="5400" dirty="0" err="1"/>
              <a:t>Proiect</a:t>
            </a:r>
            <a:r>
              <a:rPr lang="en-US" sz="5400" dirty="0"/>
              <a:t> </a:t>
            </a:r>
            <a:r>
              <a:rPr lang="en-US" sz="5400" dirty="0" err="1"/>
              <a:t>sincretic</a:t>
            </a:r>
            <a:r>
              <a:rPr lang="en-US" sz="5400" dirty="0"/>
              <a:t> </a:t>
            </a:r>
            <a:r>
              <a:rPr lang="en-US" sz="5400" dirty="0" err="1"/>
              <a:t>sda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0801" y="3185095"/>
            <a:ext cx="9826745" cy="3424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Student : </a:t>
            </a:r>
            <a:r>
              <a:rPr lang="en-US" sz="2400" b="1" dirty="0" err="1">
                <a:solidFill>
                  <a:schemeClr val="bg1"/>
                </a:solidFill>
              </a:rPr>
              <a:t>ispas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madalina</a:t>
            </a:r>
            <a:r>
              <a:rPr lang="en-US" sz="2400" b="1" dirty="0">
                <a:solidFill>
                  <a:schemeClr val="bg1"/>
                </a:solidFill>
              </a:rPr>
              <a:t>-maria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Facultatea</a:t>
            </a:r>
            <a:r>
              <a:rPr lang="en-US" sz="2400" b="1" dirty="0">
                <a:solidFill>
                  <a:schemeClr val="bg1"/>
                </a:solidFill>
              </a:rPr>
              <a:t> de </a:t>
            </a:r>
            <a:r>
              <a:rPr lang="en-US" sz="2400" b="1" dirty="0" err="1">
                <a:solidFill>
                  <a:schemeClr val="bg1"/>
                </a:solidFill>
              </a:rPr>
              <a:t>automatica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calculatoare</a:t>
            </a:r>
            <a:r>
              <a:rPr lang="en-US" sz="2400" b="1" dirty="0">
                <a:solidFill>
                  <a:schemeClr val="bg1"/>
                </a:solidFill>
              </a:rPr>
              <a:t> 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Informatica , An 2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Profesor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coordonator</a:t>
            </a:r>
            <a:r>
              <a:rPr lang="en-US" sz="2400" b="1" dirty="0">
                <a:solidFill>
                  <a:schemeClr val="bg1"/>
                </a:solidFill>
              </a:rPr>
              <a:t> : </a:t>
            </a:r>
            <a:r>
              <a:rPr lang="en-US" sz="2400" b="1" dirty="0" err="1">
                <a:solidFill>
                  <a:schemeClr val="bg1"/>
                </a:solidFill>
              </a:rPr>
              <a:t>BOcan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valer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427F07A9-6628-4A26-854D-1CDFA8F0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023" y="176946"/>
            <a:ext cx="4109048" cy="17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0E70901-9823-40A7-81F8-13B18701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55" y="906065"/>
            <a:ext cx="9905998" cy="1478570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Proiect 22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E467227-A3FB-4A0C-992D-B871F357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12128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z="2800" dirty="0">
                <a:solidFill>
                  <a:schemeClr val="bg1"/>
                </a:solidFill>
                <a:ea typeface="+mn-lt"/>
                <a:cs typeface="+mn-lt"/>
              </a:rPr>
              <a:t>Se da un tablou de N elemente aleatorii. Sa se sorteze tabloul prin algoritmii </a:t>
            </a:r>
            <a:r>
              <a:rPr lang="ro-RO" sz="2800" dirty="0" err="1">
                <a:solidFill>
                  <a:schemeClr val="bg1"/>
                </a:solidFill>
                <a:ea typeface="+mn-lt"/>
                <a:cs typeface="+mn-lt"/>
              </a:rPr>
              <a:t>Bubblesort</a:t>
            </a:r>
            <a:r>
              <a:rPr lang="ro-RO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ro-RO" sz="2800" dirty="0" err="1">
                <a:solidFill>
                  <a:schemeClr val="bg1"/>
                </a:solidFill>
                <a:ea typeface="+mn-lt"/>
                <a:cs typeface="+mn-lt"/>
              </a:rPr>
              <a:t>Shellsort</a:t>
            </a:r>
            <a:r>
              <a:rPr lang="ro-RO" sz="2800" dirty="0">
                <a:solidFill>
                  <a:schemeClr val="bg1"/>
                </a:solidFill>
                <a:ea typeface="+mn-lt"/>
                <a:cs typeface="+mn-lt"/>
              </a:rPr>
              <a:t> și </a:t>
            </a:r>
            <a:r>
              <a:rPr lang="ro-RO" sz="2800" dirty="0" err="1">
                <a:solidFill>
                  <a:schemeClr val="bg1"/>
                </a:solidFill>
                <a:ea typeface="+mn-lt"/>
                <a:cs typeface="+mn-lt"/>
              </a:rPr>
              <a:t>Quicksort</a:t>
            </a:r>
            <a:r>
              <a:rPr lang="ro-RO" sz="2800" dirty="0">
                <a:solidFill>
                  <a:schemeClr val="bg1"/>
                </a:solidFill>
                <a:ea typeface="+mn-lt"/>
                <a:cs typeface="+mn-lt"/>
              </a:rPr>
              <a:t> si sa se compare timpul de </a:t>
            </a:r>
            <a:r>
              <a:rPr lang="ro-RO" sz="2800" dirty="0" err="1">
                <a:solidFill>
                  <a:schemeClr val="bg1"/>
                </a:solidFill>
                <a:ea typeface="+mn-lt"/>
                <a:cs typeface="+mn-lt"/>
              </a:rPr>
              <a:t>executie</a:t>
            </a:r>
            <a:r>
              <a:rPr lang="ro-RO" sz="2800" dirty="0">
                <a:solidFill>
                  <a:schemeClr val="bg1"/>
                </a:solidFill>
                <a:ea typeface="+mn-lt"/>
                <a:cs typeface="+mn-lt"/>
              </a:rPr>
              <a:t> pentru cele 3 metode.</a:t>
            </a:r>
            <a:endParaRPr lang="ro-R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2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9D469BE-AF79-4E28-AB80-2AB1A9C1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90" y="100933"/>
            <a:ext cx="9905998" cy="1478570"/>
          </a:xfrm>
        </p:spPr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Proiect realizat in </a:t>
            </a:r>
          </a:p>
        </p:txBody>
      </p:sp>
      <p:pic>
        <p:nvPicPr>
          <p:cNvPr id="5" name="Imagine 5">
            <a:extLst>
              <a:ext uri="{FF2B5EF4-FFF2-40B4-BE49-F238E27FC236}">
                <a16:creationId xmlns:a16="http://schemas.microsoft.com/office/drawing/2014/main" id="{85D61208-CDD3-4DD1-B9FA-5A3AB1A41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315" y="1588129"/>
            <a:ext cx="8208568" cy="4605637"/>
          </a:xfrm>
        </p:spPr>
      </p:pic>
    </p:spTree>
    <p:extLst>
      <p:ext uri="{BB962C8B-B14F-4D97-AF65-F5344CB8AC3E}">
        <p14:creationId xmlns:p14="http://schemas.microsoft.com/office/powerpoint/2010/main" val="240876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7528559-1D21-437E-8B01-AC7ED31A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Bubblesort</a:t>
            </a:r>
            <a:r>
              <a:rPr lang="ro-RO" dirty="0"/>
              <a:t> (sortarea prin interschimbare)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00CD60C-87BD-4632-B20E-2A91D6E3E6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o-RO" dirty="0">
                <a:solidFill>
                  <a:schemeClr val="bg1"/>
                </a:solidFill>
              </a:rPr>
              <a:t>Ideea de baza este parcurgerea unui tablou, de la </a:t>
            </a:r>
            <a:r>
              <a:rPr lang="ro-RO" dirty="0" err="1">
                <a:solidFill>
                  <a:schemeClr val="bg1"/>
                </a:solidFill>
              </a:rPr>
              <a:t>stanga</a:t>
            </a:r>
            <a:r>
              <a:rPr lang="ro-RO" dirty="0">
                <a:solidFill>
                  <a:schemeClr val="bg1"/>
                </a:solidFill>
              </a:rPr>
              <a:t> la dreapta, fiind comparate elementele </a:t>
            </a:r>
            <a:r>
              <a:rPr lang="ro-RO" dirty="0" err="1">
                <a:solidFill>
                  <a:schemeClr val="bg1"/>
                </a:solidFill>
              </a:rPr>
              <a:t>alaturate</a:t>
            </a:r>
            <a:r>
              <a:rPr lang="ro-RO" dirty="0">
                <a:solidFill>
                  <a:schemeClr val="bg1"/>
                </a:solidFill>
              </a:rPr>
              <a:t> a[i] si a[i+1] . Daca vor fi </a:t>
            </a:r>
            <a:r>
              <a:rPr lang="ro-RO" dirty="0" err="1">
                <a:solidFill>
                  <a:schemeClr val="bg1"/>
                </a:solidFill>
              </a:rPr>
              <a:t>gasite</a:t>
            </a:r>
            <a:r>
              <a:rPr lang="ro-RO" dirty="0">
                <a:solidFill>
                  <a:schemeClr val="bg1"/>
                </a:solidFill>
              </a:rPr>
              <a:t> doua elemente </a:t>
            </a:r>
            <a:r>
              <a:rPr lang="ro-RO" dirty="0" err="1">
                <a:solidFill>
                  <a:schemeClr val="bg1"/>
                </a:solidFill>
              </a:rPr>
              <a:t>neordinate</a:t>
            </a:r>
            <a:r>
              <a:rPr lang="ro-RO" dirty="0">
                <a:solidFill>
                  <a:schemeClr val="bg1"/>
                </a:solidFill>
              </a:rPr>
              <a:t> , valorile lor vor fi interschimbate.</a:t>
            </a:r>
          </a:p>
          <a:p>
            <a:r>
              <a:rPr lang="ro-RO" dirty="0">
                <a:solidFill>
                  <a:schemeClr val="bg1"/>
                </a:solidFill>
              </a:rPr>
              <a:t>Parcurgerea se va repeta </a:t>
            </a:r>
            <a:r>
              <a:rPr lang="ro-RO" dirty="0" err="1">
                <a:solidFill>
                  <a:schemeClr val="bg1"/>
                </a:solidFill>
              </a:rPr>
              <a:t>atat</a:t>
            </a:r>
            <a:r>
              <a:rPr lang="ro-RO" dirty="0">
                <a:solidFill>
                  <a:schemeClr val="bg1"/>
                </a:solidFill>
              </a:rPr>
              <a:t> timp  cat vor fi </a:t>
            </a:r>
            <a:r>
              <a:rPr lang="ro-RO" dirty="0" err="1">
                <a:solidFill>
                  <a:schemeClr val="bg1"/>
                </a:solidFill>
              </a:rPr>
              <a:t>intalnite</a:t>
            </a:r>
            <a:r>
              <a:rPr lang="ro-RO" dirty="0">
                <a:solidFill>
                  <a:schemeClr val="bg1"/>
                </a:solidFill>
              </a:rPr>
              <a:t> elemente neordonate . </a:t>
            </a:r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77919D4B-F01E-493C-8C9F-E3B62E0CE7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5295" y="2245998"/>
            <a:ext cx="4889739" cy="3304276"/>
          </a:xfrm>
        </p:spPr>
      </p:pic>
    </p:spTree>
    <p:extLst>
      <p:ext uri="{BB962C8B-B14F-4D97-AF65-F5344CB8AC3E}">
        <p14:creationId xmlns:p14="http://schemas.microsoft.com/office/powerpoint/2010/main" val="148422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4FD0F22-24C5-466D-920A-979BE956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dirty="0" err="1"/>
              <a:t>Shellsort</a:t>
            </a:r>
            <a:r>
              <a:rPr lang="ro-RO" sz="3200" dirty="0"/>
              <a:t> (sortarea prin </a:t>
            </a:r>
            <a:r>
              <a:rPr lang="ro-RO" sz="3200" dirty="0" err="1"/>
              <a:t>insertie</a:t>
            </a:r>
            <a:r>
              <a:rPr lang="ro-RO" sz="3200" dirty="0"/>
              <a:t> cu diminuarea incrementului)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BA91233-8CAF-4134-8639-5859B7B02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240" y="2953977"/>
            <a:ext cx="487838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z="2600" dirty="0">
                <a:solidFill>
                  <a:schemeClr val="bg1"/>
                </a:solidFill>
              </a:rPr>
              <a:t>Este o metoda de optimizare a tipului de </a:t>
            </a:r>
            <a:r>
              <a:rPr lang="ro-RO" sz="2600" dirty="0" err="1">
                <a:solidFill>
                  <a:schemeClr val="bg1"/>
                </a:solidFill>
              </a:rPr>
              <a:t>insertie</a:t>
            </a:r>
            <a:r>
              <a:rPr lang="ro-RO" sz="2600" dirty="0">
                <a:solidFill>
                  <a:schemeClr val="bg1"/>
                </a:solidFill>
              </a:rPr>
              <a:t> care permite schimbul de elemente care sunt departe .</a:t>
            </a:r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6B3EE5DB-9F7B-4E5A-8475-AEE713334B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1930" y="1717524"/>
            <a:ext cx="4893184" cy="4447487"/>
          </a:xfrm>
        </p:spPr>
      </p:pic>
    </p:spTree>
    <p:extLst>
      <p:ext uri="{BB962C8B-B14F-4D97-AF65-F5344CB8AC3E}">
        <p14:creationId xmlns:p14="http://schemas.microsoft.com/office/powerpoint/2010/main" val="273242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00B5FD-55AF-4D1A-9395-42390314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Quicksort</a:t>
            </a:r>
            <a:r>
              <a:rPr lang="ro-RO" dirty="0"/>
              <a:t> (sortarea prin </a:t>
            </a:r>
            <a:r>
              <a:rPr lang="ro-RO" dirty="0" err="1"/>
              <a:t>partitionare</a:t>
            </a:r>
            <a:r>
              <a:rPr lang="ro-RO" dirty="0"/>
              <a:t>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7DBCCE4-F3EE-4E3C-9E47-EF1155DEC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447069" cy="35417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o-RO" dirty="0">
                <a:solidFill>
                  <a:schemeClr val="bg1"/>
                </a:solidFill>
              </a:rPr>
              <a:t>Este una dintre cele mai rapide si utilizate metode de sortare .</a:t>
            </a:r>
          </a:p>
          <a:p>
            <a:r>
              <a:rPr lang="ro-RO" dirty="0" err="1">
                <a:solidFill>
                  <a:schemeClr val="bg1"/>
                </a:solidFill>
              </a:rPr>
              <a:t>Pasii</a:t>
            </a:r>
            <a:r>
              <a:rPr lang="ro-RO" dirty="0">
                <a:solidFill>
                  <a:schemeClr val="bg1"/>
                </a:solidFill>
              </a:rPr>
              <a:t> metodei :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-alegerea unui element al listei , numit "pivot"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-</a:t>
            </a:r>
            <a:r>
              <a:rPr lang="ro-RO" dirty="0" err="1">
                <a:solidFill>
                  <a:schemeClr val="bg1"/>
                </a:solidFill>
              </a:rPr>
              <a:t>sorteaza</a:t>
            </a:r>
            <a:r>
              <a:rPr lang="ro-RO" dirty="0">
                <a:solidFill>
                  <a:schemeClr val="bg1"/>
                </a:solidFill>
              </a:rPr>
              <a:t> recursiv </a:t>
            </a:r>
            <a:r>
              <a:rPr lang="ro-RO" dirty="0" err="1">
                <a:solidFill>
                  <a:schemeClr val="bg1"/>
                </a:solidFill>
              </a:rPr>
              <a:t>sublista</a:t>
            </a:r>
            <a:r>
              <a:rPr lang="ro-RO" dirty="0">
                <a:solidFill>
                  <a:schemeClr val="bg1"/>
                </a:solidFill>
              </a:rPr>
              <a:t> de elemente mai mici </a:t>
            </a:r>
            <a:r>
              <a:rPr lang="ro-RO" dirty="0" err="1">
                <a:solidFill>
                  <a:schemeClr val="bg1"/>
                </a:solidFill>
              </a:rPr>
              <a:t>decat</a:t>
            </a:r>
            <a:r>
              <a:rPr lang="ro-RO" dirty="0">
                <a:solidFill>
                  <a:schemeClr val="bg1"/>
                </a:solidFill>
              </a:rPr>
              <a:t> pivotul si </a:t>
            </a:r>
            <a:r>
              <a:rPr lang="ro-RO" dirty="0" err="1">
                <a:solidFill>
                  <a:schemeClr val="bg1"/>
                </a:solidFill>
              </a:rPr>
              <a:t>sublista</a:t>
            </a:r>
            <a:r>
              <a:rPr lang="ro-RO" dirty="0">
                <a:solidFill>
                  <a:schemeClr val="bg1"/>
                </a:solidFill>
              </a:rPr>
              <a:t> de elemente mai mari </a:t>
            </a:r>
            <a:r>
              <a:rPr lang="ro-RO" dirty="0" err="1">
                <a:solidFill>
                  <a:schemeClr val="bg1"/>
                </a:solidFill>
              </a:rPr>
              <a:t>decat</a:t>
            </a:r>
            <a:r>
              <a:rPr lang="ro-RO" dirty="0">
                <a:solidFill>
                  <a:schemeClr val="bg1"/>
                </a:solidFill>
              </a:rPr>
              <a:t> pivotul. </a:t>
            </a:r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247630E8-41BF-44D7-98F4-125861DC1B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4018" y="1875675"/>
            <a:ext cx="4708443" cy="4274959"/>
          </a:xfrm>
        </p:spPr>
      </p:pic>
    </p:spTree>
    <p:extLst>
      <p:ext uri="{BB962C8B-B14F-4D97-AF65-F5344CB8AC3E}">
        <p14:creationId xmlns:p14="http://schemas.microsoft.com/office/powerpoint/2010/main" val="167464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983D4A-7B20-414B-B831-3D7BB9D9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AD0B362-A87B-478B-AEC1-ADA9757D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903" y="1990695"/>
            <a:ext cx="9905999" cy="142824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o-RO" dirty="0">
                <a:solidFill>
                  <a:schemeClr val="bg1"/>
                </a:solidFill>
              </a:rPr>
              <a:t>Tudor Sorin , Informatica , varianta C++ </a:t>
            </a:r>
            <a:r>
              <a:rPr lang="ro-RO" dirty="0">
                <a:solidFill>
                  <a:schemeClr val="bg1"/>
                </a:solidFill>
                <a:ea typeface="+mn-lt"/>
                <a:cs typeface="+mn-lt"/>
              </a:rPr>
              <a:t>, Editura L&amp;S </a:t>
            </a:r>
            <a:r>
              <a:rPr lang="ro-RO" dirty="0" err="1">
                <a:solidFill>
                  <a:schemeClr val="bg1"/>
                </a:solidFill>
                <a:ea typeface="+mn-lt"/>
                <a:cs typeface="+mn-lt"/>
              </a:rPr>
              <a:t>Infomat</a:t>
            </a:r>
            <a:r>
              <a:rPr lang="ro-RO" dirty="0">
                <a:solidFill>
                  <a:schemeClr val="bg1"/>
                </a:solidFill>
                <a:ea typeface="+mn-lt"/>
                <a:cs typeface="+mn-lt"/>
              </a:rPr>
              <a:t> 1999;</a:t>
            </a:r>
            <a:endParaRPr lang="ro-RO" dirty="0">
              <a:solidFill>
                <a:schemeClr val="bg1"/>
              </a:solidFill>
            </a:endParaRPr>
          </a:p>
          <a:p>
            <a:r>
              <a:rPr lang="ro-RO" dirty="0">
                <a:solidFill>
                  <a:schemeClr val="bg1"/>
                </a:solidFill>
              </a:rPr>
              <a:t>Tudor Sorin , "Tehnici de programare " , Editura L&amp;S </a:t>
            </a:r>
            <a:r>
              <a:rPr lang="ro-RO" dirty="0" err="1">
                <a:solidFill>
                  <a:schemeClr val="bg1"/>
                </a:solidFill>
              </a:rPr>
              <a:t>Infomat</a:t>
            </a:r>
            <a:r>
              <a:rPr lang="ro-RO" dirty="0">
                <a:solidFill>
                  <a:schemeClr val="bg1"/>
                </a:solidFill>
              </a:rPr>
              <a:t> 1996;</a:t>
            </a:r>
          </a:p>
          <a:p>
            <a:r>
              <a:rPr lang="ro-RO" dirty="0">
                <a:solidFill>
                  <a:schemeClr val="bg1"/>
                </a:solidFill>
              </a:rPr>
              <a:t>Doina </a:t>
            </a:r>
            <a:r>
              <a:rPr lang="ro-RO" dirty="0" err="1">
                <a:solidFill>
                  <a:schemeClr val="bg1"/>
                </a:solidFill>
              </a:rPr>
              <a:t>Hrinciuc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dirty="0" err="1">
                <a:solidFill>
                  <a:schemeClr val="bg1"/>
                </a:solidFill>
              </a:rPr>
              <a:t>Logofatu</a:t>
            </a:r>
            <a:r>
              <a:rPr lang="ro-RO" dirty="0">
                <a:solidFill>
                  <a:schemeClr val="bg1"/>
                </a:solidFill>
              </a:rPr>
              <a:t> , "C++ -Probleme rezolvate si algoritmi" , Editura Polirom.</a:t>
            </a:r>
          </a:p>
        </p:txBody>
      </p:sp>
      <p:pic>
        <p:nvPicPr>
          <p:cNvPr id="4" name="Imagine 4" descr="O imagine care conține text, electronice, calculator, diferit&#10;&#10;Descriere generată automat">
            <a:extLst>
              <a:ext uri="{FF2B5EF4-FFF2-40B4-BE49-F238E27FC236}">
                <a16:creationId xmlns:a16="http://schemas.microsoft.com/office/drawing/2014/main" id="{DAE15902-82D5-460D-96D9-0F94080B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000">
            <a:off x="6066820" y="3953376"/>
            <a:ext cx="3792747" cy="21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46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Ecran lat</PresentationFormat>
  <Paragraphs>0</Paragraphs>
  <Slides>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8" baseType="lpstr">
      <vt:lpstr>Circuit</vt:lpstr>
      <vt:lpstr>Proiect sincretic sda</vt:lpstr>
      <vt:lpstr>Proiect 22</vt:lpstr>
      <vt:lpstr>Proiect realizat in </vt:lpstr>
      <vt:lpstr>Bubblesort (sortarea prin interschimbare)</vt:lpstr>
      <vt:lpstr>Shellsort (sortarea prin insertie cu diminuarea incrementului)</vt:lpstr>
      <vt:lpstr>Quicksort (sortarea prin partitionare)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226</cp:revision>
  <dcterms:created xsi:type="dcterms:W3CDTF">2021-05-26T21:54:49Z</dcterms:created>
  <dcterms:modified xsi:type="dcterms:W3CDTF">2021-05-26T23:23:48Z</dcterms:modified>
</cp:coreProperties>
</file>