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AD10-D611-8801-1324-91D2CD7BD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9EEFF-7ED0-C2B8-E5B1-F028758C5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F519A-47F5-ED95-744D-6311787D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F0F3-89E0-4F89-B6D6-85E51163C59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1A2D2-AC7B-8C52-3A1C-1DEB1FE8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863A7-5C5F-21C1-B8DF-A6B08C85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44BF-A854-4884-962C-AB6055897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5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3F29-1A3D-E1D4-121F-ED47C279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52197-324B-242F-6F7E-B90FCE5EB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D537B-B4C5-D36F-166A-CDA9C98E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F0F3-89E0-4F89-B6D6-85E51163C59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F3178-451A-65D4-E41C-2F14EA88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75DC5-E92D-E253-3C4E-1DE97368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44BF-A854-4884-962C-AB6055897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8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A78EE-9F98-4DB9-B241-60AA52CB8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4EB87-7F11-36B0-0AEA-E3BBE9374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D63F5-1E28-7F2D-755E-8E98140C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F0F3-89E0-4F89-B6D6-85E51163C59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B0E50-94FF-DE52-37EC-7654C840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A023D-0541-D398-2F48-B50C423C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44BF-A854-4884-962C-AB6055897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1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D55A-4E46-71E3-5504-810D95CC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A3764-4213-3BB1-6247-806676939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61A1C-D676-D753-75F4-E4932AEE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F0F3-89E0-4F89-B6D6-85E51163C59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4170B-326D-7669-97C3-DFCD2FB4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FCEF8-79D1-D752-2B6B-A746B09A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44BF-A854-4884-962C-AB6055897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4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47A0-2133-D34C-1036-CAFC627F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925C2-656D-41C3-CE66-E03A54A0F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9A537-51AB-C25B-F3F1-DDF12763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F0F3-89E0-4F89-B6D6-85E51163C59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5795-48E0-B737-982D-4BEC9A8C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F42F8-8C20-CC0D-7F0D-B918869E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44BF-A854-4884-962C-AB6055897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4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C5F0-DAA3-296B-09E2-4AA61436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A66A2-07EA-2395-3C2E-6C28D6BCE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6B57D-2A55-EC1B-1803-754D2CF40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843E1-330D-2A4C-1C18-8A6AB641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F0F3-89E0-4F89-B6D6-85E51163C59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D797C-2AB5-0A15-D6CD-B2DA9DF0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274EE-DE26-9959-966C-7294FCD6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44BF-A854-4884-962C-AB6055897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5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C01B-4DA7-4D15-2C7B-257B1880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FEEC0-C9A0-58EE-B640-285F9FA6A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29790-304B-2076-42B4-A16BF3C28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61094-CFBE-74E6-CE5F-F462681C6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EE3BE-1632-CD62-69DF-A91F73B53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61019-91B4-7472-3F77-E7CAC8B0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F0F3-89E0-4F89-B6D6-85E51163C59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162B9-99F6-3999-15FC-1A97C9B4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5AC93-50BB-DBBD-8359-EF801A1C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44BF-A854-4884-962C-AB6055897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9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545C-2184-7EEB-CE4E-93BF58B7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AFA5E-AB43-73A4-4FA0-19EBB330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F0F3-89E0-4F89-B6D6-85E51163C59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EBFB7-8945-7D02-3585-73081512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3E01C-65BB-1717-6857-CA208BCA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44BF-A854-4884-962C-AB6055897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5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E9222-957C-A43E-CBC7-46C2D002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F0F3-89E0-4F89-B6D6-85E51163C59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05BE2-4CA3-011F-9C7E-125CE2EE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DD989-85E4-9CB5-056C-ECF9F705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44BF-A854-4884-962C-AB6055897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9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D35C-74EE-1954-4F4E-DAC43DFE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C58A6-508D-80AA-28C7-60911774D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BE0F5-1FD7-58DC-DDE3-97D1E3C9C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A81E4-C077-6DB5-C37E-1681711D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F0F3-89E0-4F89-B6D6-85E51163C59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3ED60-1723-C62B-8205-8394B9DE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9FBEB-71A6-002F-AE30-027548AD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44BF-A854-4884-962C-AB6055897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8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99C9-1125-6CCA-0037-917A8BED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B0091-30D2-C275-BB6F-82A4F5D66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A9414-21BD-2E48-7878-79E8FC7C9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989C5-FA37-2B05-7253-D1976DA7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F0F3-89E0-4F89-B6D6-85E51163C59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8F83C-54AA-0555-A3AA-580D4DC3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F8AF1-CF0E-18A0-DBE8-883EC5CC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44BF-A854-4884-962C-AB6055897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EB0CD-4DC0-CEE0-FCA0-C6243E6D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34F86-4737-8CEC-C141-379B21364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E0ACA-CFEA-6106-B578-440C7A1AC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FF0F3-89E0-4F89-B6D6-85E51163C595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32869-F3B6-64D0-15E3-3A5BD5288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F8CF8-AA8E-F1AC-EB3F-4CFCF803E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844BF-A854-4884-962C-AB6055897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7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AE2F-1F44-60F6-C611-56B76E110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081" y="2223655"/>
            <a:ext cx="11159837" cy="2410690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MIANGO-UJAH MADAKI’S DATA VISUALIZATION &amp; OBSERVATIONS.</a:t>
            </a:r>
          </a:p>
        </p:txBody>
      </p:sp>
    </p:spTree>
    <p:extLst>
      <p:ext uri="{BB962C8B-B14F-4D97-AF65-F5344CB8AC3E}">
        <p14:creationId xmlns:p14="http://schemas.microsoft.com/office/powerpoint/2010/main" val="717531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262B-B545-994A-792E-459AEA728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1073"/>
            <a:ext cx="9144000" cy="11131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OBSERVATION FOR FIGURE 7 &amp;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41AE1-88A4-B340-A1FA-72941B658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Most of the cars have the wheelbase is from 95mm, while the lowest wheelbase distribution is from 85mm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Most of the cars use Multi-point fuel injection</a:t>
            </a:r>
          </a:p>
          <a:p>
            <a:pPr algn="l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      system.</a:t>
            </a:r>
          </a:p>
        </p:txBody>
      </p:sp>
    </p:spTree>
    <p:extLst>
      <p:ext uri="{BB962C8B-B14F-4D97-AF65-F5344CB8AC3E}">
        <p14:creationId xmlns:p14="http://schemas.microsoft.com/office/powerpoint/2010/main" val="57826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7F3C-C643-EDAA-8261-88300F4F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166" y="355600"/>
            <a:ext cx="3593667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FIGURE 9 &amp; 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49DDB-9B86-E5BA-89D3-AE7F9C48B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4916" y="1983581"/>
            <a:ext cx="3773775" cy="49616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Univariate analysis for bore ratio.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704C4D-7E72-A17D-DB85-717F1291B2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89" y="2671178"/>
            <a:ext cx="4926984" cy="335238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CAD8E-F751-FD8A-799E-4EBC39D09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28780" y="2135981"/>
            <a:ext cx="4204855" cy="343766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Univariate analysis for compression ratio.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A3CA837-6715-183D-3197-BEA1C5B17E9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953" y="2671178"/>
            <a:ext cx="4939682" cy="3352381"/>
          </a:xfrm>
        </p:spPr>
      </p:pic>
    </p:spTree>
    <p:extLst>
      <p:ext uri="{BB962C8B-B14F-4D97-AF65-F5344CB8AC3E}">
        <p14:creationId xmlns:p14="http://schemas.microsoft.com/office/powerpoint/2010/main" val="1386113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7B2E-598E-CF86-519C-87311F03D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0201"/>
            <a:ext cx="9144000" cy="102999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OBSERVATIONS FOR FIGURE 9 &amp;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E261B-50C7-EAF9-EBD6-8BFF0EAEA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0018" y="2743056"/>
            <a:ext cx="7051964" cy="1655762"/>
          </a:xfrm>
        </p:spPr>
        <p:txBody>
          <a:bodyPr>
            <a:no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Most of the cars have a bore ratio of 3.6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Most of the cars have a petrol engine compression ratio of 10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accent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048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825A-BD2F-0E01-F059-A048FFB3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5257" y="355600"/>
            <a:ext cx="3801485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FIGURE 11 &amp; 12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B7988-300C-8333-590F-4ED484690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4189" y="1764214"/>
            <a:ext cx="3649084" cy="823912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Univariate analysis for horse power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77EC6D-C642-92D0-6E42-177913AA68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2" y="2671178"/>
            <a:ext cx="4977778" cy="335238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17164-CF3A-D1E5-E9CB-322472EFC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08272" y="2189018"/>
            <a:ext cx="3304309" cy="39910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Univariate analysis for peak rpm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5B3034-16B8-ED15-A449-744D7A4B7C3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97" y="2671178"/>
            <a:ext cx="4850793" cy="3352381"/>
          </a:xfrm>
        </p:spPr>
      </p:pic>
    </p:spTree>
    <p:extLst>
      <p:ext uri="{BB962C8B-B14F-4D97-AF65-F5344CB8AC3E}">
        <p14:creationId xmlns:p14="http://schemas.microsoft.com/office/powerpoint/2010/main" val="4013253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F16A-C3EA-5078-8105-94191FE80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2492"/>
            <a:ext cx="9144000" cy="10577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OBSERVATIONS FOR FIGURE 11 &amp;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30349-4A04-8571-139B-EA23CC564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Most of the cars have horsepower between the range of 50-99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Most of the cars have a peak rpm of 5500</a:t>
            </a:r>
          </a:p>
        </p:txBody>
      </p:sp>
    </p:spTree>
    <p:extLst>
      <p:ext uri="{BB962C8B-B14F-4D97-AF65-F5344CB8AC3E}">
        <p14:creationId xmlns:p14="http://schemas.microsoft.com/office/powerpoint/2010/main" val="3974483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2BA2-2EFE-E8E0-E8C6-EF7F0CD4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457" y="104775"/>
            <a:ext cx="3649085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FIGURE 13 &amp; 14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9C31F-B53B-91FB-575A-2BBA9485D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8262" y="1681163"/>
            <a:ext cx="3330429" cy="823912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Univariate analysis for city mpg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978AEB-B994-1C3B-E472-634651D9D3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85" y="2671178"/>
            <a:ext cx="4850793" cy="335238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5F9D1-72E1-5F58-9723-BB02B8CB3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39250" y="1681163"/>
            <a:ext cx="3649085" cy="823912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Univariate analysis for highway mpg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17A147A-C133-ECFF-04A0-DF6700131C2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97" y="2671178"/>
            <a:ext cx="4850793" cy="3352381"/>
          </a:xfrm>
        </p:spPr>
      </p:pic>
    </p:spTree>
    <p:extLst>
      <p:ext uri="{BB962C8B-B14F-4D97-AF65-F5344CB8AC3E}">
        <p14:creationId xmlns:p14="http://schemas.microsoft.com/office/powerpoint/2010/main" val="2706841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71A5-48D8-A866-58B3-DC37B10B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968" y="2766218"/>
            <a:ext cx="4042064" cy="1325563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BIVARIATE</a:t>
            </a:r>
            <a:br>
              <a:rPr lang="en-US" sz="96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</a:br>
            <a:r>
              <a:rPr lang="en-US" sz="96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646822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BB71-54E4-DDA2-9E09-607F04FFD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385" y="351270"/>
            <a:ext cx="363523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FIGURE 15 &amp; 16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0A35A-B296-37DA-B859-9B1CC7104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9606" y="2119744"/>
            <a:ext cx="3870757" cy="498111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Bivariate analysis for fuel type &amp; price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3F21E5-9E77-2817-E3B6-2452CF466E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3" y="2683877"/>
            <a:ext cx="5142857" cy="332698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9BA7F-3ED6-5AC8-A602-EF1D62E62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08272" y="2119743"/>
            <a:ext cx="3870757" cy="498111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Bivariate analysis for car body &amp; price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C6CFBEC-52D4-3DF0-6936-EAAA7C757C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53478"/>
            <a:ext cx="5183188" cy="3187782"/>
          </a:xfrm>
        </p:spPr>
      </p:pic>
    </p:spTree>
    <p:extLst>
      <p:ext uri="{BB962C8B-B14F-4D97-AF65-F5344CB8AC3E}">
        <p14:creationId xmlns:p14="http://schemas.microsoft.com/office/powerpoint/2010/main" val="2384947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3BBD-8687-6A72-8EE1-7ECB74096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1764"/>
            <a:ext cx="9144000" cy="988436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OBSERVATIONS FOR FIGURE 15 &amp; 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3C753-D5A7-FDC4-42E5-E981BE2FF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8148"/>
            <a:ext cx="9144000" cy="1655762"/>
          </a:xfrm>
        </p:spPr>
        <p:txBody>
          <a:bodyPr>
            <a:no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Cars that use diesel have a higher price than those that use gas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Convertible cars and hardtop cars have the highest prices, while hatchback cars have the lowest price</a:t>
            </a:r>
          </a:p>
        </p:txBody>
      </p:sp>
    </p:spTree>
    <p:extLst>
      <p:ext uri="{BB962C8B-B14F-4D97-AF65-F5344CB8AC3E}">
        <p14:creationId xmlns:p14="http://schemas.microsoft.com/office/powerpoint/2010/main" val="4108749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04AB-0966-E4DA-BE45-4BAEBC61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457" y="503671"/>
            <a:ext cx="3649085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FIGURE 17 &amp; 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918B6-D071-8587-8318-CEBDE7A49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9444" y="2105891"/>
            <a:ext cx="4480357" cy="399184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Bivariate analysis for engine location &amp; price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799F0F-C1F5-B805-E8D8-C4E901A1FD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43" y="2683877"/>
            <a:ext cx="4990476" cy="332698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27017-258E-65C4-1B7E-464698BB2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75032" y="2105891"/>
            <a:ext cx="4480356" cy="399184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Bivariate analysis for door number &amp; price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BF2A2B4-48A7-1DD0-8DA3-CFBED4C5483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603" y="2683877"/>
            <a:ext cx="4952381" cy="3326984"/>
          </a:xfrm>
        </p:spPr>
      </p:pic>
    </p:spTree>
    <p:extLst>
      <p:ext uri="{BB962C8B-B14F-4D97-AF65-F5344CB8AC3E}">
        <p14:creationId xmlns:p14="http://schemas.microsoft.com/office/powerpoint/2010/main" val="347582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16554-B34C-131F-9F1B-0D198E9A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754" y="2766218"/>
            <a:ext cx="4620491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UNIVARIATE </a:t>
            </a:r>
            <a:br>
              <a:rPr lang="en-US" sz="96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</a:br>
            <a:r>
              <a:rPr lang="en-US" sz="96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ANALYSIS.</a:t>
            </a:r>
          </a:p>
        </p:txBody>
      </p:sp>
    </p:spTree>
    <p:extLst>
      <p:ext uri="{BB962C8B-B14F-4D97-AF65-F5344CB8AC3E}">
        <p14:creationId xmlns:p14="http://schemas.microsoft.com/office/powerpoint/2010/main" val="1758612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8EC-C7BE-73CA-B4D1-C9180D8D9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6346"/>
            <a:ext cx="9144000" cy="104385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OBSERVATIONS FOR FIGURE 17 &amp; 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0FF1F-9561-D640-B7A8-2315E5218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15347"/>
            <a:ext cx="9144000" cy="1655762"/>
          </a:xfrm>
        </p:spPr>
        <p:txBody>
          <a:bodyPr>
            <a:no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Cars with rear engines have a higher price than those with front engines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Cars with 4 doors have a higher price than those with 2 doors</a:t>
            </a:r>
          </a:p>
        </p:txBody>
      </p:sp>
    </p:spTree>
    <p:extLst>
      <p:ext uri="{BB962C8B-B14F-4D97-AF65-F5344CB8AC3E}">
        <p14:creationId xmlns:p14="http://schemas.microsoft.com/office/powerpoint/2010/main" val="3008256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E3D2-F5DF-C603-7A39-CA9ED910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015" y="184357"/>
            <a:ext cx="3771969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FIGURE 19 &amp; 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64F4F-1F15-B4C3-BF0C-DA7DB49AE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8901" y="2001078"/>
            <a:ext cx="4315308" cy="50399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Bivariate analysis for drive wheel  &amp; price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66AAFC-67E3-1530-2D1C-4693CCFBC7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00" y="2683877"/>
            <a:ext cx="5104762" cy="332698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ADB12-E5DD-B7A2-3847-493519EFB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73348" y="2001078"/>
            <a:ext cx="4031974" cy="50399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Bivariate analysis for aspiration &amp; price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787EB4-A06A-8AC4-8EF2-F4397D546AE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508" y="2683877"/>
            <a:ext cx="5028571" cy="3326984"/>
          </a:xfrm>
        </p:spPr>
      </p:pic>
    </p:spTree>
    <p:extLst>
      <p:ext uri="{BB962C8B-B14F-4D97-AF65-F5344CB8AC3E}">
        <p14:creationId xmlns:p14="http://schemas.microsoft.com/office/powerpoint/2010/main" val="3095079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E3B2-93DD-1F1C-DD7A-E20025095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5647"/>
            <a:ext cx="9144000" cy="101855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OBSERVATIONS FOR FIGURE 19 &amp; 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75B49-EAD7-B92C-A730-8A302324B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Cars with four-wheel drives have higher prices.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Cars with turbo engines have a higher price than those with naturally aspirated engines</a:t>
            </a:r>
          </a:p>
        </p:txBody>
      </p:sp>
    </p:spTree>
    <p:extLst>
      <p:ext uri="{BB962C8B-B14F-4D97-AF65-F5344CB8AC3E}">
        <p14:creationId xmlns:p14="http://schemas.microsoft.com/office/powerpoint/2010/main" val="626085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62A0-43DE-4FF6-778F-CEEE463B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MULTIVARIATE </a:t>
            </a:r>
            <a:br>
              <a:rPr lang="en-US" sz="96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</a:br>
            <a:r>
              <a:rPr lang="en-US" sz="96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4175713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16B4-6D5A-528B-2E1E-E8E02507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722" y="182217"/>
            <a:ext cx="2502210" cy="1325563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FIGURE 21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00810-0B78-78E4-E886-1572F23D4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573" y="3428999"/>
            <a:ext cx="4010508" cy="823912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Multivariate analysis for cp data set.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F2DC22-75B6-86A4-DCBA-807DCA2B4C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68" y="182217"/>
            <a:ext cx="6493565" cy="6493565"/>
          </a:xfrm>
        </p:spPr>
      </p:pic>
    </p:spTree>
    <p:extLst>
      <p:ext uri="{BB962C8B-B14F-4D97-AF65-F5344CB8AC3E}">
        <p14:creationId xmlns:p14="http://schemas.microsoft.com/office/powerpoint/2010/main" val="1476147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0371-9807-80BC-36AA-B4FAB8CC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483" y="276088"/>
            <a:ext cx="2672038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FIGURE 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56542-AC58-7BE3-C5CA-CC4B5CFAA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746" y="3669749"/>
            <a:ext cx="3533429" cy="823912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Multivariate analysis for cp data set.</a:t>
            </a:r>
          </a:p>
          <a:p>
            <a:pPr algn="ctr"/>
            <a:endParaRPr lang="en-US" sz="4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B77E6C-6046-5A61-F8C4-032A8B83C7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808" y="357810"/>
            <a:ext cx="8322371" cy="6203950"/>
          </a:xfrm>
        </p:spPr>
      </p:pic>
    </p:spTree>
    <p:extLst>
      <p:ext uri="{BB962C8B-B14F-4D97-AF65-F5344CB8AC3E}">
        <p14:creationId xmlns:p14="http://schemas.microsoft.com/office/powerpoint/2010/main" val="329910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213D-4B71-5E58-E10B-0682F494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246" y="184357"/>
            <a:ext cx="3253508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FIGURE 1 &amp;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DF8FC-BDC2-EA44-0E7B-56EED4CBF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5005" y="2160002"/>
            <a:ext cx="3527137" cy="523875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Univariate analysis for fuel type.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2BEC0E-3114-C205-7875-3D7BD50BD1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48" y="2683877"/>
            <a:ext cx="5066666" cy="332698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176D1-B0F5-4E22-6165-C12BB255B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40239" y="2160001"/>
            <a:ext cx="3527137" cy="523875"/>
          </a:xfrm>
        </p:spPr>
        <p:txBody>
          <a:bodyPr>
            <a:normAutofit fontScale="92500"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Univariate analysis for aspiration.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7241DBF-9938-1CA1-F0F4-199FBCD5F6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953" y="2683877"/>
            <a:ext cx="4939682" cy="3326984"/>
          </a:xfrm>
        </p:spPr>
      </p:pic>
    </p:spTree>
    <p:extLst>
      <p:ext uri="{BB962C8B-B14F-4D97-AF65-F5344CB8AC3E}">
        <p14:creationId xmlns:p14="http://schemas.microsoft.com/office/powerpoint/2010/main" val="284005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5E715-ABA9-09A2-1E14-2D71E36D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802" y="761999"/>
            <a:ext cx="8082395" cy="1122219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OBSERVATIONS FOR FIGURE 1 &amp;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98735-920D-BE4E-D22B-CABE0079E16F}"/>
              </a:ext>
            </a:extLst>
          </p:cNvPr>
          <p:cNvSpPr txBox="1"/>
          <p:nvPr/>
        </p:nvSpPr>
        <p:spPr>
          <a:xfrm rot="10800000" flipH="1" flipV="1">
            <a:off x="2290621" y="2565737"/>
            <a:ext cx="73659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Most of the cars use gas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Most of the cars have naturally </a:t>
            </a:r>
          </a:p>
          <a:p>
            <a:pPr algn="just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aspirated engines</a:t>
            </a:r>
          </a:p>
        </p:txBody>
      </p:sp>
    </p:spTree>
    <p:extLst>
      <p:ext uri="{BB962C8B-B14F-4D97-AF65-F5344CB8AC3E}">
        <p14:creationId xmlns:p14="http://schemas.microsoft.com/office/powerpoint/2010/main" val="62040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4909-51ED-48E5-C556-B9A87B94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039" y="559593"/>
            <a:ext cx="3759921" cy="1022351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FIGURE 3 &amp;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50E6B-9F4A-295B-FB09-067BD36E2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9606" y="2293354"/>
            <a:ext cx="3759921" cy="371475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Univariate analysis for door number.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5B0B96-3435-835F-543C-65E12FC47E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46" y="2683877"/>
            <a:ext cx="5041270" cy="332698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DA708-F816-DF52-35D0-AE9FC1873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46818" y="2293353"/>
            <a:ext cx="3235036" cy="371475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Univariate analysis for car body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65F6000-C0D2-1D0E-8B9D-8F0E798B7CF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953" y="2664829"/>
            <a:ext cx="4939682" cy="3365079"/>
          </a:xfrm>
        </p:spPr>
      </p:pic>
    </p:spTree>
    <p:extLst>
      <p:ext uri="{BB962C8B-B14F-4D97-AF65-F5344CB8AC3E}">
        <p14:creationId xmlns:p14="http://schemas.microsoft.com/office/powerpoint/2010/main" val="103555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F9A6-324B-E2AA-F899-F92547B39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4181"/>
            <a:ext cx="9144000" cy="8775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OBSERVATIONS FOR FIGURE 3 &amp;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C1CE6-4FE6-F593-C1B2-85B61B8A9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44292"/>
            <a:ext cx="9144000" cy="2701781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Most of the cars have 4 doors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The cars with the highest distribution are of sedan type, while the lowest distribution are convertible.</a:t>
            </a:r>
          </a:p>
        </p:txBody>
      </p:sp>
    </p:spTree>
    <p:extLst>
      <p:ext uri="{BB962C8B-B14F-4D97-AF65-F5344CB8AC3E}">
        <p14:creationId xmlns:p14="http://schemas.microsoft.com/office/powerpoint/2010/main" val="20573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D235-BDA4-3F88-DC9A-7DA0F917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803" y="378402"/>
            <a:ext cx="3524394" cy="1302761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FIGURE 5 &amp;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3B914-B611-6AFA-0C8A-11F9E464C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879" y="2298547"/>
            <a:ext cx="3662939" cy="385330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Univariate analysis for drive wheel.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9AB413-69E4-410A-4528-85540EAE4F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42" y="2683877"/>
            <a:ext cx="4965079" cy="332698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19CFE-28F2-AEEA-C6C5-C4C7FAB57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55872" y="2298547"/>
            <a:ext cx="3900055" cy="385330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Univariate analysis for engine location.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EE90952-2A6F-CDC6-0007-6DD89AD202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953" y="2683877"/>
            <a:ext cx="4939682" cy="3326984"/>
          </a:xfrm>
        </p:spPr>
      </p:pic>
    </p:spTree>
    <p:extLst>
      <p:ext uri="{BB962C8B-B14F-4D97-AF65-F5344CB8AC3E}">
        <p14:creationId xmlns:p14="http://schemas.microsoft.com/office/powerpoint/2010/main" val="408827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CC32-FDF3-E0E9-5319-7E6A62AB3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0309" y="401781"/>
            <a:ext cx="8631382" cy="97458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OBSERVATIONS FOR FIGURE 5 &amp;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6D4E0-B722-B822-589C-4EF092667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709" y="2770764"/>
            <a:ext cx="9850582" cy="2466253"/>
          </a:xfrm>
        </p:spPr>
        <p:txBody>
          <a:bodyPr>
            <a:noAutofit/>
          </a:bodyPr>
          <a:lstStyle/>
          <a:p>
            <a:pPr algn="just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Most for the cars are front-wheel drives, while the lowest are four-wheel drives</a:t>
            </a:r>
          </a:p>
          <a:p>
            <a:pPr algn="just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Most of the cars have their engines located at the front.</a:t>
            </a:r>
          </a:p>
        </p:txBody>
      </p:sp>
    </p:spTree>
    <p:extLst>
      <p:ext uri="{BB962C8B-B14F-4D97-AF65-F5344CB8AC3E}">
        <p14:creationId xmlns:p14="http://schemas.microsoft.com/office/powerpoint/2010/main" val="213955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1891-577E-8709-2F16-1C776991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894" y="276587"/>
            <a:ext cx="3732212" cy="99262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FIGURE 7 &amp;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492DB-25F9-51F4-81A2-81D575503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9668" y="2064327"/>
            <a:ext cx="3538247" cy="44074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Univariate analysis for wheel base.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C85D5D-396C-6F55-6AA1-1769FB2A01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85" y="2671178"/>
            <a:ext cx="4850793" cy="335238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A4238A-AD2A-4A65-12CD-46D64BD9A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66710" y="2064327"/>
            <a:ext cx="3538248" cy="44074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Univariate analysis for fuel system.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DB51496-CB85-0BB0-6C04-6C1CE2986C0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97" y="2683877"/>
            <a:ext cx="4850793" cy="3326984"/>
          </a:xfrm>
        </p:spPr>
      </p:pic>
    </p:spTree>
    <p:extLst>
      <p:ext uri="{BB962C8B-B14F-4D97-AF65-F5344CB8AC3E}">
        <p14:creationId xmlns:p14="http://schemas.microsoft.com/office/powerpoint/2010/main" val="361485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Widescreen</PresentationFormat>
  <Paragraphs>67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Agency FB</vt:lpstr>
      <vt:lpstr>Arial</vt:lpstr>
      <vt:lpstr>Calibri</vt:lpstr>
      <vt:lpstr>Calibri Light</vt:lpstr>
      <vt:lpstr>Office Theme</vt:lpstr>
      <vt:lpstr>MIANGO-UJAH MADAKI’S DATA VISUALIZATION &amp; OBSERVATIONS.</vt:lpstr>
      <vt:lpstr>UNIVARIATE  ANALYSIS.</vt:lpstr>
      <vt:lpstr>FIGURE 1 &amp; 2</vt:lpstr>
      <vt:lpstr>OBSERVATIONS FOR FIGURE 1 &amp; 2</vt:lpstr>
      <vt:lpstr>FIGURE 3 &amp; 4</vt:lpstr>
      <vt:lpstr>OBSERVATIONS FOR FIGURE 3 &amp; 4</vt:lpstr>
      <vt:lpstr>FIGURE 5 &amp; 6</vt:lpstr>
      <vt:lpstr>OBSERVATIONS FOR FIGURE 5 &amp; 6</vt:lpstr>
      <vt:lpstr>FIGURE 7 &amp; 8</vt:lpstr>
      <vt:lpstr>OBSERVATION FOR FIGURE 7 &amp; 8</vt:lpstr>
      <vt:lpstr>FIGURE 9 &amp; 10</vt:lpstr>
      <vt:lpstr>OBSERVATIONS FOR FIGURE 9 &amp; 10</vt:lpstr>
      <vt:lpstr>FIGURE 11 &amp; 12</vt:lpstr>
      <vt:lpstr>OBSERVATIONS FOR FIGURE 11 &amp; 12</vt:lpstr>
      <vt:lpstr>FIGURE 13 &amp; 14</vt:lpstr>
      <vt:lpstr>BIVARIATE ANALYSIS</vt:lpstr>
      <vt:lpstr>FIGURE 15 &amp; 16</vt:lpstr>
      <vt:lpstr>OBSERVATIONS FOR FIGURE 15 &amp; 16</vt:lpstr>
      <vt:lpstr>FIGURE 17 &amp; 18</vt:lpstr>
      <vt:lpstr>OBSERVATIONS FOR FIGURE 17 &amp; 18</vt:lpstr>
      <vt:lpstr>FIGURE 19 &amp; 20</vt:lpstr>
      <vt:lpstr>OBSERVATIONS FOR FIGURE 19 &amp; 20</vt:lpstr>
      <vt:lpstr>MULTIVARIATE  ANALYSIS</vt:lpstr>
      <vt:lpstr>FIGURE 21</vt:lpstr>
      <vt:lpstr>FIGURE 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MIANGO-UJAH MADAKI’S DATA VISUALIZATION &amp; OBSERVATIONS.</dc:title>
  <dc:creator>user</dc:creator>
  <cp:lastModifiedBy>user</cp:lastModifiedBy>
  <cp:revision>1</cp:revision>
  <dcterms:created xsi:type="dcterms:W3CDTF">2022-10-21T19:43:43Z</dcterms:created>
  <dcterms:modified xsi:type="dcterms:W3CDTF">2022-10-21T19:43:54Z</dcterms:modified>
</cp:coreProperties>
</file>