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5FE8-7EA7-E4BA-00D0-7169CEAAA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3FE-267D-DB00-709B-72FE9A8BD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61254-6955-FE3B-779B-C52CA444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5596-7D70-424C-8C79-13057FEE86A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C76AD-4161-2164-2A9C-55510300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53226-93CB-998D-F7ED-28484014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9CD8-BF70-4059-A363-F1341FBB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9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3DEC9-06ED-FF9E-177F-50FE6109E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3B69E-7E04-ABA4-4682-8D588E0BE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A82BE-9D8A-75D0-64C4-A97289BF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5596-7D70-424C-8C79-13057FEE86A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F76E-1EC1-7DBF-7185-4CE2865E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62097-E5D5-7347-D042-BCA3F3CD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9CD8-BF70-4059-A363-F1341FBB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6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84737-A3C1-1CB4-0D61-F414B8A58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859FC-400A-12E5-FFDA-7CE914ED4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0EA47-29B3-6EF2-C441-D09CEF90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5596-7D70-424C-8C79-13057FEE86A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931CF-9821-04C0-BAA6-CF2F7B85A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FA05E-1746-8D9D-50DF-27DDEB46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9CD8-BF70-4059-A363-F1341FBB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6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58D0-B7A2-9C0C-530D-6F087DEC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549BE-ECF0-689C-FC8E-2E92C87F4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F7975-3D47-D514-FDED-591870A96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5596-7D70-424C-8C79-13057FEE86A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B55B7-E442-FA16-83F2-9DAB82E9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B1357-95F5-8658-3608-C18B231E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9CD8-BF70-4059-A363-F1341FBB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3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5346-93D3-8A36-FB7B-C8C74DEB4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55CC4-7F3B-E88C-69A4-E0BEA85EC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F1D36-FD04-DC4A-68A7-11E8AA94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5596-7D70-424C-8C79-13057FEE86A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F6E1F-083F-8B3A-F6E1-0ED3D58CE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EE614-7687-34F6-00C8-44BA0353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9CD8-BF70-4059-A363-F1341FBB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8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7467-1FE9-A9B2-1930-C09795EB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EB6F3-1342-BF2B-E0AE-E01418A34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FC796-D655-C1E9-9001-FBA10C3BD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7F276-E019-FF38-1755-0EEC5438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5596-7D70-424C-8C79-13057FEE86A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E8678-02FB-F72E-7F05-9F8CFB545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26740-5390-E73E-82DB-6D512D54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9CD8-BF70-4059-A363-F1341FBB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9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E563-2328-F038-E27A-01A569CDA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142EA-2C72-52CA-5149-95ACD4D03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66562-9F08-4B84-D88D-BFD67602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07472-380C-3883-4294-CC1E48E72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BD8AC-5AA1-68CE-3D0E-C08E4F3F7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52F63-D161-13E8-366B-56D23763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5596-7D70-424C-8C79-13057FEE86A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7BF1B8-5321-E350-A8A3-D6207215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22BCBA-C566-5EEB-E275-77C746A1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9CD8-BF70-4059-A363-F1341FBB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1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78C8-C48E-2938-067A-6666D84B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AB833-3EC6-59B2-D290-F2A62451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5596-7D70-424C-8C79-13057FEE86A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80DF6-B166-4D5C-98B0-6F7E53EC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73214-D05D-9C00-AB7A-355B4509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9CD8-BF70-4059-A363-F1341FBB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CAC144-86C0-3073-2380-587E15B08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5596-7D70-424C-8C79-13057FEE86A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EC064-77F9-67FC-EAB6-BF04E588C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9156E-628F-5CAD-9622-1D066822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9CD8-BF70-4059-A363-F1341FBB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9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475D-9B44-33C1-8E0E-70789FFC2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A934-5F25-CE6A-BA58-7D65D46E1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CEF08-7475-B8B9-99AB-99AA5A61F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5A2C1-1CCC-16BA-E352-30D4299B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5596-7D70-424C-8C79-13057FEE86A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B0BA7-BF81-A7B2-5E5E-48FCC304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C2AFE-E74A-FE5D-4520-E7136C7D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9CD8-BF70-4059-A363-F1341FBB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9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56A8-1786-F2B2-4F69-0AC07132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A7D04-B692-B6FB-7359-7032E150E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EE5C9-0C92-AC76-2A11-C48699D64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4401D-1594-275F-9D5F-CF7EF2D17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5596-7D70-424C-8C79-13057FEE86A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4CADF-A10C-F48B-F677-22BD80BB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28EDE-7165-9536-63B0-5BF4DA9F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9CD8-BF70-4059-A363-F1341FBB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3DB114-168B-9167-2406-A9BDA2C5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8226B-A407-BDD0-0145-1EDB56675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7EF50-6359-3F6C-E26E-885E91FA9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45596-7D70-424C-8C79-13057FEE86A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0E2FE-7342-7765-6E5C-6DE7AC746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A27D6-AF73-C6DD-2A91-A1DD1CB43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E9CD8-BF70-4059-A363-F1341FBB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7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A568ED-4007-AB17-8637-3AD30D3D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086" y="655010"/>
            <a:ext cx="7656443" cy="1325563"/>
          </a:xfrm>
        </p:spPr>
        <p:txBody>
          <a:bodyPr>
            <a:normAutofit/>
          </a:bodyPr>
          <a:lstStyle/>
          <a:p>
            <a:r>
              <a:rPr lang="en-US" sz="2400" dirty="0"/>
              <a:t>PAIRPLOT OF ALL FEATURES, WITH THE COUNTRIES AS HUES.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D19C5E-DC17-8650-D920-8D79029D6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25624"/>
            <a:ext cx="10134600" cy="480185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6B6B52-C781-4396-BC1E-BEC3B9AB410C}"/>
              </a:ext>
            </a:extLst>
          </p:cNvPr>
          <p:cNvSpPr txBox="1"/>
          <p:nvPr/>
        </p:nvSpPr>
        <p:spPr>
          <a:xfrm>
            <a:off x="3966273" y="147179"/>
            <a:ext cx="30700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217961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7749-CFD5-74AF-04F9-AEFB2B49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997" y="829592"/>
            <a:ext cx="7608405" cy="1325563"/>
          </a:xfrm>
        </p:spPr>
        <p:txBody>
          <a:bodyPr>
            <a:normAutofit/>
          </a:bodyPr>
          <a:lstStyle/>
          <a:p>
            <a:r>
              <a:rPr lang="en-US" sz="2800" dirty="0"/>
              <a:t>THE SPENDING DISTRIBUTION AND CORRELATIONS.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92020D-DA5C-5601-F465-82511341B3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5155"/>
            <a:ext cx="5181600" cy="369227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502A818-7A29-4E53-BBEE-7CEAFDA758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98035"/>
            <a:ext cx="5181600" cy="340651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9DC9F3-EF85-39E0-4877-19DFB7064205}"/>
              </a:ext>
            </a:extLst>
          </p:cNvPr>
          <p:cNvSpPr txBox="1"/>
          <p:nvPr/>
        </p:nvSpPr>
        <p:spPr>
          <a:xfrm>
            <a:off x="4484764" y="321760"/>
            <a:ext cx="30700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209174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363F-6C4A-4C19-EFFD-C1F6DE1CC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558" y="351872"/>
            <a:ext cx="7856883" cy="1325563"/>
          </a:xfrm>
        </p:spPr>
        <p:txBody>
          <a:bodyPr>
            <a:noAutofit/>
          </a:bodyPr>
          <a:lstStyle/>
          <a:p>
            <a:r>
              <a:rPr lang="en-US" sz="5400" dirty="0"/>
              <a:t>OBSERVATION OF FIGURE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43E7F-88EC-E1D3-68B3-BD0741A7FB67}"/>
              </a:ext>
            </a:extLst>
          </p:cNvPr>
          <p:cNvSpPr txBox="1"/>
          <p:nvPr/>
        </p:nvSpPr>
        <p:spPr>
          <a:xfrm>
            <a:off x="1683026" y="2769704"/>
            <a:ext cx="88259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THE AGE OF 25-44 SPENT MORE MONEY DURING THE TOUR IN TANZANIA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THERE IS A RELATIVELY HIGH CORRELATION BETWEEN FEATURES.</a:t>
            </a:r>
          </a:p>
        </p:txBody>
      </p:sp>
    </p:spTree>
    <p:extLst>
      <p:ext uri="{BB962C8B-B14F-4D97-AF65-F5344CB8AC3E}">
        <p14:creationId xmlns:p14="http://schemas.microsoft.com/office/powerpoint/2010/main" val="378686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57B8-F52B-1276-1724-4AA3BF16C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603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COUNTRIES WITH TOP 7 TOTAL COSTS STATISTICS AND HIGHEST SPENDING AGE GROUP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BAD5B5-D576-B07C-7177-79E225761B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8925" y="1825625"/>
            <a:ext cx="4280149" cy="435133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D4DED3F-28CB-7607-E5BB-73A2405D75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86826"/>
            <a:ext cx="5181600" cy="402893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C89BE1-D11A-658F-2C6F-9F8FCE6AD924}"/>
              </a:ext>
            </a:extLst>
          </p:cNvPr>
          <p:cNvSpPr txBox="1"/>
          <p:nvPr/>
        </p:nvSpPr>
        <p:spPr>
          <a:xfrm>
            <a:off x="3829877" y="0"/>
            <a:ext cx="30700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FIGURE 3</a:t>
            </a:r>
          </a:p>
        </p:txBody>
      </p:sp>
    </p:spTree>
    <p:extLst>
      <p:ext uri="{BB962C8B-B14F-4D97-AF65-F5344CB8AC3E}">
        <p14:creationId xmlns:p14="http://schemas.microsoft.com/office/powerpoint/2010/main" val="68055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4322-7A66-2790-1B91-951934B9C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246" y="404881"/>
            <a:ext cx="8625508" cy="1325563"/>
          </a:xfrm>
        </p:spPr>
        <p:txBody>
          <a:bodyPr>
            <a:noAutofit/>
          </a:bodyPr>
          <a:lstStyle/>
          <a:p>
            <a:r>
              <a:rPr lang="en-US" sz="6000" dirty="0"/>
              <a:t>OBSERVATION OF FIGURE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A42D3-E82F-BC00-3B3C-1E280A6BD1D4}"/>
              </a:ext>
            </a:extLst>
          </p:cNvPr>
          <p:cNvSpPr txBox="1"/>
          <p:nvPr/>
        </p:nvSpPr>
        <p:spPr>
          <a:xfrm>
            <a:off x="2917135" y="2769704"/>
            <a:ext cx="64449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TOURISTS FROM THE UNITED KINGDOM </a:t>
            </a:r>
          </a:p>
          <a:p>
            <a:r>
              <a:rPr lang="en-US" sz="2800" dirty="0"/>
              <a:t>    HAD THE HIGHEST COSTS.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AGE OF 25-44 SPENT MORE MONEY </a:t>
            </a:r>
          </a:p>
          <a:p>
            <a:r>
              <a:rPr lang="en-US" sz="2800" dirty="0"/>
              <a:t>    DURING THE TOUR IN TANZANIA</a:t>
            </a:r>
          </a:p>
        </p:txBody>
      </p:sp>
    </p:spTree>
    <p:extLst>
      <p:ext uri="{BB962C8B-B14F-4D97-AF65-F5344CB8AC3E}">
        <p14:creationId xmlns:p14="http://schemas.microsoft.com/office/powerpoint/2010/main" val="412176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3DCFE-5061-D93B-F7F2-E5EDCEE3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COUNTRIES WITH THE MOST SPENDING TOURISTS AND THE MOST PREFERRED MODE OF PAYMENT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F12A68-95CD-43CB-B112-EAAAE8CD22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8985"/>
            <a:ext cx="5181600" cy="372461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B15231-859C-78E9-F943-EA7F7AC112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969" y="1825625"/>
            <a:ext cx="4376061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415ABD-F8F1-C623-A11E-FD29C0274537}"/>
              </a:ext>
            </a:extLst>
          </p:cNvPr>
          <p:cNvSpPr txBox="1"/>
          <p:nvPr/>
        </p:nvSpPr>
        <p:spPr>
          <a:xfrm>
            <a:off x="4560964" y="-21265"/>
            <a:ext cx="30700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FIGURE 4</a:t>
            </a:r>
          </a:p>
        </p:txBody>
      </p:sp>
    </p:spTree>
    <p:extLst>
      <p:ext uri="{BB962C8B-B14F-4D97-AF65-F5344CB8AC3E}">
        <p14:creationId xmlns:p14="http://schemas.microsoft.com/office/powerpoint/2010/main" val="280406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2587-E2D9-DD23-0C76-DF4F73363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395" y="365125"/>
            <a:ext cx="9273209" cy="1325563"/>
          </a:xfrm>
        </p:spPr>
        <p:txBody>
          <a:bodyPr>
            <a:noAutofit/>
          </a:bodyPr>
          <a:lstStyle/>
          <a:p>
            <a:r>
              <a:rPr lang="en-US" sz="6000" dirty="0"/>
              <a:t>OBSERVATIONS OF FIGURE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64A6F-2798-44AA-6867-9CA961307B34}"/>
              </a:ext>
            </a:extLst>
          </p:cNvPr>
          <p:cNvSpPr txBox="1"/>
          <p:nvPr/>
        </p:nvSpPr>
        <p:spPr>
          <a:xfrm>
            <a:off x="2685001" y="3114261"/>
            <a:ext cx="682199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TOURISTS FROM THE UNITED KINGDOM </a:t>
            </a:r>
          </a:p>
          <a:p>
            <a:r>
              <a:rPr lang="en-US" sz="2800" dirty="0"/>
              <a:t>     HAD THE HIGHEST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MOST PREFFERED MODE OF PAYMENT </a:t>
            </a:r>
          </a:p>
          <a:p>
            <a:r>
              <a:rPr lang="en-US" sz="2800" dirty="0"/>
              <a:t>      WAS CASH.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972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B956-84D3-6019-1198-6C6787D6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THE ASPECT OF TOURISM THAT IS THE MOST PROFITABLE AND THE MOST SORT-AFTER FOOD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FBE31A-B201-1A94-350D-A7C03128B3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FA52E5-941D-849B-9E09-5C4CD8D86E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91CDD8-9E25-EFA4-25FD-53DC987687BD}"/>
              </a:ext>
            </a:extLst>
          </p:cNvPr>
          <p:cNvSpPr txBox="1"/>
          <p:nvPr/>
        </p:nvSpPr>
        <p:spPr>
          <a:xfrm>
            <a:off x="4560964" y="0"/>
            <a:ext cx="30700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FIGURE 5</a:t>
            </a:r>
          </a:p>
        </p:txBody>
      </p:sp>
    </p:spTree>
    <p:extLst>
      <p:ext uri="{BB962C8B-B14F-4D97-AF65-F5344CB8AC3E}">
        <p14:creationId xmlns:p14="http://schemas.microsoft.com/office/powerpoint/2010/main" val="2119424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9685-C43C-4013-B122-2405672D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908" y="206099"/>
            <a:ext cx="9114183" cy="1325563"/>
          </a:xfrm>
        </p:spPr>
        <p:txBody>
          <a:bodyPr>
            <a:normAutofit/>
          </a:bodyPr>
          <a:lstStyle/>
          <a:p>
            <a:r>
              <a:rPr lang="en-US" sz="6000" dirty="0"/>
              <a:t>OBERVATIONS FOR FIGURE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C2BFB4-58DB-D1D4-84D7-C7E70B7C0A87}"/>
              </a:ext>
            </a:extLst>
          </p:cNvPr>
          <p:cNvSpPr txBox="1"/>
          <p:nvPr/>
        </p:nvSpPr>
        <p:spPr>
          <a:xfrm>
            <a:off x="949622" y="2870321"/>
            <a:ext cx="102927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THE ASPECT OF TOURISM THAT IS THE MOST PROFITABLE</a:t>
            </a:r>
          </a:p>
          <a:p>
            <a:r>
              <a:rPr lang="en-US" sz="3200" dirty="0"/>
              <a:t>      IS WILDLIFE TOURISM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THE MOST SORT-AFTER FOOD IS PACKAGE_FOOD</a:t>
            </a:r>
          </a:p>
        </p:txBody>
      </p:sp>
    </p:spTree>
    <p:extLst>
      <p:ext uri="{BB962C8B-B14F-4D97-AF65-F5344CB8AC3E}">
        <p14:creationId xmlns:p14="http://schemas.microsoft.com/office/powerpoint/2010/main" val="2900020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168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PAIRPLOT OF ALL FEATURES, WITH THE COUNTRIES AS HUES.</vt:lpstr>
      <vt:lpstr>THE SPENDING DISTRIBUTION AND CORRELATIONS.</vt:lpstr>
      <vt:lpstr>OBSERVATION OF FIGURE 2</vt:lpstr>
      <vt:lpstr>COUNTRIES WITH TOP 7 TOTAL COSTS STATISTICS AND HIGHEST SPENDING AGE GROUP</vt:lpstr>
      <vt:lpstr>OBSERVATION OF FIGURE 3</vt:lpstr>
      <vt:lpstr>COUNTRIES WITH THE MOST SPENDING TOURISTS AND THE MOST PREFERRED MODE OF PAYMENT</vt:lpstr>
      <vt:lpstr>OBSERVATIONS OF FIGURE 4</vt:lpstr>
      <vt:lpstr>THE ASPECT OF TOURISM THAT IS THE MOST PROFITABLE AND THE MOST SORT-AFTER FOOD</vt:lpstr>
      <vt:lpstr>OBERVATIONS FOR FIGURE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PAIRPLOT OF ALL FEATURES, WITH THE COUNTRIES AS HUES.</dc:title>
  <dc:creator>user</dc:creator>
  <cp:lastModifiedBy>user</cp:lastModifiedBy>
  <cp:revision>1</cp:revision>
  <dcterms:created xsi:type="dcterms:W3CDTF">2022-10-04T20:16:13Z</dcterms:created>
  <dcterms:modified xsi:type="dcterms:W3CDTF">2022-10-04T20:45:52Z</dcterms:modified>
</cp:coreProperties>
</file>