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63" r:id="rId4"/>
    <p:sldId id="264" r:id="rId5"/>
    <p:sldId id="266" r:id="rId6"/>
    <p:sldId id="267" r:id="rId7"/>
    <p:sldId id="268" r:id="rId8"/>
    <p:sldId id="258" r:id="rId9"/>
    <p:sldId id="276" r:id="rId10"/>
    <p:sldId id="277" r:id="rId11"/>
    <p:sldId id="262" r:id="rId12"/>
    <p:sldId id="270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ea Alexandra Paun" userId="f9d40d0229900a69" providerId="LiveId" clId="{B6E71CED-E1D5-4292-87BA-24342565A094}"/>
    <pc:docChg chg="custSel addSld modSld">
      <pc:chgData name="Andreea Alexandra Paun" userId="f9d40d0229900a69" providerId="LiveId" clId="{B6E71CED-E1D5-4292-87BA-24342565A094}" dt="2024-04-25T13:12:56.295" v="208" actId="1076"/>
      <pc:docMkLst>
        <pc:docMk/>
      </pc:docMkLst>
      <pc:sldChg chg="addSp delSp modSp new mod">
        <pc:chgData name="Andreea Alexandra Paun" userId="f9d40d0229900a69" providerId="LiveId" clId="{B6E71CED-E1D5-4292-87BA-24342565A094}" dt="2024-04-25T13:12:56.295" v="208" actId="1076"/>
        <pc:sldMkLst>
          <pc:docMk/>
          <pc:sldMk cId="3231388972" sldId="256"/>
        </pc:sldMkLst>
        <pc:spChg chg="mod">
          <ac:chgData name="Andreea Alexandra Paun" userId="f9d40d0229900a69" providerId="LiveId" clId="{B6E71CED-E1D5-4292-87BA-24342565A094}" dt="2024-04-25T13:12:24.450" v="200" actId="1076"/>
          <ac:spMkLst>
            <pc:docMk/>
            <pc:sldMk cId="3231388972" sldId="256"/>
            <ac:spMk id="2" creationId="{276576EC-D49D-8BFF-FD10-FB2D63ADC2F4}"/>
          </ac:spMkLst>
        </pc:spChg>
        <pc:spChg chg="del mod">
          <ac:chgData name="Andreea Alexandra Paun" userId="f9d40d0229900a69" providerId="LiveId" clId="{B6E71CED-E1D5-4292-87BA-24342565A094}" dt="2024-04-25T12:52:48.479" v="2" actId="21"/>
          <ac:spMkLst>
            <pc:docMk/>
            <pc:sldMk cId="3231388972" sldId="256"/>
            <ac:spMk id="3" creationId="{07B0EFEA-280C-89B4-D4E7-4E78A5643D79}"/>
          </ac:spMkLst>
        </pc:spChg>
        <pc:spChg chg="add mod">
          <ac:chgData name="Andreea Alexandra Paun" userId="f9d40d0229900a69" providerId="LiveId" clId="{B6E71CED-E1D5-4292-87BA-24342565A094}" dt="2024-04-25T13:12:56.295" v="208" actId="1076"/>
          <ac:spMkLst>
            <pc:docMk/>
            <pc:sldMk cId="3231388972" sldId="256"/>
            <ac:spMk id="4" creationId="{DCAE725E-2F3E-D537-6F9B-A579794B0131}"/>
          </ac:spMkLst>
        </pc:spChg>
      </pc:sldChg>
      <pc:sldChg chg="addSp modSp new mod">
        <pc:chgData name="Andreea Alexandra Paun" userId="f9d40d0229900a69" providerId="LiveId" clId="{B6E71CED-E1D5-4292-87BA-24342565A094}" dt="2024-04-25T12:53:59.435" v="13" actId="1076"/>
        <pc:sldMkLst>
          <pc:docMk/>
          <pc:sldMk cId="2813949004" sldId="257"/>
        </pc:sldMkLst>
        <pc:spChg chg="add mod">
          <ac:chgData name="Andreea Alexandra Paun" userId="f9d40d0229900a69" providerId="LiveId" clId="{B6E71CED-E1D5-4292-87BA-24342565A094}" dt="2024-04-25T12:53:59.435" v="13" actId="1076"/>
          <ac:spMkLst>
            <pc:docMk/>
            <pc:sldMk cId="2813949004" sldId="257"/>
            <ac:spMk id="2" creationId="{BADFB154-66D3-070C-AFC1-337D588FF964}"/>
          </ac:spMkLst>
        </pc:spChg>
      </pc:sldChg>
      <pc:sldChg chg="addSp modSp new mod">
        <pc:chgData name="Andreea Alexandra Paun" userId="f9d40d0229900a69" providerId="LiveId" clId="{B6E71CED-E1D5-4292-87BA-24342565A094}" dt="2024-04-25T12:54:28.742" v="19" actId="1076"/>
        <pc:sldMkLst>
          <pc:docMk/>
          <pc:sldMk cId="2736470612" sldId="258"/>
        </pc:sldMkLst>
        <pc:spChg chg="add mod">
          <ac:chgData name="Andreea Alexandra Paun" userId="f9d40d0229900a69" providerId="LiveId" clId="{B6E71CED-E1D5-4292-87BA-24342565A094}" dt="2024-04-25T12:54:28.742" v="19" actId="1076"/>
          <ac:spMkLst>
            <pc:docMk/>
            <pc:sldMk cId="2736470612" sldId="258"/>
            <ac:spMk id="2" creationId="{84A2F9FC-502C-B207-2AC9-9FC988AE0927}"/>
          </ac:spMkLst>
        </pc:spChg>
      </pc:sldChg>
      <pc:sldChg chg="addSp modSp new mod">
        <pc:chgData name="Andreea Alexandra Paun" userId="f9d40d0229900a69" providerId="LiveId" clId="{B6E71CED-E1D5-4292-87BA-24342565A094}" dt="2024-04-25T12:54:56.629" v="27" actId="1076"/>
        <pc:sldMkLst>
          <pc:docMk/>
          <pc:sldMk cId="3369791830" sldId="259"/>
        </pc:sldMkLst>
        <pc:spChg chg="add mod">
          <ac:chgData name="Andreea Alexandra Paun" userId="f9d40d0229900a69" providerId="LiveId" clId="{B6E71CED-E1D5-4292-87BA-24342565A094}" dt="2024-04-25T12:54:56.629" v="27" actId="1076"/>
          <ac:spMkLst>
            <pc:docMk/>
            <pc:sldMk cId="3369791830" sldId="259"/>
            <ac:spMk id="2" creationId="{C4404DEC-EBAE-B25D-1FAE-6348FA69F69C}"/>
          </ac:spMkLst>
        </pc:spChg>
      </pc:sldChg>
      <pc:sldChg chg="modSp add mod">
        <pc:chgData name="Andreea Alexandra Paun" userId="f9d40d0229900a69" providerId="LiveId" clId="{B6E71CED-E1D5-4292-87BA-24342565A094}" dt="2024-04-25T12:59:24.874" v="33" actId="1076"/>
        <pc:sldMkLst>
          <pc:docMk/>
          <pc:sldMk cId="1266846648" sldId="260"/>
        </pc:sldMkLst>
        <pc:spChg chg="mod">
          <ac:chgData name="Andreea Alexandra Paun" userId="f9d40d0229900a69" providerId="LiveId" clId="{B6E71CED-E1D5-4292-87BA-24342565A094}" dt="2024-04-25T12:59:24.874" v="33" actId="1076"/>
          <ac:spMkLst>
            <pc:docMk/>
            <pc:sldMk cId="1266846648" sldId="260"/>
            <ac:spMk id="2" creationId="{C4404DEC-EBAE-B25D-1FAE-6348FA69F69C}"/>
          </ac:spMkLst>
        </pc:spChg>
      </pc:sldChg>
      <pc:sldChg chg="modSp add mod">
        <pc:chgData name="Andreea Alexandra Paun" userId="f9d40d0229900a69" providerId="LiveId" clId="{B6E71CED-E1D5-4292-87BA-24342565A094}" dt="2024-04-25T12:59:51.375" v="36" actId="1076"/>
        <pc:sldMkLst>
          <pc:docMk/>
          <pc:sldMk cId="1030978848" sldId="261"/>
        </pc:sldMkLst>
        <pc:spChg chg="mod">
          <ac:chgData name="Andreea Alexandra Paun" userId="f9d40d0229900a69" providerId="LiveId" clId="{B6E71CED-E1D5-4292-87BA-24342565A094}" dt="2024-04-25T12:59:51.375" v="36" actId="1076"/>
          <ac:spMkLst>
            <pc:docMk/>
            <pc:sldMk cId="1030978848" sldId="261"/>
            <ac:spMk id="2" creationId="{C4404DEC-EBAE-B25D-1FAE-6348FA69F69C}"/>
          </ac:spMkLst>
        </pc:spChg>
      </pc:sldChg>
      <pc:sldChg chg="modSp add mod">
        <pc:chgData name="Andreea Alexandra Paun" userId="f9d40d0229900a69" providerId="LiveId" clId="{B6E71CED-E1D5-4292-87BA-24342565A094}" dt="2024-04-25T13:00:24.207" v="39" actId="1076"/>
        <pc:sldMkLst>
          <pc:docMk/>
          <pc:sldMk cId="860240084" sldId="262"/>
        </pc:sldMkLst>
        <pc:spChg chg="mod">
          <ac:chgData name="Andreea Alexandra Paun" userId="f9d40d0229900a69" providerId="LiveId" clId="{B6E71CED-E1D5-4292-87BA-24342565A094}" dt="2024-04-25T13:00:24.207" v="39" actId="1076"/>
          <ac:spMkLst>
            <pc:docMk/>
            <pc:sldMk cId="860240084" sldId="262"/>
            <ac:spMk id="2" creationId="{C4404DEC-EBAE-B25D-1FAE-6348FA69F69C}"/>
          </ac:spMkLst>
        </pc:spChg>
      </pc:sldChg>
      <pc:sldChg chg="modSp add mod">
        <pc:chgData name="Andreea Alexandra Paun" userId="f9d40d0229900a69" providerId="LiveId" clId="{B6E71CED-E1D5-4292-87BA-24342565A094}" dt="2024-04-25T13:00:48.482" v="42" actId="21"/>
        <pc:sldMkLst>
          <pc:docMk/>
          <pc:sldMk cId="1853946512" sldId="263"/>
        </pc:sldMkLst>
        <pc:spChg chg="mod">
          <ac:chgData name="Andreea Alexandra Paun" userId="f9d40d0229900a69" providerId="LiveId" clId="{B6E71CED-E1D5-4292-87BA-24342565A094}" dt="2024-04-25T13:00:48.482" v="42" actId="21"/>
          <ac:spMkLst>
            <pc:docMk/>
            <pc:sldMk cId="1853946512" sldId="263"/>
            <ac:spMk id="2" creationId="{C4404DEC-EBAE-B25D-1FAE-6348FA69F69C}"/>
          </ac:spMkLst>
        </pc:spChg>
      </pc:sldChg>
      <pc:sldChg chg="modSp add mod">
        <pc:chgData name="Andreea Alexandra Paun" userId="f9d40d0229900a69" providerId="LiveId" clId="{B6E71CED-E1D5-4292-87BA-24342565A094}" dt="2024-04-25T13:04:53.740" v="45" actId="1076"/>
        <pc:sldMkLst>
          <pc:docMk/>
          <pc:sldMk cId="1918159654" sldId="264"/>
        </pc:sldMkLst>
        <pc:spChg chg="mod">
          <ac:chgData name="Andreea Alexandra Paun" userId="f9d40d0229900a69" providerId="LiveId" clId="{B6E71CED-E1D5-4292-87BA-24342565A094}" dt="2024-04-25T13:04:53.740" v="45" actId="1076"/>
          <ac:spMkLst>
            <pc:docMk/>
            <pc:sldMk cId="1918159654" sldId="264"/>
            <ac:spMk id="2" creationId="{C4404DEC-EBAE-B25D-1FAE-6348FA69F69C}"/>
          </ac:spMkLst>
        </pc:spChg>
      </pc:sldChg>
      <pc:sldChg chg="addSp modSp new mod">
        <pc:chgData name="Andreea Alexandra Paun" userId="f9d40d0229900a69" providerId="LiveId" clId="{B6E71CED-E1D5-4292-87BA-24342565A094}" dt="2024-04-25T13:05:20.835" v="51" actId="1076"/>
        <pc:sldMkLst>
          <pc:docMk/>
          <pc:sldMk cId="108497382" sldId="265"/>
        </pc:sldMkLst>
        <pc:picChg chg="add mod">
          <ac:chgData name="Andreea Alexandra Paun" userId="f9d40d0229900a69" providerId="LiveId" clId="{B6E71CED-E1D5-4292-87BA-24342565A094}" dt="2024-04-25T13:05:20.835" v="51" actId="1076"/>
          <ac:picMkLst>
            <pc:docMk/>
            <pc:sldMk cId="108497382" sldId="265"/>
            <ac:picMk id="2" creationId="{CAFEB326-9436-8A73-EB58-24A914A0356B}"/>
          </ac:picMkLst>
        </pc:picChg>
      </pc:sldChg>
      <pc:sldChg chg="addSp modSp new mod">
        <pc:chgData name="Andreea Alexandra Paun" userId="f9d40d0229900a69" providerId="LiveId" clId="{B6E71CED-E1D5-4292-87BA-24342565A094}" dt="2024-04-25T13:05:56.921" v="58" actId="1076"/>
        <pc:sldMkLst>
          <pc:docMk/>
          <pc:sldMk cId="3816623478" sldId="266"/>
        </pc:sldMkLst>
        <pc:spChg chg="add mod">
          <ac:chgData name="Andreea Alexandra Paun" userId="f9d40d0229900a69" providerId="LiveId" clId="{B6E71CED-E1D5-4292-87BA-24342565A094}" dt="2024-04-25T13:05:56.921" v="58" actId="1076"/>
          <ac:spMkLst>
            <pc:docMk/>
            <pc:sldMk cId="3816623478" sldId="266"/>
            <ac:spMk id="2" creationId="{88A5D4A1-25FD-EE07-056F-1B41F0B24AA3}"/>
          </ac:spMkLst>
        </pc:spChg>
      </pc:sldChg>
      <pc:sldChg chg="modSp add mod">
        <pc:chgData name="Andreea Alexandra Paun" userId="f9d40d0229900a69" providerId="LiveId" clId="{B6E71CED-E1D5-4292-87BA-24342565A094}" dt="2024-04-25T13:06:23.593" v="63" actId="1076"/>
        <pc:sldMkLst>
          <pc:docMk/>
          <pc:sldMk cId="4144914805" sldId="267"/>
        </pc:sldMkLst>
        <pc:spChg chg="mod">
          <ac:chgData name="Andreea Alexandra Paun" userId="f9d40d0229900a69" providerId="LiveId" clId="{B6E71CED-E1D5-4292-87BA-24342565A094}" dt="2024-04-25T13:06:23.593" v="63" actId="1076"/>
          <ac:spMkLst>
            <pc:docMk/>
            <pc:sldMk cId="4144914805" sldId="267"/>
            <ac:spMk id="2" creationId="{88A5D4A1-25FD-EE07-056F-1B41F0B24AA3}"/>
          </ac:spMkLst>
        </pc:spChg>
      </pc:sldChg>
      <pc:sldChg chg="addSp modSp new mod">
        <pc:chgData name="Andreea Alexandra Paun" userId="f9d40d0229900a69" providerId="LiveId" clId="{B6E71CED-E1D5-4292-87BA-24342565A094}" dt="2024-04-25T13:07:43.835" v="77" actId="1076"/>
        <pc:sldMkLst>
          <pc:docMk/>
          <pc:sldMk cId="799334648" sldId="268"/>
        </pc:sldMkLst>
        <pc:spChg chg="add mod">
          <ac:chgData name="Andreea Alexandra Paun" userId="f9d40d0229900a69" providerId="LiveId" clId="{B6E71CED-E1D5-4292-87BA-24342565A094}" dt="2024-04-25T13:07:43.835" v="77" actId="1076"/>
          <ac:spMkLst>
            <pc:docMk/>
            <pc:sldMk cId="799334648" sldId="268"/>
            <ac:spMk id="2" creationId="{AD0B9C50-6149-0B37-8068-23FAC0B1C94A}"/>
          </ac:spMkLst>
        </pc:spChg>
      </pc:sldChg>
      <pc:sldChg chg="addSp modSp new mod">
        <pc:chgData name="Andreea Alexandra Paun" userId="f9d40d0229900a69" providerId="LiveId" clId="{B6E71CED-E1D5-4292-87BA-24342565A094}" dt="2024-04-25T13:08:35.811" v="90" actId="1076"/>
        <pc:sldMkLst>
          <pc:docMk/>
          <pc:sldMk cId="758942956" sldId="269"/>
        </pc:sldMkLst>
        <pc:spChg chg="add mod">
          <ac:chgData name="Andreea Alexandra Paun" userId="f9d40d0229900a69" providerId="LiveId" clId="{B6E71CED-E1D5-4292-87BA-24342565A094}" dt="2024-04-25T13:08:35.811" v="90" actId="1076"/>
          <ac:spMkLst>
            <pc:docMk/>
            <pc:sldMk cId="758942956" sldId="269"/>
            <ac:spMk id="2" creationId="{9CD4E009-91B9-28D0-509D-855DF4A80494}"/>
          </ac:spMkLst>
        </pc:spChg>
      </pc:sldChg>
      <pc:sldChg chg="addSp modSp new mod">
        <pc:chgData name="Andreea Alexandra Paun" userId="f9d40d0229900a69" providerId="LiveId" clId="{B6E71CED-E1D5-4292-87BA-24342565A094}" dt="2024-04-25T13:09:11.559" v="100" actId="1076"/>
        <pc:sldMkLst>
          <pc:docMk/>
          <pc:sldMk cId="1981206642" sldId="270"/>
        </pc:sldMkLst>
        <pc:spChg chg="add mod">
          <ac:chgData name="Andreea Alexandra Paun" userId="f9d40d0229900a69" providerId="LiveId" clId="{B6E71CED-E1D5-4292-87BA-24342565A094}" dt="2024-04-25T13:09:11.559" v="100" actId="1076"/>
          <ac:spMkLst>
            <pc:docMk/>
            <pc:sldMk cId="1981206642" sldId="270"/>
            <ac:spMk id="2" creationId="{2DE5D476-43D5-8E14-A2CB-535C438621B8}"/>
          </ac:spMkLst>
        </pc:spChg>
      </pc:sldChg>
      <pc:sldChg chg="addSp modSp new mod">
        <pc:chgData name="Andreea Alexandra Paun" userId="f9d40d0229900a69" providerId="LiveId" clId="{B6E71CED-E1D5-4292-87BA-24342565A094}" dt="2024-04-25T13:09:43.257" v="108" actId="1076"/>
        <pc:sldMkLst>
          <pc:docMk/>
          <pc:sldMk cId="2370177567" sldId="271"/>
        </pc:sldMkLst>
        <pc:spChg chg="add mod">
          <ac:chgData name="Andreea Alexandra Paun" userId="f9d40d0229900a69" providerId="LiveId" clId="{B6E71CED-E1D5-4292-87BA-24342565A094}" dt="2024-04-25T13:09:43.257" v="108" actId="1076"/>
          <ac:spMkLst>
            <pc:docMk/>
            <pc:sldMk cId="2370177567" sldId="271"/>
            <ac:spMk id="2" creationId="{591B6632-AC11-FA20-F85B-57A581109ADA}"/>
          </ac:spMkLst>
        </pc:spChg>
      </pc:sldChg>
      <pc:sldChg chg="addSp modSp new mod">
        <pc:chgData name="Andreea Alexandra Paun" userId="f9d40d0229900a69" providerId="LiveId" clId="{B6E71CED-E1D5-4292-87BA-24342565A094}" dt="2024-04-25T13:10:14.861" v="116" actId="1076"/>
        <pc:sldMkLst>
          <pc:docMk/>
          <pc:sldMk cId="1320092476" sldId="272"/>
        </pc:sldMkLst>
        <pc:spChg chg="add mod">
          <ac:chgData name="Andreea Alexandra Paun" userId="f9d40d0229900a69" providerId="LiveId" clId="{B6E71CED-E1D5-4292-87BA-24342565A094}" dt="2024-04-25T13:10:14.861" v="116" actId="1076"/>
          <ac:spMkLst>
            <pc:docMk/>
            <pc:sldMk cId="1320092476" sldId="272"/>
            <ac:spMk id="2" creationId="{998926E0-2E48-D87D-2ECA-651CC4F85946}"/>
          </ac:spMkLst>
        </pc:spChg>
      </pc:sldChg>
      <pc:sldChg chg="addSp modSp new mod">
        <pc:chgData name="Andreea Alexandra Paun" userId="f9d40d0229900a69" providerId="LiveId" clId="{B6E71CED-E1D5-4292-87BA-24342565A094}" dt="2024-04-25T13:10:45.909" v="124" actId="1076"/>
        <pc:sldMkLst>
          <pc:docMk/>
          <pc:sldMk cId="364872752" sldId="273"/>
        </pc:sldMkLst>
        <pc:spChg chg="add mod">
          <ac:chgData name="Andreea Alexandra Paun" userId="f9d40d0229900a69" providerId="LiveId" clId="{B6E71CED-E1D5-4292-87BA-24342565A094}" dt="2024-04-25T13:10:45.909" v="124" actId="1076"/>
          <ac:spMkLst>
            <pc:docMk/>
            <pc:sldMk cId="364872752" sldId="273"/>
            <ac:spMk id="2" creationId="{6658B342-C949-183C-1500-8A3CBFEA37E7}"/>
          </ac:spMkLst>
        </pc:spChg>
      </pc:sldChg>
      <pc:sldChg chg="addSp modSp new mod">
        <pc:chgData name="Andreea Alexandra Paun" userId="f9d40d0229900a69" providerId="LiveId" clId="{B6E71CED-E1D5-4292-87BA-24342565A094}" dt="2024-04-25T13:11:22.788" v="132" actId="1076"/>
        <pc:sldMkLst>
          <pc:docMk/>
          <pc:sldMk cId="3612732114" sldId="274"/>
        </pc:sldMkLst>
        <pc:spChg chg="add mod">
          <ac:chgData name="Andreea Alexandra Paun" userId="f9d40d0229900a69" providerId="LiveId" clId="{B6E71CED-E1D5-4292-87BA-24342565A094}" dt="2024-04-25T13:11:22.788" v="132" actId="1076"/>
          <ac:spMkLst>
            <pc:docMk/>
            <pc:sldMk cId="3612732114" sldId="274"/>
            <ac:spMk id="2" creationId="{8AA4B945-2E8C-C69D-9B05-B7B1407E1C8E}"/>
          </ac:spMkLst>
        </pc:spChg>
      </pc:sldChg>
      <pc:sldChg chg="addSp modSp new mod">
        <pc:chgData name="Andreea Alexandra Paun" userId="f9d40d0229900a69" providerId="LiveId" clId="{B6E71CED-E1D5-4292-87BA-24342565A094}" dt="2024-04-25T13:11:41.851" v="138" actId="14100"/>
        <pc:sldMkLst>
          <pc:docMk/>
          <pc:sldMk cId="1210774054" sldId="275"/>
        </pc:sldMkLst>
        <pc:spChg chg="add mod">
          <ac:chgData name="Andreea Alexandra Paun" userId="f9d40d0229900a69" providerId="LiveId" clId="{B6E71CED-E1D5-4292-87BA-24342565A094}" dt="2024-04-25T13:11:41.851" v="138" actId="14100"/>
          <ac:spMkLst>
            <pc:docMk/>
            <pc:sldMk cId="1210774054" sldId="275"/>
            <ac:spMk id="2" creationId="{C479CE42-974B-3FB8-AF4D-941DCB19E7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CDB631E-CDE9-44F3-BF19-CFA0A8FFD03F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33383CD-E57A-4C93-AC66-41912D032F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76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631E-CDE9-44F3-BF19-CFA0A8FFD03F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83CD-E57A-4C93-AC66-41912D032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8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631E-CDE9-44F3-BF19-CFA0A8FFD03F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83CD-E57A-4C93-AC66-41912D032F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093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631E-CDE9-44F3-BF19-CFA0A8FFD03F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83CD-E57A-4C93-AC66-41912D032FD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481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631E-CDE9-44F3-BF19-CFA0A8FFD03F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83CD-E57A-4C93-AC66-41912D032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3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631E-CDE9-44F3-BF19-CFA0A8FFD03F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83CD-E57A-4C93-AC66-41912D032FD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772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631E-CDE9-44F3-BF19-CFA0A8FFD03F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83CD-E57A-4C93-AC66-41912D032F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020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631E-CDE9-44F3-BF19-CFA0A8FFD03F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83CD-E57A-4C93-AC66-41912D032FD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918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631E-CDE9-44F3-BF19-CFA0A8FFD03F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83CD-E57A-4C93-AC66-41912D032FD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05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631E-CDE9-44F3-BF19-CFA0A8FFD03F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83CD-E57A-4C93-AC66-41912D032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4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631E-CDE9-44F3-BF19-CFA0A8FFD03F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83CD-E57A-4C93-AC66-41912D032FD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30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631E-CDE9-44F3-BF19-CFA0A8FFD03F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83CD-E57A-4C93-AC66-41912D032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1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631E-CDE9-44F3-BF19-CFA0A8FFD03F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83CD-E57A-4C93-AC66-41912D032FD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61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631E-CDE9-44F3-BF19-CFA0A8FFD03F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83CD-E57A-4C93-AC66-41912D032FD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46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631E-CDE9-44F3-BF19-CFA0A8FFD03F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83CD-E57A-4C93-AC66-41912D032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2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631E-CDE9-44F3-BF19-CFA0A8FFD03F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83CD-E57A-4C93-AC66-41912D032FD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59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631E-CDE9-44F3-BF19-CFA0A8FFD03F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83CD-E57A-4C93-AC66-41912D032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DB631E-CDE9-44F3-BF19-CFA0A8FFD03F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3383CD-E57A-4C93-AC66-41912D032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2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fsoft.ro/~florentin.ipate/publications/STVR98%20-%20Specification%20and%20testing%20using%20generalised%20machines.pdf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576EC-D49D-8BFF-FD10-FB2D63ADC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7875" y="1814746"/>
            <a:ext cx="7631450" cy="1631216"/>
          </a:xfrm>
        </p:spPr>
        <p:txBody>
          <a:bodyPr>
            <a:noAutofit/>
          </a:bodyPr>
          <a:lstStyle/>
          <a:p>
            <a:r>
              <a:rPr lang="en-US" sz="6000" dirty="0"/>
              <a:t>Model based testing cu JSXM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E725E-2F3E-D537-6F9B-A579794B0131}"/>
              </a:ext>
            </a:extLst>
          </p:cNvPr>
          <p:cNvSpPr txBox="1"/>
          <p:nvPr/>
        </p:nvSpPr>
        <p:spPr>
          <a:xfrm>
            <a:off x="7008920" y="3638551"/>
            <a:ext cx="32581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Dilirici</a:t>
            </a:r>
            <a:r>
              <a:rPr lang="en-US" sz="2000" dirty="0"/>
              <a:t> Mihai</a:t>
            </a:r>
          </a:p>
          <a:p>
            <a:r>
              <a:rPr lang="en-US" sz="2000" dirty="0"/>
              <a:t>Florea M</a:t>
            </a:r>
            <a:r>
              <a:rPr lang="ro-RO" sz="2000" dirty="0"/>
              <a:t>ă</a:t>
            </a:r>
            <a:r>
              <a:rPr lang="en-US" sz="2000" dirty="0"/>
              <a:t>d</a:t>
            </a:r>
            <a:r>
              <a:rPr lang="ro-RO" sz="2000" dirty="0"/>
              <a:t>ă</a:t>
            </a:r>
            <a:r>
              <a:rPr lang="en-US" sz="2000" dirty="0" err="1"/>
              <a:t>lin</a:t>
            </a:r>
            <a:r>
              <a:rPr lang="ro-RO" sz="2000" dirty="0"/>
              <a:t>-Alexandru</a:t>
            </a:r>
            <a:endParaRPr lang="en-US" sz="2000" dirty="0"/>
          </a:p>
          <a:p>
            <a:r>
              <a:rPr lang="en-US" sz="2000" dirty="0"/>
              <a:t>P</a:t>
            </a:r>
            <a:r>
              <a:rPr lang="ro-RO" sz="2000" dirty="0"/>
              <a:t>ă</a:t>
            </a:r>
            <a:r>
              <a:rPr lang="en-US" sz="2000" dirty="0"/>
              <a:t>un </a:t>
            </a:r>
            <a:r>
              <a:rPr lang="ro-RO" sz="2000" dirty="0"/>
              <a:t>Andreea-</a:t>
            </a:r>
            <a:r>
              <a:rPr lang="en-US" sz="2000" dirty="0"/>
              <a:t>Alexandra</a:t>
            </a:r>
          </a:p>
          <a:p>
            <a:endParaRPr lang="en-US" sz="2000" dirty="0"/>
          </a:p>
          <a:p>
            <a:r>
              <a:rPr lang="en-US" sz="2000" dirty="0" err="1"/>
              <a:t>Grupa</a:t>
            </a:r>
            <a:r>
              <a:rPr lang="en-US" sz="2000" dirty="0"/>
              <a:t> 343</a:t>
            </a:r>
          </a:p>
        </p:txBody>
      </p:sp>
    </p:spTree>
    <p:extLst>
      <p:ext uri="{BB962C8B-B14F-4D97-AF65-F5344CB8AC3E}">
        <p14:creationId xmlns:p14="http://schemas.microsoft.com/office/powerpoint/2010/main" val="323138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A2F9FC-502C-B207-2AC9-9FC988AE0927}"/>
              </a:ext>
            </a:extLst>
          </p:cNvPr>
          <p:cNvSpPr txBox="1"/>
          <p:nvPr/>
        </p:nvSpPr>
        <p:spPr>
          <a:xfrm>
            <a:off x="2777910" y="528301"/>
            <a:ext cx="72018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Principalele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facilități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oferite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JSXM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D1D40F-C3AB-4612-1CC9-AB64CB9C54D0}"/>
              </a:ext>
            </a:extLst>
          </p:cNvPr>
          <p:cNvSpPr txBox="1"/>
          <p:nvPr/>
        </p:nvSpPr>
        <p:spPr>
          <a:xfrm>
            <a:off x="947415" y="1191508"/>
            <a:ext cx="10297170" cy="106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Implementarea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testelor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JUnit: JSXM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poate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genera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codul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necesar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testele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generate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JUnit, o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populară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bibliotecă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testare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Java.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Această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integrare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facilitează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procesul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testare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automatizată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aplicațiilor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Java,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folosind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specificațiile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definite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limbajul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XSM.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54C270-3795-1ED2-BD41-DA16862BFF0E}"/>
              </a:ext>
            </a:extLst>
          </p:cNvPr>
          <p:cNvSpPr txBox="1"/>
          <p:nvPr/>
        </p:nvSpPr>
        <p:spPr>
          <a:xfrm>
            <a:off x="3864745" y="2364726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Command Line: </a:t>
            </a:r>
            <a:r>
              <a:rPr lang="en-US" b="1" i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clean </a:t>
            </a:r>
            <a:r>
              <a:rPr lang="en-US" b="1" i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jsx</a:t>
            </a:r>
            <a:r>
              <a:rPr lang="en-US" b="1" i="1" dirty="0" err="1">
                <a:solidFill>
                  <a:srgbClr val="333333"/>
                </a:solidFill>
                <a:highlight>
                  <a:srgbClr val="FFFFFF"/>
                </a:highlight>
                <a:latin typeface="Ubuntu" panose="020F0502020204030204" pitchFamily="34" charset="0"/>
              </a:rPr>
              <a:t>m:generate</a:t>
            </a:r>
            <a:r>
              <a:rPr lang="en-US" b="1" i="1" dirty="0">
                <a:solidFill>
                  <a:srgbClr val="333333"/>
                </a:solidFill>
                <a:highlight>
                  <a:srgbClr val="FFFFFF"/>
                </a:highlight>
                <a:latin typeface="Ubuntu" panose="020F0502020204030204" pitchFamily="34" charset="0"/>
              </a:rPr>
              <a:t> test</a:t>
            </a:r>
            <a:endParaRPr lang="en-US" b="1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6D5207-E181-D7B0-7DAC-885BA48C2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969470"/>
            <a:ext cx="8477250" cy="311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3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404DEC-EBAE-B25D-1FAE-6348FA69F69C}"/>
              </a:ext>
            </a:extLst>
          </p:cNvPr>
          <p:cNvSpPr txBox="1"/>
          <p:nvPr/>
        </p:nvSpPr>
        <p:spPr>
          <a:xfrm>
            <a:off x="986319" y="2078470"/>
            <a:ext cx="10219362" cy="2701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ansamblu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utilitarul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JSXM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oferă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mediu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specificarea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analiza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testarea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sistemelor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software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folosind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limbajul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modelare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bazat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 stream X-machines,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facilitând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astfel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dezvoltarea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validarea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sistemelor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software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complexe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24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5D476-43D5-8E14-A2CB-535C438621B8}"/>
              </a:ext>
            </a:extLst>
          </p:cNvPr>
          <p:cNvSpPr txBox="1"/>
          <p:nvPr/>
        </p:nvSpPr>
        <p:spPr>
          <a:xfrm>
            <a:off x="304801" y="574817"/>
            <a:ext cx="11249024" cy="83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Caracteristicile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modelului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 il fac o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alegere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ideală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bază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metodă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testare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includ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ctr"/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1FCA63-66FA-0CE0-EAE6-C03472124DBB}"/>
              </a:ext>
            </a:extLst>
          </p:cNvPr>
          <p:cNvSpPr txBox="1"/>
          <p:nvPr/>
        </p:nvSpPr>
        <p:spPr>
          <a:xfrm>
            <a:off x="809625" y="1108436"/>
            <a:ext cx="10572748" cy="1064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o-RO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Intuitivitatea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ușurința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utilizare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intuitiv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simplu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facilitând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înțelegerea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aplicarea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practică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D3BB4A-8AD4-AA05-DE9A-4DADEBE8AE92}"/>
              </a:ext>
            </a:extLst>
          </p:cNvPr>
          <p:cNvSpPr txBox="1"/>
          <p:nvPr/>
        </p:nvSpPr>
        <p:spPr>
          <a:xfrm>
            <a:off x="809625" y="2002549"/>
            <a:ext cx="10572748" cy="1657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Construit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 </a:t>
            </a:r>
            <a:r>
              <a:rPr lang="en-US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cunoștințele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actuale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Modelul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bazează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cunoștințele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actuale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implică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niciun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concept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revoluționar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De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fapt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acesta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reprezintă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combinație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între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diagramele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stare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descrieri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formale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ale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tipurilor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date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funcțiilor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care pot fi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exprimate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ușor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într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-un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limbaj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precum Z</a:t>
            </a:r>
            <a:r>
              <a:rPr lang="ro-RO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 form</a:t>
            </a:r>
            <a:r>
              <a:rPr lang="ro-RO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funcții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ML</a:t>
            </a:r>
            <a:r>
              <a:rPr lang="ro-RO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sub forma 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</a:t>
            </a:r>
            <a:r>
              <a:rPr lang="ro-RO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ui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limbaj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funcțional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similar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folosind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notațiile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matematice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tradiționale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26857-282E-1256-2903-2DD258B0D283}"/>
              </a:ext>
            </a:extLst>
          </p:cNvPr>
          <p:cNvSpPr txBox="1"/>
          <p:nvPr/>
        </p:nvSpPr>
        <p:spPr>
          <a:xfrm>
            <a:off x="809625" y="3544240"/>
            <a:ext cx="10572748" cy="1554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Principal</a:t>
            </a:r>
            <a:r>
              <a:rPr lang="ro-RO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modele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computaționale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existente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adică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mașinile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Turing, </a:t>
            </a:r>
            <a:r>
              <a:rPr lang="en-US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automatele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pushdown, etc.) pot fi </a:t>
            </a:r>
            <a:r>
              <a:rPr lang="en-US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reprezenta</a:t>
            </a:r>
            <a:r>
              <a:rPr lang="ro-RO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ușor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 X-machines: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lucru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reprezintă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 mare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avantaj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ceea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privește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testarea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De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fapt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un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software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ceva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efectuează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anumită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funcție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computabilă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Deoarece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specificația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implementarea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sunt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funcții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computabile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ambele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pot fi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reprezentate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niște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mașini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O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metodă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testare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încerca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apoi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să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verifice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dacă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aceste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două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mașini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sunt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echivalente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într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-un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anumit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sens.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24846D-A5DE-C991-9444-4BF7FFA39037}"/>
              </a:ext>
            </a:extLst>
          </p:cNvPr>
          <p:cNvSpPr txBox="1"/>
          <p:nvPr/>
        </p:nvSpPr>
        <p:spPr>
          <a:xfrm>
            <a:off x="809625" y="5414477"/>
            <a:ext cx="10572748" cy="1064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Permite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capturarea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informațiilor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dinamicului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sistemului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într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-un mod </a:t>
            </a:r>
            <a:r>
              <a:rPr lang="en-US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foarte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intuitiv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Utilizarea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diagramei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stare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ajută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mare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măsură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facilitând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reprezentarea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înțelegerea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dinamicii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sistemului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0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69C429-A25A-A8FC-ACA1-63DADE38A5D6}"/>
              </a:ext>
            </a:extLst>
          </p:cNvPr>
          <p:cNvSpPr txBox="1"/>
          <p:nvPr/>
        </p:nvSpPr>
        <p:spPr>
          <a:xfrm>
            <a:off x="4970942" y="623590"/>
            <a:ext cx="2250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Bibliografie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EA668A-FA17-0287-3B76-3D7EE89C8BB1}"/>
              </a:ext>
            </a:extLst>
          </p:cNvPr>
          <p:cNvSpPr txBox="1"/>
          <p:nvPr/>
        </p:nvSpPr>
        <p:spPr>
          <a:xfrm>
            <a:off x="1033461" y="1852612"/>
            <a:ext cx="101250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Florentin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Ipate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Mike Holcombe: Specification and testing using generalized machines: a presentation and a case study, Software Testing, Verification and Reliability, 8, 61-81 (1998)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http://www.ifsoft.ro/~florentin.ipate/publications/STVR98%20-%20Specification%20and%20testing%20using%20generalised%20machines.pdf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http://www.jsxm.org/</a:t>
            </a:r>
            <a:endParaRPr lang="en-US" sz="2800" b="0" i="0" dirty="0">
              <a:solidFill>
                <a:srgbClr val="DBDEE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03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FB154-66D3-070C-AFC1-337D588FF964}"/>
              </a:ext>
            </a:extLst>
          </p:cNvPr>
          <p:cNvSpPr txBox="1"/>
          <p:nvPr/>
        </p:nvSpPr>
        <p:spPr>
          <a:xfrm>
            <a:off x="1111720" y="1766871"/>
            <a:ext cx="99685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Limbajul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modelare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stream X-machines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formală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specifica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comportamentul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sistemelor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concentrează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modelele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reprezentate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fluxuri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evenimente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(stream-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care sunt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procesate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mașini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ro-RO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finite.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4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404DEC-EBAE-B25D-1FAE-6348FA69F69C}"/>
              </a:ext>
            </a:extLst>
          </p:cNvPr>
          <p:cNvSpPr txBox="1"/>
          <p:nvPr/>
        </p:nvSpPr>
        <p:spPr>
          <a:xfrm>
            <a:off x="1071562" y="2078470"/>
            <a:ext cx="10048875" cy="2701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Conceptul 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X-machines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metodă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formală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propusă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ro-RO" sz="3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Mike 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Holcombe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1988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specificația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testarea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sistemelor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Se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accentuează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distincția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dintre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X-machines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mașinile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ro-RO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finite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utilizarea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funcțiilor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loc de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simboluri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abstracte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tranziții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20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404DEC-EBAE-B25D-1FAE-6348FA69F69C}"/>
              </a:ext>
            </a:extLst>
          </p:cNvPr>
          <p:cNvSpPr txBox="1"/>
          <p:nvPr/>
        </p:nvSpPr>
        <p:spPr>
          <a:xfrm>
            <a:off x="986319" y="1815000"/>
            <a:ext cx="10219362" cy="322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prezint</a:t>
            </a:r>
            <a:r>
              <a:rPr lang="ro-RO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de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asemenea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procesul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testare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subliniind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importanța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testării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funcțiilor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bază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abordarea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ierarhică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testarea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funcțiilor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complexe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X-machines sunt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remarcate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natura lor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deterministă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utilitatea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specificația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testarea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sistemelor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combinând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structuri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date,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funcții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diagrame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stare.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04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A5D4A1-25FD-EE07-056F-1B41F0B24AA3}"/>
              </a:ext>
            </a:extLst>
          </p:cNvPr>
          <p:cNvSpPr txBox="1"/>
          <p:nvPr/>
        </p:nvSpPr>
        <p:spPr>
          <a:xfrm>
            <a:off x="1023670" y="751344"/>
            <a:ext cx="103301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Calculul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mașinii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începe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într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-o stare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inițială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(stare de control)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și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într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-o stare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tipului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 date X al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sistemului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starea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datelor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);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există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multe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căi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care pot fi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urmărite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acea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stare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inițială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iar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fiecare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muchie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este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etichetată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cu 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funcție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φ1, φ2, etc.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Secvențele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funcții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sunt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astfel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derivate din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fiecare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cale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în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spațiul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 stare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și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acestea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pot fi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compuse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pentru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produce 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funcție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care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poate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definită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starea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datelor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Aceasta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este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apoi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aplicată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valorii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x, cu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condiția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funcția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compusă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fie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definită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pe x.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069A36-58D0-E14D-081E-97057CBDB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574" y="3150155"/>
            <a:ext cx="6143625" cy="295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4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A5D4A1-25FD-EE07-056F-1B41F0B24AA3}"/>
              </a:ext>
            </a:extLst>
          </p:cNvPr>
          <p:cNvSpPr txBox="1"/>
          <p:nvPr/>
        </p:nvSpPr>
        <p:spPr>
          <a:xfrm>
            <a:off x="893851" y="655085"/>
            <a:ext cx="1040429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Aceasta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oferă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apoi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nouă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valoare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x' ∈ X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starea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datelor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nouă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stare de control. De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obicei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mașina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deterministă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astfel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încât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orice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moment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există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doar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funcție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posibilă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definită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adică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domeniile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funcțiilor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 apar din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orice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stare sunt mutual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disjuncte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6DF49-AC85-3378-12E0-B9DA8C659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2707275"/>
            <a:ext cx="6838950" cy="329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1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0B9C50-6149-0B37-8068-23FAC0B1C94A}"/>
              </a:ext>
            </a:extLst>
          </p:cNvPr>
          <p:cNvSpPr txBox="1"/>
          <p:nvPr/>
        </p:nvSpPr>
        <p:spPr>
          <a:xfrm>
            <a:off x="957262" y="800516"/>
            <a:ext cx="102774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Deoarece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setul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 date X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poate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conține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informații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despre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memoria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internă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unui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precum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și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diferite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tipuri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</a:t>
            </a:r>
            <a:r>
              <a:rPr lang="ro-RO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ă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ieșire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este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posibil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să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modeleze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sisteme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foarte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generale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într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-un mod transparent.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Starea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 control a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sistemului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este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separată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setul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 date,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iar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setul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X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este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adesea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un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tablou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format din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câmpuri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care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definesc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structuri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interne precum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registre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stive,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stocarea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fișierelor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din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baze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 date,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informații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intrare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 la diverse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dispozitive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modele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afișaje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pe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ecran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și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alte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mecanisme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ieșire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8F852F-FFCA-CE13-A628-2FCDE25AD767}"/>
              </a:ext>
            </a:extLst>
          </p:cNvPr>
          <p:cNvSpPr txBox="1"/>
          <p:nvPr/>
        </p:nvSpPr>
        <p:spPr>
          <a:xfrm>
            <a:off x="504824" y="5325823"/>
            <a:ext cx="10548937" cy="1167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3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Funcțiile</a:t>
            </a:r>
            <a:r>
              <a:rPr lang="en-US" sz="3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vor</a:t>
            </a:r>
            <a:r>
              <a:rPr lang="en-US" sz="3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citi</a:t>
            </a:r>
            <a:r>
              <a:rPr lang="en-US" sz="3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intrări</a:t>
            </a:r>
            <a:r>
              <a:rPr lang="en-US" sz="3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fișiere</a:t>
            </a:r>
            <a:r>
              <a:rPr lang="en-US" sz="3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date, </a:t>
            </a:r>
            <a:r>
              <a:rPr lang="en-US" sz="3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memorie</a:t>
            </a:r>
            <a:r>
              <a:rPr lang="en-US" sz="3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internă</a:t>
            </a:r>
            <a:r>
              <a:rPr lang="en-US" sz="3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7675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A2F9FC-502C-B207-2AC9-9FC988AE0927}"/>
              </a:ext>
            </a:extLst>
          </p:cNvPr>
          <p:cNvSpPr txBox="1"/>
          <p:nvPr/>
        </p:nvSpPr>
        <p:spPr>
          <a:xfrm>
            <a:off x="2777910" y="528301"/>
            <a:ext cx="72018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Principalele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facilități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oferite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JSXM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DCE88E-9648-B156-9022-D53D1ED2B6C7}"/>
              </a:ext>
            </a:extLst>
          </p:cNvPr>
          <p:cNvSpPr txBox="1"/>
          <p:nvPr/>
        </p:nvSpPr>
        <p:spPr>
          <a:xfrm>
            <a:off x="1120650" y="1531013"/>
            <a:ext cx="434487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Animarea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modelului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JSXM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vizualizarea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animarea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modelului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limbajul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XSM.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Această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funcționalitate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înțelege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comportamentul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specificat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7DA1B1-C9E3-DFB1-DA00-1D14B57AEB6B}"/>
              </a:ext>
            </a:extLst>
          </p:cNvPr>
          <p:cNvSpPr txBox="1"/>
          <p:nvPr/>
        </p:nvSpPr>
        <p:spPr>
          <a:xfrm>
            <a:off x="1120650" y="4780494"/>
            <a:ext cx="443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Command Line: </a:t>
            </a:r>
            <a:r>
              <a:rPr lang="en-US" b="1" i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clean </a:t>
            </a:r>
            <a:r>
              <a:rPr lang="en-US" b="1" i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jsx</a:t>
            </a:r>
            <a:r>
              <a:rPr lang="en-US" b="1" i="1" dirty="0" err="1">
                <a:solidFill>
                  <a:srgbClr val="333333"/>
                </a:solidFill>
                <a:highlight>
                  <a:srgbClr val="FFFFFF"/>
                </a:highlight>
                <a:latin typeface="Ubuntu" panose="020F0502020204030204" pitchFamily="34" charset="0"/>
              </a:rPr>
              <a:t>m:animate-gui</a:t>
            </a:r>
            <a:endParaRPr lang="en-US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F2284D-53C6-8C1A-D840-49F3E4F92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71" y="1082299"/>
            <a:ext cx="4852900" cy="507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7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A2F9FC-502C-B207-2AC9-9FC988AE0927}"/>
              </a:ext>
            </a:extLst>
          </p:cNvPr>
          <p:cNvSpPr txBox="1"/>
          <p:nvPr/>
        </p:nvSpPr>
        <p:spPr>
          <a:xfrm>
            <a:off x="2777910" y="528301"/>
            <a:ext cx="7201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Principalele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facilități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oferite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JSXM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DCE88E-9648-B156-9022-D53D1ED2B6C7}"/>
              </a:ext>
            </a:extLst>
          </p:cNvPr>
          <p:cNvSpPr txBox="1"/>
          <p:nvPr/>
        </p:nvSpPr>
        <p:spPr>
          <a:xfrm>
            <a:off x="1027223" y="1222305"/>
            <a:ext cx="10096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DAFEC3-7F7B-DF04-246C-F411B96D4684}"/>
              </a:ext>
            </a:extLst>
          </p:cNvPr>
          <p:cNvSpPr txBox="1"/>
          <p:nvPr/>
        </p:nvSpPr>
        <p:spPr>
          <a:xfrm>
            <a:off x="1027223" y="1222305"/>
            <a:ext cx="4611577" cy="3774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Generarea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testelor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bazate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modelul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formă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stream X-machine: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Utilitarul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JSXM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poate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genera automat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cazuri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testare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sistemul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software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bazat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specificațiile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limbajul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XSM.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teste sunt create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funcție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stările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tranzițiile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definite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contribuind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testarea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validarea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corectitudinii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sistemului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F7B2D6-4A9A-80D7-51F0-720A7783511E}"/>
              </a:ext>
            </a:extLst>
          </p:cNvPr>
          <p:cNvSpPr txBox="1"/>
          <p:nvPr/>
        </p:nvSpPr>
        <p:spPr>
          <a:xfrm>
            <a:off x="1338263" y="5068673"/>
            <a:ext cx="6619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Command Line: </a:t>
            </a:r>
            <a:r>
              <a:rPr lang="en-US" b="1" i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clean </a:t>
            </a:r>
            <a:r>
              <a:rPr lang="en-US" b="1" i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jsx</a:t>
            </a:r>
            <a:r>
              <a:rPr lang="en-US" b="1" i="1" dirty="0" err="1">
                <a:solidFill>
                  <a:srgbClr val="333333"/>
                </a:solidFill>
                <a:highlight>
                  <a:srgbClr val="FFFFFF"/>
                </a:highlight>
                <a:latin typeface="Ubuntu" panose="020F0502020204030204" pitchFamily="34" charset="0"/>
              </a:rPr>
              <a:t>m:generate</a:t>
            </a:r>
            <a:endParaRPr lang="en-US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63DDAB-159C-4C2B-6F43-B4EC649C6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287" y="1061967"/>
            <a:ext cx="5256286" cy="507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9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96</TotalTime>
  <Words>929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Garamond</vt:lpstr>
      <vt:lpstr>Times New Roman</vt:lpstr>
      <vt:lpstr>Ubuntu</vt:lpstr>
      <vt:lpstr>Organic</vt:lpstr>
      <vt:lpstr>Model based testing cu JSXM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based testing cu JSXM </dc:title>
  <dc:creator>Andreea Alexandra Paun</dc:creator>
  <cp:lastModifiedBy>Madalin Alexandru  Florea</cp:lastModifiedBy>
  <cp:revision>7</cp:revision>
  <dcterms:created xsi:type="dcterms:W3CDTF">2024-04-25T12:45:25Z</dcterms:created>
  <dcterms:modified xsi:type="dcterms:W3CDTF">2024-04-26T20:20:11Z</dcterms:modified>
</cp:coreProperties>
</file>