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2632800-B632-49D9-BEB9-A067513F6C25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DFFE66-FA7D-4B39-BE2F-0695824D16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om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2514600"/>
            <a:ext cx="6248400" cy="3429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   Random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905000"/>
            <a:ext cx="7711440" cy="3581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Groupe</a:t>
            </a:r>
            <a:r>
              <a:rPr lang="en-US" dirty="0" smtClean="0"/>
              <a:t>:        </a:t>
            </a:r>
          </a:p>
          <a:p>
            <a:r>
              <a:rPr lang="en-US" dirty="0" smtClean="0"/>
              <a:t> 				 Tudor Maria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Tanea</a:t>
            </a:r>
            <a:r>
              <a:rPr lang="en-US" dirty="0" smtClean="0"/>
              <a:t> </a:t>
            </a:r>
            <a:r>
              <a:rPr lang="en-US" dirty="0" err="1" smtClean="0"/>
              <a:t>Madalina</a:t>
            </a:r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Goran</a:t>
            </a:r>
            <a:r>
              <a:rPr lang="en-US" dirty="0" smtClean="0"/>
              <a:t> </a:t>
            </a:r>
            <a:r>
              <a:rPr lang="en-US" dirty="0" err="1" smtClean="0"/>
              <a:t>Sorina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Ionescu</a:t>
            </a:r>
            <a:r>
              <a:rPr lang="en-US" dirty="0" smtClean="0"/>
              <a:t> Diana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09600"/>
            <a:ext cx="7498080" cy="563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De quoi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Le but </a:t>
            </a:r>
            <a:r>
              <a:rPr lang="en-US" dirty="0" err="1" smtClean="0"/>
              <a:t>est</a:t>
            </a:r>
            <a:r>
              <a:rPr lang="en-US" dirty="0" smtClean="0"/>
              <a:t> de </a:t>
            </a:r>
            <a:r>
              <a:rPr lang="en-US" dirty="0" err="1" smtClean="0"/>
              <a:t>chercher</a:t>
            </a:r>
            <a:r>
              <a:rPr lang="en-US" dirty="0" smtClean="0"/>
              <a:t> des </a:t>
            </a:r>
            <a:r>
              <a:rPr lang="en-US" dirty="0" err="1" smtClean="0"/>
              <a:t>corrélations</a:t>
            </a:r>
            <a:r>
              <a:rPr lang="en-US" dirty="0" smtClean="0"/>
              <a:t> entre 2 </a:t>
            </a:r>
            <a:r>
              <a:rPr lang="en-US" dirty="0" err="1" smtClean="0"/>
              <a:t>chaînes</a:t>
            </a:r>
            <a:r>
              <a:rPr lang="en-US" dirty="0" smtClean="0"/>
              <a:t> des bits </a:t>
            </a:r>
            <a:r>
              <a:rPr lang="en-US" dirty="0" err="1" smtClean="0"/>
              <a:t>générés</a:t>
            </a:r>
            <a:r>
              <a:rPr lang="en-US" dirty="0" smtClean="0"/>
              <a:t> avec les sites </a:t>
            </a:r>
            <a:r>
              <a:rPr lang="en-US" dirty="0" smtClean="0">
                <a:solidFill>
                  <a:schemeClr val="accent4"/>
                </a:solidFill>
                <a:hlinkClick r:id="rId2"/>
              </a:rPr>
              <a:t>https://www.random.org/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et http://qrng.anu.edu.au/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rina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8153400" cy="2895600"/>
          </a:xfrm>
          <a:prstGeom prst="rect">
            <a:avLst/>
          </a:prstGeom>
          <a:noFill/>
        </p:spPr>
      </p:pic>
      <p:pic>
        <p:nvPicPr>
          <p:cNvPr id="1027" name="Picture 3" descr="C:\Users\Sorina\Desktop\Untitled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352800"/>
            <a:ext cx="8153400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utilisant</a:t>
            </a:r>
            <a:r>
              <a:rPr lang="en-US" dirty="0" smtClean="0"/>
              <a:t> python, les </a:t>
            </a:r>
            <a:r>
              <a:rPr lang="en-US" dirty="0" err="1" smtClean="0"/>
              <a:t>chaines</a:t>
            </a:r>
            <a:r>
              <a:rPr lang="en-US" dirty="0" smtClean="0"/>
              <a:t> </a:t>
            </a:r>
            <a:r>
              <a:rPr lang="en-US" dirty="0" err="1" smtClean="0"/>
              <a:t>générés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représentés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2 </a:t>
            </a:r>
            <a:r>
              <a:rPr lang="fr-FR" dirty="0" smtClean="0"/>
              <a:t>vecteurs</a:t>
            </a:r>
            <a:r>
              <a:rPr lang="en-US" dirty="0" smtClean="0"/>
              <a:t>,  </a:t>
            </a:r>
            <a:r>
              <a:rPr lang="en-US" dirty="0" err="1" smtClean="0"/>
              <a:t>chaque</a:t>
            </a:r>
            <a:r>
              <a:rPr lang="en-US" dirty="0" smtClean="0"/>
              <a:t> bit sera </a:t>
            </a:r>
            <a:r>
              <a:rPr lang="en-US" dirty="0" err="1" smtClean="0"/>
              <a:t>sur</a:t>
            </a:r>
            <a:r>
              <a:rPr lang="en-US" dirty="0" smtClean="0"/>
              <a:t> un position du </a:t>
            </a:r>
            <a:r>
              <a:rPr lang="fr-FR" dirty="0" smtClean="0"/>
              <a:t>vecteur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Après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parcourir</a:t>
            </a:r>
            <a:r>
              <a:rPr lang="en-US" dirty="0" smtClean="0"/>
              <a:t> les 2 </a:t>
            </a:r>
            <a:r>
              <a:rPr lang="en-US" dirty="0" err="1" smtClean="0"/>
              <a:t>vecteurs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:  on </a:t>
            </a:r>
            <a:r>
              <a:rPr lang="en-US" dirty="0" err="1" smtClean="0"/>
              <a:t>va</a:t>
            </a:r>
            <a:r>
              <a:rPr lang="en-US" dirty="0" smtClean="0"/>
              <a:t> verifier </a:t>
            </a:r>
            <a:r>
              <a:rPr lang="en-US" dirty="0" err="1" smtClean="0"/>
              <a:t>si</a:t>
            </a:r>
            <a:r>
              <a:rPr lang="en-US" dirty="0" smtClean="0"/>
              <a:t> le bit d’un position du premiere </a:t>
            </a:r>
            <a:r>
              <a:rPr lang="en-US" dirty="0" err="1" smtClean="0"/>
              <a:t>vecteur</a:t>
            </a:r>
            <a:r>
              <a:rPr lang="en-US" dirty="0" smtClean="0"/>
              <a:t> </a:t>
            </a:r>
            <a:r>
              <a:rPr lang="en-US" dirty="0" err="1" smtClean="0"/>
              <a:t>concide</a:t>
            </a:r>
            <a:r>
              <a:rPr lang="en-US" dirty="0" smtClean="0"/>
              <a:t> avec le bit de la </a:t>
            </a:r>
            <a:r>
              <a:rPr lang="en-US" dirty="0" err="1" smtClean="0"/>
              <a:t>même</a:t>
            </a:r>
            <a:r>
              <a:rPr lang="en-US" dirty="0" smtClean="0"/>
              <a:t> position du </a:t>
            </a:r>
            <a:r>
              <a:rPr lang="en-US" dirty="0" err="1" smtClean="0"/>
              <a:t>vecteur</a:t>
            </a:r>
            <a:r>
              <a:rPr lang="en-US" dirty="0" smtClean="0"/>
              <a:t> 2. </a:t>
            </a:r>
            <a:r>
              <a:rPr lang="en-US" dirty="0" err="1" smtClean="0"/>
              <a:t>S’ils</a:t>
            </a:r>
            <a:r>
              <a:rPr lang="en-US" dirty="0" smtClean="0"/>
              <a:t> </a:t>
            </a:r>
            <a:r>
              <a:rPr lang="en-US" dirty="0" err="1" smtClean="0"/>
              <a:t>concident</a:t>
            </a:r>
            <a:r>
              <a:rPr lang="en-US" dirty="0" smtClean="0"/>
              <a:t> on </a:t>
            </a:r>
            <a:r>
              <a:rPr lang="en-US" dirty="0" err="1" smtClean="0"/>
              <a:t>passe</a:t>
            </a:r>
            <a:r>
              <a:rPr lang="en-US" dirty="0" smtClean="0"/>
              <a:t> à verifier la position </a:t>
            </a:r>
            <a:r>
              <a:rPr lang="en-US" dirty="0" err="1" smtClean="0"/>
              <a:t>suivante</a:t>
            </a:r>
            <a:r>
              <a:rPr lang="en-US" dirty="0" smtClean="0"/>
              <a:t>, et </a:t>
            </a:r>
            <a:r>
              <a:rPr lang="en-US" dirty="0" err="1" smtClean="0"/>
              <a:t>si</a:t>
            </a:r>
            <a:r>
              <a:rPr lang="en-US" dirty="0" smtClean="0"/>
              <a:t> non on </a:t>
            </a:r>
            <a:r>
              <a:rPr lang="en-US" dirty="0" err="1" smtClean="0"/>
              <a:t>affiche</a:t>
            </a:r>
            <a:r>
              <a:rPr lang="en-US" dirty="0" smtClean="0"/>
              <a:t>: la premiere </a:t>
            </a:r>
            <a:r>
              <a:rPr lang="en-US" dirty="0" err="1" smtClean="0"/>
              <a:t>corrélation</a:t>
            </a:r>
            <a:r>
              <a:rPr lang="en-US" dirty="0" smtClean="0"/>
              <a:t> &lt;les bits… du position…&gt; et on </a:t>
            </a:r>
            <a:r>
              <a:rPr lang="en-US" dirty="0" err="1" smtClean="0"/>
              <a:t>passe</a:t>
            </a:r>
            <a:r>
              <a:rPr lang="en-US" dirty="0" smtClean="0"/>
              <a:t> à la position </a:t>
            </a:r>
            <a:r>
              <a:rPr lang="en-US" dirty="0" err="1" smtClean="0"/>
              <a:t>suivante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498080" cy="4800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pPr>
              <a:buNone/>
            </a:pPr>
            <a:r>
              <a:rPr lang="en-US" dirty="0" smtClean="0"/>
              <a:t>v1= [1,0,0,0,1,1,1]</a:t>
            </a:r>
          </a:p>
          <a:p>
            <a:pPr>
              <a:buNone/>
            </a:pPr>
            <a:r>
              <a:rPr lang="en-US" dirty="0" smtClean="0"/>
              <a:t>v2= [0,1,1,1,1,1,0]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 (0,6):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if (v1(</a:t>
            </a:r>
            <a:r>
              <a:rPr lang="en-US" dirty="0" err="1" smtClean="0"/>
              <a:t>i</a:t>
            </a:r>
            <a:r>
              <a:rPr lang="en-US" dirty="0" smtClean="0"/>
              <a:t>) == v2(</a:t>
            </a:r>
            <a:r>
              <a:rPr lang="en-US" dirty="0" err="1" smtClean="0"/>
              <a:t>i</a:t>
            </a:r>
            <a:r>
              <a:rPr lang="en-US" dirty="0" smtClean="0"/>
              <a:t>)):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=i+1;</a:t>
            </a:r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                print "</a:t>
            </a:r>
            <a:r>
              <a:rPr lang="en-US" dirty="0" err="1" smtClean="0"/>
              <a:t>corelatie</a:t>
            </a:r>
            <a:r>
              <a:rPr lang="en-US" dirty="0" smtClean="0"/>
              <a:t>:"</a:t>
            </a:r>
          </a:p>
          <a:p>
            <a:pPr>
              <a:buNone/>
            </a:pPr>
            <a:r>
              <a:rPr lang="en-US" dirty="0" smtClean="0"/>
              <a:t>		print v1[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	print "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pozitia</a:t>
            </a:r>
            <a:r>
              <a:rPr lang="en-US" dirty="0" smtClean="0"/>
              <a:t>:"</a:t>
            </a:r>
          </a:p>
          <a:p>
            <a:pPr>
              <a:buNone/>
            </a:pPr>
            <a:r>
              <a:rPr lang="en-US" dirty="0" smtClean="0"/>
              <a:t>		print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rina\Desktop\11064110_751507618281603_104462579_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"/>
            <a:ext cx="8153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</TotalTime>
  <Words>120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    Random Numbers</vt:lpstr>
      <vt:lpstr>Slide 2</vt:lpstr>
      <vt:lpstr>Slide 3</vt:lpstr>
      <vt:lpstr>Comment?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Corelation entre</dc:title>
  <dc:creator>Sorina</dc:creator>
  <cp:lastModifiedBy>Sorina</cp:lastModifiedBy>
  <cp:revision>9</cp:revision>
  <dcterms:created xsi:type="dcterms:W3CDTF">2015-03-13T18:27:23Z</dcterms:created>
  <dcterms:modified xsi:type="dcterms:W3CDTF">2015-03-18T21:07:24Z</dcterms:modified>
</cp:coreProperties>
</file>