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1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6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9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4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6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smtClean="0"/>
              <a:t>05/04/2022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01A4F4-F984-4114-916C-A1CDEB7B0B70}"/>
              </a:ext>
            </a:extLst>
          </p:cNvPr>
          <p:cNvSpPr txBox="1"/>
          <p:nvPr/>
        </p:nvSpPr>
        <p:spPr>
          <a:xfrm>
            <a:off x="2627790" y="1038688"/>
            <a:ext cx="818521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RO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 SINCRETIC</a:t>
            </a:r>
          </a:p>
          <a:p>
            <a:pPr algn="ctr"/>
            <a:r>
              <a:rPr lang="ro-RO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METODE AVANSATE DE PROGRAMARE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2B1FE-CE47-4C94-B88C-1F09CE84AD0C}"/>
              </a:ext>
            </a:extLst>
          </p:cNvPr>
          <p:cNvSpPr txBox="1"/>
          <p:nvPr/>
        </p:nvSpPr>
        <p:spPr>
          <a:xfrm>
            <a:off x="4511334" y="4412505"/>
            <a:ext cx="81852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RO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– TURLEA MĂDĂLINA ANDREEA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 COORDONATOR – BOCAN VALER</a:t>
            </a:r>
          </a:p>
        </p:txBody>
      </p:sp>
    </p:spTree>
    <p:extLst>
      <p:ext uri="{BB962C8B-B14F-4D97-AF65-F5344CB8AC3E}">
        <p14:creationId xmlns:p14="http://schemas.microsoft.com/office/powerpoint/2010/main" val="144519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423B20-25C8-4D97-BA49-501EE70CA51D}"/>
              </a:ext>
            </a:extLst>
          </p:cNvPr>
          <p:cNvSpPr txBox="1"/>
          <p:nvPr/>
        </p:nvSpPr>
        <p:spPr>
          <a:xfrm>
            <a:off x="4438834" y="1145232"/>
            <a:ext cx="472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ENUN</a:t>
            </a:r>
            <a:r>
              <a:rPr lang="ro-RO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ȚUL PROBLEMEI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42040-374D-4BE7-A0BD-0156F3CAC4F3}"/>
              </a:ext>
            </a:extLst>
          </p:cNvPr>
          <p:cNvSpPr txBox="1"/>
          <p:nvPr/>
        </p:nvSpPr>
        <p:spPr>
          <a:xfrm>
            <a:off x="1407109" y="2558058"/>
            <a:ext cx="10386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x N,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aleatoriu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cere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calculeze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ro-R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Suma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elementelor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aflate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diagonala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principală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respectiv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diagonala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secundară</a:t>
            </a:r>
            <a:r>
              <a:rPr lang="ro-R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o-R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Minimul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maximul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elementelor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aflate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diagonala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principală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respectiv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diagonala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secundară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22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E9D09-B912-9A7D-9535-28ED9C0E78E7}"/>
              </a:ext>
            </a:extLst>
          </p:cNvPr>
          <p:cNvSpPr txBox="1"/>
          <p:nvPr/>
        </p:nvSpPr>
        <p:spPr>
          <a:xfrm>
            <a:off x="3071674" y="843379"/>
            <a:ext cx="7332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DE LA RULAREA CODULUI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BB117-E98D-BA60-7DEB-3D9EA8DDC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10"/>
          <a:stretch/>
        </p:blipFill>
        <p:spPr>
          <a:xfrm>
            <a:off x="1204513" y="3063891"/>
            <a:ext cx="3734321" cy="2090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4C4C90-4221-F0DD-18AF-6A803F181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553" y="1901405"/>
            <a:ext cx="5925377" cy="59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62A49D-48A9-2E2A-E4EE-750D5BFD6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552" y="3054319"/>
            <a:ext cx="5925377" cy="495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1EB815-4039-2F48-4C12-9146BF9381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"/>
          <a:stretch/>
        </p:blipFill>
        <p:spPr>
          <a:xfrm>
            <a:off x="5548552" y="4344355"/>
            <a:ext cx="5925378" cy="809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75DD71-AFC2-0BB2-CE82-E533F16E2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551" y="5775047"/>
            <a:ext cx="592537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40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Chart06_16x9.potx" id="{3C4BC011-9EDC-4DFB-8A68-37DEDDFE6C2B}" vid="{D35E8C47-702A-41D1-BDB4-1DA9434A1E6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1669306</Value>
      <Value>1669445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2013-01-21T07:54:00+00:00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875887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095EAC7E-3670-4A33-88E9-089AAE82E0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D8FEBD-5ABD-4CF4-8A24-EAAA08BD57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CCCEA7-1327-49DD-AC35-4264F7CCB5D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Organizational chart (gray, green, widescreen)</Template>
  <TotalTime>50</TotalTime>
  <Words>77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Mădălina Andreea Turlea</dc:creator>
  <cp:lastModifiedBy>Mădălina Andreea Turlea</cp:lastModifiedBy>
  <cp:revision>2</cp:revision>
  <dcterms:created xsi:type="dcterms:W3CDTF">2022-04-27T20:00:15Z</dcterms:created>
  <dcterms:modified xsi:type="dcterms:W3CDTF">2022-05-04T18:54:39Z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