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sp>
        <p:nvSpPr>
          <p:cNvPr id="8" name="Titlu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ro-RO" smtClean="0"/>
              <a:t>Faceți clic pentru a edita stilul de titlu Coordonator</a:t>
            </a:r>
            <a:endParaRPr kumimoji="0" lang="en-US"/>
          </a:p>
        </p:txBody>
      </p:sp>
      <p:sp>
        <p:nvSpPr>
          <p:cNvPr id="28" name="Substituent dată 27"/>
          <p:cNvSpPr>
            <a:spLocks noGrp="1"/>
          </p:cNvSpPr>
          <p:nvPr>
            <p:ph type="dt" sz="half" idx="10"/>
          </p:nvPr>
        </p:nvSpPr>
        <p:spPr/>
        <p:txBody>
          <a:bodyPr/>
          <a:lstStyle/>
          <a:p>
            <a:fld id="{4312F87B-582B-4FC2-9466-7360CE9617B8}" type="datetimeFigureOut">
              <a:rPr lang="en-US" smtClean="0"/>
              <a:pPr/>
              <a:t>2/14/2019</a:t>
            </a:fld>
            <a:endParaRPr lang="en-US"/>
          </a:p>
        </p:txBody>
      </p:sp>
      <p:sp>
        <p:nvSpPr>
          <p:cNvPr id="17" name="Substituent subsol 16"/>
          <p:cNvSpPr>
            <a:spLocks noGrp="1"/>
          </p:cNvSpPr>
          <p:nvPr>
            <p:ph type="ftr" sz="quarter" idx="11"/>
          </p:nvPr>
        </p:nvSpPr>
        <p:spPr/>
        <p:txBody>
          <a:bodyPr/>
          <a:lstStyle/>
          <a:p>
            <a:endParaRPr lang="en-US"/>
          </a:p>
        </p:txBody>
      </p:sp>
      <p:sp>
        <p:nvSpPr>
          <p:cNvPr id="29" name="Substituent număr diapozitiv 28"/>
          <p:cNvSpPr>
            <a:spLocks noGrp="1"/>
          </p:cNvSpPr>
          <p:nvPr>
            <p:ph type="sldNum" sz="quarter" idx="12"/>
          </p:nvPr>
        </p:nvSpPr>
        <p:spPr/>
        <p:txBody>
          <a:bodyPr/>
          <a:lstStyle/>
          <a:p>
            <a:fld id="{082C5AF2-EC59-4A53-937F-911CD77DD09F}" type="slidenum">
              <a:rPr lang="en-US" smtClean="0"/>
              <a:pPr/>
              <a:t>‹#›</a:t>
            </a:fld>
            <a:endParaRPr lang="en-US"/>
          </a:p>
        </p:txBody>
      </p:sp>
      <p:sp>
        <p:nvSpPr>
          <p:cNvPr id="9" name="Subtitlu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o-RO" smtClean="0"/>
              <a:t>Faceți clic pentru editarea stilului de subtitlu al coordonatorului</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kumimoji="0" lang="ro-RO" smtClean="0"/>
              <a:t>Faceți clic pentru a edita stilul de titlu Coordonator</a:t>
            </a:r>
            <a:endParaRPr kumimoji="0" lang="en-US"/>
          </a:p>
        </p:txBody>
      </p:sp>
      <p:sp>
        <p:nvSpPr>
          <p:cNvPr id="3" name="Substituent text vertical 2"/>
          <p:cNvSpPr>
            <a:spLocks noGrp="1"/>
          </p:cNvSpPr>
          <p:nvPr>
            <p:ph type="body" orient="vert" idx="1"/>
          </p:nvPr>
        </p:nvSpPr>
        <p:spPr/>
        <p:txBody>
          <a:bodyPr vert="eaVert"/>
          <a:lstStyle/>
          <a:p>
            <a:pPr lvl="0" eaLnBrk="1" latinLnBrk="0" hangingPunct="1"/>
            <a:r>
              <a:rPr lang="ro-RO" smtClean="0"/>
              <a:t>Faceți clic pentru a edita stilurile de text Coordonator</a:t>
            </a:r>
          </a:p>
          <a:p>
            <a:pPr lvl="1" eaLnBrk="1" latinLnBrk="0" hangingPunct="1"/>
            <a:r>
              <a:rPr lang="ro-RO" smtClean="0"/>
              <a:t>Al doilea nivel</a:t>
            </a:r>
          </a:p>
          <a:p>
            <a:pPr lvl="2" eaLnBrk="1" latinLnBrk="0" hangingPunct="1"/>
            <a:r>
              <a:rPr lang="ro-RO" smtClean="0"/>
              <a:t>Al treilea nivel</a:t>
            </a:r>
          </a:p>
          <a:p>
            <a:pPr lvl="3" eaLnBrk="1" latinLnBrk="0" hangingPunct="1"/>
            <a:r>
              <a:rPr lang="ro-RO" smtClean="0"/>
              <a:t>Al patrulea nivel</a:t>
            </a:r>
          </a:p>
          <a:p>
            <a:pPr lvl="4" eaLnBrk="1" latinLnBrk="0" hangingPunct="1"/>
            <a:r>
              <a:rPr lang="ro-RO" smtClean="0"/>
              <a:t>Al cincilea nivel</a:t>
            </a:r>
            <a:endParaRPr kumimoji="0" lang="en-US"/>
          </a:p>
        </p:txBody>
      </p:sp>
      <p:sp>
        <p:nvSpPr>
          <p:cNvPr id="4" name="Substituent dată 3"/>
          <p:cNvSpPr>
            <a:spLocks noGrp="1"/>
          </p:cNvSpPr>
          <p:nvPr>
            <p:ph type="dt" sz="half" idx="10"/>
          </p:nvPr>
        </p:nvSpPr>
        <p:spPr/>
        <p:txBody>
          <a:bodyPr/>
          <a:lstStyle/>
          <a:p>
            <a:fld id="{4312F87B-582B-4FC2-9466-7360CE9617B8}" type="datetimeFigureOut">
              <a:rPr lang="en-US" smtClean="0"/>
              <a:pPr/>
              <a:t>2/14/2019</a:t>
            </a:fld>
            <a:endParaRPr lang="en-US"/>
          </a:p>
        </p:txBody>
      </p:sp>
      <p:sp>
        <p:nvSpPr>
          <p:cNvPr id="5" name="Substituent subsol 4"/>
          <p:cNvSpPr>
            <a:spLocks noGrp="1"/>
          </p:cNvSpPr>
          <p:nvPr>
            <p:ph type="ftr" sz="quarter" idx="11"/>
          </p:nvPr>
        </p:nvSpPr>
        <p:spPr/>
        <p:txBody>
          <a:bodyPr/>
          <a:lstStyle/>
          <a:p>
            <a:endParaRPr lang="en-US"/>
          </a:p>
        </p:txBody>
      </p:sp>
      <p:sp>
        <p:nvSpPr>
          <p:cNvPr id="6" name="Substituent număr diapozitiv 5"/>
          <p:cNvSpPr>
            <a:spLocks noGrp="1"/>
          </p:cNvSpPr>
          <p:nvPr>
            <p:ph type="sldNum" sz="quarter" idx="12"/>
          </p:nvPr>
        </p:nvSpPr>
        <p:spPr/>
        <p:txBody>
          <a:bodyPr/>
          <a:lstStyle/>
          <a:p>
            <a:fld id="{082C5AF2-EC59-4A53-937F-911CD77DD0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Titlu vertical 1"/>
          <p:cNvSpPr>
            <a:spLocks noGrp="1"/>
          </p:cNvSpPr>
          <p:nvPr>
            <p:ph type="title" orient="vert"/>
          </p:nvPr>
        </p:nvSpPr>
        <p:spPr>
          <a:xfrm>
            <a:off x="6629400" y="274638"/>
            <a:ext cx="2057400" cy="5851525"/>
          </a:xfrm>
        </p:spPr>
        <p:txBody>
          <a:bodyPr vert="eaVert"/>
          <a:lstStyle/>
          <a:p>
            <a:r>
              <a:rPr kumimoji="0" lang="ro-RO" smtClean="0"/>
              <a:t>Faceți clic pentru a edita stilul de titlu Coordonator</a:t>
            </a:r>
            <a:endParaRPr kumimoji="0" lang="en-US"/>
          </a:p>
        </p:txBody>
      </p:sp>
      <p:sp>
        <p:nvSpPr>
          <p:cNvPr id="3" name="Substituent text vertical 2"/>
          <p:cNvSpPr>
            <a:spLocks noGrp="1"/>
          </p:cNvSpPr>
          <p:nvPr>
            <p:ph type="body" orient="vert" idx="1"/>
          </p:nvPr>
        </p:nvSpPr>
        <p:spPr>
          <a:xfrm>
            <a:off x="457200" y="274638"/>
            <a:ext cx="6019800" cy="5851525"/>
          </a:xfrm>
        </p:spPr>
        <p:txBody>
          <a:bodyPr vert="eaVert"/>
          <a:lstStyle/>
          <a:p>
            <a:pPr lvl="0" eaLnBrk="1" latinLnBrk="0" hangingPunct="1"/>
            <a:r>
              <a:rPr lang="ro-RO" smtClean="0"/>
              <a:t>Faceți clic pentru a edita stilurile de text Coordonator</a:t>
            </a:r>
          </a:p>
          <a:p>
            <a:pPr lvl="1" eaLnBrk="1" latinLnBrk="0" hangingPunct="1"/>
            <a:r>
              <a:rPr lang="ro-RO" smtClean="0"/>
              <a:t>Al doilea nivel</a:t>
            </a:r>
          </a:p>
          <a:p>
            <a:pPr lvl="2" eaLnBrk="1" latinLnBrk="0" hangingPunct="1"/>
            <a:r>
              <a:rPr lang="ro-RO" smtClean="0"/>
              <a:t>Al treilea nivel</a:t>
            </a:r>
          </a:p>
          <a:p>
            <a:pPr lvl="3" eaLnBrk="1" latinLnBrk="0" hangingPunct="1"/>
            <a:r>
              <a:rPr lang="ro-RO" smtClean="0"/>
              <a:t>Al patrulea nivel</a:t>
            </a:r>
          </a:p>
          <a:p>
            <a:pPr lvl="4" eaLnBrk="1" latinLnBrk="0" hangingPunct="1"/>
            <a:r>
              <a:rPr lang="ro-RO" smtClean="0"/>
              <a:t>Al cincilea nivel</a:t>
            </a:r>
            <a:endParaRPr kumimoji="0" lang="en-US"/>
          </a:p>
        </p:txBody>
      </p:sp>
      <p:sp>
        <p:nvSpPr>
          <p:cNvPr id="4" name="Substituent dată 3"/>
          <p:cNvSpPr>
            <a:spLocks noGrp="1"/>
          </p:cNvSpPr>
          <p:nvPr>
            <p:ph type="dt" sz="half" idx="10"/>
          </p:nvPr>
        </p:nvSpPr>
        <p:spPr/>
        <p:txBody>
          <a:bodyPr/>
          <a:lstStyle/>
          <a:p>
            <a:fld id="{4312F87B-582B-4FC2-9466-7360CE9617B8}" type="datetimeFigureOut">
              <a:rPr lang="en-US" smtClean="0"/>
              <a:pPr/>
              <a:t>2/14/2019</a:t>
            </a:fld>
            <a:endParaRPr lang="en-US"/>
          </a:p>
        </p:txBody>
      </p:sp>
      <p:sp>
        <p:nvSpPr>
          <p:cNvPr id="5" name="Substituent subsol 4"/>
          <p:cNvSpPr>
            <a:spLocks noGrp="1"/>
          </p:cNvSpPr>
          <p:nvPr>
            <p:ph type="ftr" sz="quarter" idx="11"/>
          </p:nvPr>
        </p:nvSpPr>
        <p:spPr/>
        <p:txBody>
          <a:bodyPr/>
          <a:lstStyle/>
          <a:p>
            <a:endParaRPr lang="en-US"/>
          </a:p>
        </p:txBody>
      </p:sp>
      <p:sp>
        <p:nvSpPr>
          <p:cNvPr id="6" name="Substituent număr diapozitiv 5"/>
          <p:cNvSpPr>
            <a:spLocks noGrp="1"/>
          </p:cNvSpPr>
          <p:nvPr>
            <p:ph type="sldNum" sz="quarter" idx="12"/>
          </p:nvPr>
        </p:nvSpPr>
        <p:spPr/>
        <p:txBody>
          <a:bodyPr/>
          <a:lstStyle/>
          <a:p>
            <a:fld id="{082C5AF2-EC59-4A53-937F-911CD77DD09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kumimoji="0" lang="ro-RO" smtClean="0"/>
              <a:t>Faceți clic pentru a edita stilul de titlu Coordonator</a:t>
            </a:r>
            <a:endParaRPr kumimoji="0" lang="en-US"/>
          </a:p>
        </p:txBody>
      </p:sp>
      <p:sp>
        <p:nvSpPr>
          <p:cNvPr id="3" name="Substituent conținut 2"/>
          <p:cNvSpPr>
            <a:spLocks noGrp="1"/>
          </p:cNvSpPr>
          <p:nvPr>
            <p:ph idx="1"/>
          </p:nvPr>
        </p:nvSpPr>
        <p:spPr/>
        <p:txBody>
          <a:bodyPr/>
          <a:lstStyle/>
          <a:p>
            <a:pPr lvl="0" eaLnBrk="1" latinLnBrk="0" hangingPunct="1"/>
            <a:r>
              <a:rPr lang="ro-RO" smtClean="0"/>
              <a:t>Faceți clic pentru a edita stilurile de text Coordonator</a:t>
            </a:r>
          </a:p>
          <a:p>
            <a:pPr lvl="1" eaLnBrk="1" latinLnBrk="0" hangingPunct="1"/>
            <a:r>
              <a:rPr lang="ro-RO" smtClean="0"/>
              <a:t>Al doilea nivel</a:t>
            </a:r>
          </a:p>
          <a:p>
            <a:pPr lvl="2" eaLnBrk="1" latinLnBrk="0" hangingPunct="1"/>
            <a:r>
              <a:rPr lang="ro-RO" smtClean="0"/>
              <a:t>Al treilea nivel</a:t>
            </a:r>
          </a:p>
          <a:p>
            <a:pPr lvl="3" eaLnBrk="1" latinLnBrk="0" hangingPunct="1"/>
            <a:r>
              <a:rPr lang="ro-RO" smtClean="0"/>
              <a:t>Al patrulea nivel</a:t>
            </a:r>
          </a:p>
          <a:p>
            <a:pPr lvl="4" eaLnBrk="1" latinLnBrk="0" hangingPunct="1"/>
            <a:r>
              <a:rPr lang="ro-RO" smtClean="0"/>
              <a:t>Al cincilea nivel</a:t>
            </a:r>
            <a:endParaRPr kumimoji="0" lang="en-US"/>
          </a:p>
        </p:txBody>
      </p:sp>
      <p:sp>
        <p:nvSpPr>
          <p:cNvPr id="4" name="Substituent dată 3"/>
          <p:cNvSpPr>
            <a:spLocks noGrp="1"/>
          </p:cNvSpPr>
          <p:nvPr>
            <p:ph type="dt" sz="half" idx="10"/>
          </p:nvPr>
        </p:nvSpPr>
        <p:spPr/>
        <p:txBody>
          <a:bodyPr/>
          <a:lstStyle/>
          <a:p>
            <a:fld id="{4312F87B-582B-4FC2-9466-7360CE9617B8}" type="datetimeFigureOut">
              <a:rPr lang="en-US" smtClean="0"/>
              <a:pPr/>
              <a:t>2/14/2019</a:t>
            </a:fld>
            <a:endParaRPr lang="en-US"/>
          </a:p>
        </p:txBody>
      </p:sp>
      <p:sp>
        <p:nvSpPr>
          <p:cNvPr id="5" name="Substituent subsol 4"/>
          <p:cNvSpPr>
            <a:spLocks noGrp="1"/>
          </p:cNvSpPr>
          <p:nvPr>
            <p:ph type="ftr" sz="quarter" idx="11"/>
          </p:nvPr>
        </p:nvSpPr>
        <p:spPr/>
        <p:txBody>
          <a:bodyPr/>
          <a:lstStyle/>
          <a:p>
            <a:endParaRPr lang="en-US"/>
          </a:p>
        </p:txBody>
      </p:sp>
      <p:sp>
        <p:nvSpPr>
          <p:cNvPr id="6" name="Substituent număr diapozitiv 5"/>
          <p:cNvSpPr>
            <a:spLocks noGrp="1"/>
          </p:cNvSpPr>
          <p:nvPr>
            <p:ph type="sldNum" sz="quarter" idx="12"/>
          </p:nvPr>
        </p:nvSpPr>
        <p:spPr/>
        <p:txBody>
          <a:bodyPr/>
          <a:lstStyle/>
          <a:p>
            <a:fld id="{082C5AF2-EC59-4A53-937F-911CD77DD0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bg>
      <p:bgRef idx="1003">
        <a:schemeClr val="bg2"/>
      </p:bgRef>
    </p:bg>
    <p:spTree>
      <p:nvGrpSpPr>
        <p:cNvPr id="1" name=""/>
        <p:cNvGrpSpPr/>
        <p:nvPr/>
      </p:nvGrpSpPr>
      <p:grpSpPr>
        <a:xfrm>
          <a:off x="0" y="0"/>
          <a:ext cx="0" cy="0"/>
          <a:chOff x="0" y="0"/>
          <a:chExt cx="0" cy="0"/>
        </a:xfrm>
      </p:grpSpPr>
      <p:sp>
        <p:nvSpPr>
          <p:cNvPr id="2" name="Titlu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ro-RO" smtClean="0"/>
              <a:t>Faceți clic pentru a edita stilul de titlu Coordonator</a:t>
            </a:r>
            <a:endParaRPr kumimoji="0" lang="en-US"/>
          </a:p>
        </p:txBody>
      </p:sp>
      <p:sp>
        <p:nvSpPr>
          <p:cNvPr id="3" name="Substituent text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o-RO" smtClean="0"/>
              <a:t>Faceți clic pentru a edita stilurile de text Coordonator</a:t>
            </a:r>
          </a:p>
        </p:txBody>
      </p:sp>
      <p:sp>
        <p:nvSpPr>
          <p:cNvPr id="4" name="Substituent dată 3"/>
          <p:cNvSpPr>
            <a:spLocks noGrp="1"/>
          </p:cNvSpPr>
          <p:nvPr>
            <p:ph type="dt" sz="half" idx="10"/>
          </p:nvPr>
        </p:nvSpPr>
        <p:spPr/>
        <p:txBody>
          <a:bodyPr/>
          <a:lstStyle/>
          <a:p>
            <a:fld id="{4312F87B-582B-4FC2-9466-7360CE9617B8}" type="datetimeFigureOut">
              <a:rPr lang="en-US" smtClean="0"/>
              <a:pPr/>
              <a:t>2/14/2019</a:t>
            </a:fld>
            <a:endParaRPr lang="en-US"/>
          </a:p>
        </p:txBody>
      </p:sp>
      <p:sp>
        <p:nvSpPr>
          <p:cNvPr id="5" name="Substituent subsol 4"/>
          <p:cNvSpPr>
            <a:spLocks noGrp="1"/>
          </p:cNvSpPr>
          <p:nvPr>
            <p:ph type="ftr" sz="quarter" idx="11"/>
          </p:nvPr>
        </p:nvSpPr>
        <p:spPr/>
        <p:txBody>
          <a:bodyPr/>
          <a:lstStyle/>
          <a:p>
            <a:endParaRPr lang="en-US"/>
          </a:p>
        </p:txBody>
      </p:sp>
      <p:sp>
        <p:nvSpPr>
          <p:cNvPr id="6" name="Substituent număr diapozitiv 5"/>
          <p:cNvSpPr>
            <a:spLocks noGrp="1"/>
          </p:cNvSpPr>
          <p:nvPr>
            <p:ph type="sldNum" sz="quarter" idx="12"/>
          </p:nvPr>
        </p:nvSpPr>
        <p:spPr>
          <a:xfrm>
            <a:off x="7924800" y="6416675"/>
            <a:ext cx="762000" cy="365125"/>
          </a:xfrm>
        </p:spPr>
        <p:txBody>
          <a:bodyPr/>
          <a:lstStyle/>
          <a:p>
            <a:fld id="{082C5AF2-EC59-4A53-937F-911CD77DD09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kumimoji="0" lang="ro-RO" smtClean="0"/>
              <a:t>Faceți clic pentru a edita stilul de titlu Coordonator</a:t>
            </a:r>
            <a:endParaRPr kumimoji="0" lang="en-US"/>
          </a:p>
        </p:txBody>
      </p:sp>
      <p:sp>
        <p:nvSpPr>
          <p:cNvPr id="3" name="Substituent conținut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o-RO" smtClean="0"/>
              <a:t>Faceți clic pentru a edita stilurile de text Coordonator</a:t>
            </a:r>
          </a:p>
          <a:p>
            <a:pPr lvl="1" eaLnBrk="1" latinLnBrk="0" hangingPunct="1"/>
            <a:r>
              <a:rPr lang="ro-RO" smtClean="0"/>
              <a:t>Al doilea nivel</a:t>
            </a:r>
          </a:p>
          <a:p>
            <a:pPr lvl="2" eaLnBrk="1" latinLnBrk="0" hangingPunct="1"/>
            <a:r>
              <a:rPr lang="ro-RO" smtClean="0"/>
              <a:t>Al treilea nivel</a:t>
            </a:r>
          </a:p>
          <a:p>
            <a:pPr lvl="3" eaLnBrk="1" latinLnBrk="0" hangingPunct="1"/>
            <a:r>
              <a:rPr lang="ro-RO" smtClean="0"/>
              <a:t>Al patrulea nivel</a:t>
            </a:r>
          </a:p>
          <a:p>
            <a:pPr lvl="4" eaLnBrk="1" latinLnBrk="0" hangingPunct="1"/>
            <a:r>
              <a:rPr lang="ro-RO" smtClean="0"/>
              <a:t>Al cincilea nivel</a:t>
            </a:r>
            <a:endParaRPr kumimoji="0" lang="en-US"/>
          </a:p>
        </p:txBody>
      </p:sp>
      <p:sp>
        <p:nvSpPr>
          <p:cNvPr id="4" name="Substituent conținut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o-RO" smtClean="0"/>
              <a:t>Faceți clic pentru a edita stilurile de text Coordonator</a:t>
            </a:r>
          </a:p>
          <a:p>
            <a:pPr lvl="1" eaLnBrk="1" latinLnBrk="0" hangingPunct="1"/>
            <a:r>
              <a:rPr lang="ro-RO" smtClean="0"/>
              <a:t>Al doilea nivel</a:t>
            </a:r>
          </a:p>
          <a:p>
            <a:pPr lvl="2" eaLnBrk="1" latinLnBrk="0" hangingPunct="1"/>
            <a:r>
              <a:rPr lang="ro-RO" smtClean="0"/>
              <a:t>Al treilea nivel</a:t>
            </a:r>
          </a:p>
          <a:p>
            <a:pPr lvl="3" eaLnBrk="1" latinLnBrk="0" hangingPunct="1"/>
            <a:r>
              <a:rPr lang="ro-RO" smtClean="0"/>
              <a:t>Al patrulea nivel</a:t>
            </a:r>
          </a:p>
          <a:p>
            <a:pPr lvl="4" eaLnBrk="1" latinLnBrk="0" hangingPunct="1"/>
            <a:r>
              <a:rPr lang="ro-RO" smtClean="0"/>
              <a:t>Al cincilea nivel</a:t>
            </a:r>
            <a:endParaRPr kumimoji="0" lang="en-US"/>
          </a:p>
        </p:txBody>
      </p:sp>
      <p:sp>
        <p:nvSpPr>
          <p:cNvPr id="5" name="Substituent dată 4"/>
          <p:cNvSpPr>
            <a:spLocks noGrp="1"/>
          </p:cNvSpPr>
          <p:nvPr>
            <p:ph type="dt" sz="half" idx="10"/>
          </p:nvPr>
        </p:nvSpPr>
        <p:spPr/>
        <p:txBody>
          <a:bodyPr/>
          <a:lstStyle/>
          <a:p>
            <a:fld id="{4312F87B-582B-4FC2-9466-7360CE9617B8}" type="datetimeFigureOut">
              <a:rPr lang="en-US" smtClean="0"/>
              <a:pPr/>
              <a:t>2/14/2019</a:t>
            </a:fld>
            <a:endParaRPr lang="en-US"/>
          </a:p>
        </p:txBody>
      </p:sp>
      <p:sp>
        <p:nvSpPr>
          <p:cNvPr id="6" name="Substituent subsol 5"/>
          <p:cNvSpPr>
            <a:spLocks noGrp="1"/>
          </p:cNvSpPr>
          <p:nvPr>
            <p:ph type="ftr" sz="quarter" idx="11"/>
          </p:nvPr>
        </p:nvSpPr>
        <p:spPr/>
        <p:txBody>
          <a:bodyPr/>
          <a:lstStyle/>
          <a:p>
            <a:endParaRPr lang="en-US"/>
          </a:p>
        </p:txBody>
      </p:sp>
      <p:sp>
        <p:nvSpPr>
          <p:cNvPr id="7" name="Substituent număr diapozitiv 6"/>
          <p:cNvSpPr>
            <a:spLocks noGrp="1"/>
          </p:cNvSpPr>
          <p:nvPr>
            <p:ph type="sldNum" sz="quarter" idx="12"/>
          </p:nvPr>
        </p:nvSpPr>
        <p:spPr/>
        <p:txBody>
          <a:bodyPr/>
          <a:lstStyle/>
          <a:p>
            <a:fld id="{082C5AF2-EC59-4A53-937F-911CD77DD0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p:cNvSpPr>
            <a:spLocks noGrp="1"/>
          </p:cNvSpPr>
          <p:nvPr>
            <p:ph type="title"/>
          </p:nvPr>
        </p:nvSpPr>
        <p:spPr>
          <a:xfrm>
            <a:off x="457200" y="273050"/>
            <a:ext cx="8229600" cy="1143000"/>
          </a:xfrm>
        </p:spPr>
        <p:txBody>
          <a:bodyPr anchor="ctr"/>
          <a:lstStyle>
            <a:lvl1pPr>
              <a:defRPr/>
            </a:lvl1pPr>
          </a:lstStyle>
          <a:p>
            <a:r>
              <a:rPr kumimoji="0" lang="ro-RO" smtClean="0"/>
              <a:t>Faceți clic pentru a edita stilul de titlu Coordonator</a:t>
            </a:r>
            <a:endParaRPr kumimoji="0" lang="en-US"/>
          </a:p>
        </p:txBody>
      </p:sp>
      <p:sp>
        <p:nvSpPr>
          <p:cNvPr id="3" name="Substituent text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o-RO" smtClean="0"/>
              <a:t>Faceți clic pentru a edita stilurile de text Coordonator</a:t>
            </a:r>
          </a:p>
        </p:txBody>
      </p:sp>
      <p:sp>
        <p:nvSpPr>
          <p:cNvPr id="4" name="Substituent text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o-RO" smtClean="0"/>
              <a:t>Faceți clic pentru a edita stilurile de text Coordonator</a:t>
            </a:r>
          </a:p>
        </p:txBody>
      </p:sp>
      <p:sp>
        <p:nvSpPr>
          <p:cNvPr id="5" name="Substituent conținut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ro-RO" smtClean="0"/>
              <a:t>Faceți clic pentru a edita stilurile de text Coordonator</a:t>
            </a:r>
          </a:p>
          <a:p>
            <a:pPr lvl="1" eaLnBrk="1" latinLnBrk="0" hangingPunct="1"/>
            <a:r>
              <a:rPr lang="ro-RO" smtClean="0"/>
              <a:t>Al doilea nivel</a:t>
            </a:r>
          </a:p>
          <a:p>
            <a:pPr lvl="2" eaLnBrk="1" latinLnBrk="0" hangingPunct="1"/>
            <a:r>
              <a:rPr lang="ro-RO" smtClean="0"/>
              <a:t>Al treilea nivel</a:t>
            </a:r>
          </a:p>
          <a:p>
            <a:pPr lvl="3" eaLnBrk="1" latinLnBrk="0" hangingPunct="1"/>
            <a:r>
              <a:rPr lang="ro-RO" smtClean="0"/>
              <a:t>Al patrulea nivel</a:t>
            </a:r>
          </a:p>
          <a:p>
            <a:pPr lvl="4" eaLnBrk="1" latinLnBrk="0" hangingPunct="1"/>
            <a:r>
              <a:rPr lang="ro-RO" smtClean="0"/>
              <a:t>Al cincilea nivel</a:t>
            </a:r>
            <a:endParaRPr kumimoji="0" lang="en-US"/>
          </a:p>
        </p:txBody>
      </p:sp>
      <p:sp>
        <p:nvSpPr>
          <p:cNvPr id="6" name="Substituent conținut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ro-RO" smtClean="0"/>
              <a:t>Faceți clic pentru a edita stilurile de text Coordonator</a:t>
            </a:r>
          </a:p>
          <a:p>
            <a:pPr lvl="1" eaLnBrk="1" latinLnBrk="0" hangingPunct="1"/>
            <a:r>
              <a:rPr lang="ro-RO" smtClean="0"/>
              <a:t>Al doilea nivel</a:t>
            </a:r>
          </a:p>
          <a:p>
            <a:pPr lvl="2" eaLnBrk="1" latinLnBrk="0" hangingPunct="1"/>
            <a:r>
              <a:rPr lang="ro-RO" smtClean="0"/>
              <a:t>Al treilea nivel</a:t>
            </a:r>
          </a:p>
          <a:p>
            <a:pPr lvl="3" eaLnBrk="1" latinLnBrk="0" hangingPunct="1"/>
            <a:r>
              <a:rPr lang="ro-RO" smtClean="0"/>
              <a:t>Al patrulea nivel</a:t>
            </a:r>
          </a:p>
          <a:p>
            <a:pPr lvl="4" eaLnBrk="1" latinLnBrk="0" hangingPunct="1"/>
            <a:r>
              <a:rPr lang="ro-RO" smtClean="0"/>
              <a:t>Al cincilea nivel</a:t>
            </a:r>
            <a:endParaRPr kumimoji="0" lang="en-US"/>
          </a:p>
        </p:txBody>
      </p:sp>
      <p:sp>
        <p:nvSpPr>
          <p:cNvPr id="7" name="Substituent dată 6"/>
          <p:cNvSpPr>
            <a:spLocks noGrp="1"/>
          </p:cNvSpPr>
          <p:nvPr>
            <p:ph type="dt" sz="half" idx="10"/>
          </p:nvPr>
        </p:nvSpPr>
        <p:spPr/>
        <p:txBody>
          <a:bodyPr/>
          <a:lstStyle/>
          <a:p>
            <a:fld id="{4312F87B-582B-4FC2-9466-7360CE9617B8}" type="datetimeFigureOut">
              <a:rPr lang="en-US" smtClean="0"/>
              <a:pPr/>
              <a:t>2/14/2019</a:t>
            </a:fld>
            <a:endParaRPr lang="en-US"/>
          </a:p>
        </p:txBody>
      </p:sp>
      <p:sp>
        <p:nvSpPr>
          <p:cNvPr id="8" name="Substituent subsol 7"/>
          <p:cNvSpPr>
            <a:spLocks noGrp="1"/>
          </p:cNvSpPr>
          <p:nvPr>
            <p:ph type="ftr" sz="quarter" idx="11"/>
          </p:nvPr>
        </p:nvSpPr>
        <p:spPr/>
        <p:txBody>
          <a:bodyPr/>
          <a:lstStyle/>
          <a:p>
            <a:endParaRPr lang="en-US"/>
          </a:p>
        </p:txBody>
      </p:sp>
      <p:sp>
        <p:nvSpPr>
          <p:cNvPr id="9" name="Substituent număr diapozitiv 8"/>
          <p:cNvSpPr>
            <a:spLocks noGrp="1"/>
          </p:cNvSpPr>
          <p:nvPr>
            <p:ph type="sldNum" sz="quarter" idx="12"/>
          </p:nvPr>
        </p:nvSpPr>
        <p:spPr/>
        <p:txBody>
          <a:bodyPr/>
          <a:lstStyle/>
          <a:p>
            <a:fld id="{082C5AF2-EC59-4A53-937F-911CD77DD09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kumimoji="0" lang="ro-RO" smtClean="0"/>
              <a:t>Faceți clic pentru a edita stilul de titlu Coordonator</a:t>
            </a:r>
            <a:endParaRPr kumimoji="0" lang="en-US"/>
          </a:p>
        </p:txBody>
      </p:sp>
      <p:sp>
        <p:nvSpPr>
          <p:cNvPr id="3" name="Substituent dată 2"/>
          <p:cNvSpPr>
            <a:spLocks noGrp="1"/>
          </p:cNvSpPr>
          <p:nvPr>
            <p:ph type="dt" sz="half" idx="10"/>
          </p:nvPr>
        </p:nvSpPr>
        <p:spPr/>
        <p:txBody>
          <a:bodyPr/>
          <a:lstStyle/>
          <a:p>
            <a:fld id="{4312F87B-582B-4FC2-9466-7360CE9617B8}" type="datetimeFigureOut">
              <a:rPr lang="en-US" smtClean="0"/>
              <a:pPr/>
              <a:t>2/14/2019</a:t>
            </a:fld>
            <a:endParaRPr lang="en-US"/>
          </a:p>
        </p:txBody>
      </p:sp>
      <p:sp>
        <p:nvSpPr>
          <p:cNvPr id="4" name="Substituent subsol 3"/>
          <p:cNvSpPr>
            <a:spLocks noGrp="1"/>
          </p:cNvSpPr>
          <p:nvPr>
            <p:ph type="ftr" sz="quarter" idx="11"/>
          </p:nvPr>
        </p:nvSpPr>
        <p:spPr/>
        <p:txBody>
          <a:bodyPr/>
          <a:lstStyle/>
          <a:p>
            <a:endParaRPr lang="en-US"/>
          </a:p>
        </p:txBody>
      </p:sp>
      <p:sp>
        <p:nvSpPr>
          <p:cNvPr id="5" name="Substituent număr diapozitiv 4"/>
          <p:cNvSpPr>
            <a:spLocks noGrp="1"/>
          </p:cNvSpPr>
          <p:nvPr>
            <p:ph type="sldNum" sz="quarter" idx="12"/>
          </p:nvPr>
        </p:nvSpPr>
        <p:spPr/>
        <p:txBody>
          <a:bodyPr/>
          <a:lstStyle/>
          <a:p>
            <a:fld id="{082C5AF2-EC59-4A53-937F-911CD77DD0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p:cNvSpPr>
            <a:spLocks noGrp="1"/>
          </p:cNvSpPr>
          <p:nvPr>
            <p:ph type="dt" sz="half" idx="10"/>
          </p:nvPr>
        </p:nvSpPr>
        <p:spPr/>
        <p:txBody>
          <a:bodyPr/>
          <a:lstStyle/>
          <a:p>
            <a:fld id="{4312F87B-582B-4FC2-9466-7360CE9617B8}" type="datetimeFigureOut">
              <a:rPr lang="en-US" smtClean="0"/>
              <a:pPr/>
              <a:t>2/14/2019</a:t>
            </a:fld>
            <a:endParaRPr lang="en-US"/>
          </a:p>
        </p:txBody>
      </p:sp>
      <p:sp>
        <p:nvSpPr>
          <p:cNvPr id="3" name="Substituent subsol 2"/>
          <p:cNvSpPr>
            <a:spLocks noGrp="1"/>
          </p:cNvSpPr>
          <p:nvPr>
            <p:ph type="ftr" sz="quarter" idx="11"/>
          </p:nvPr>
        </p:nvSpPr>
        <p:spPr/>
        <p:txBody>
          <a:bodyPr/>
          <a:lstStyle/>
          <a:p>
            <a:endParaRPr lang="en-US"/>
          </a:p>
        </p:txBody>
      </p:sp>
      <p:sp>
        <p:nvSpPr>
          <p:cNvPr id="4" name="Substituent număr diapozitiv 3"/>
          <p:cNvSpPr>
            <a:spLocks noGrp="1"/>
          </p:cNvSpPr>
          <p:nvPr>
            <p:ph type="sldNum" sz="quarter" idx="12"/>
          </p:nvPr>
        </p:nvSpPr>
        <p:spPr/>
        <p:txBody>
          <a:bodyPr/>
          <a:lstStyle/>
          <a:p>
            <a:fld id="{082C5AF2-EC59-4A53-937F-911CD77DD0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ro-RO" smtClean="0"/>
              <a:t>Faceți clic pentru a edita stilul de titlu Coordonator</a:t>
            </a:r>
            <a:endParaRPr kumimoji="0" lang="en-US"/>
          </a:p>
        </p:txBody>
      </p:sp>
      <p:sp>
        <p:nvSpPr>
          <p:cNvPr id="3" name="Substituent text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o-RO" smtClean="0"/>
              <a:t>Faceți clic pentru a edita stilurile de text Coordonator</a:t>
            </a:r>
          </a:p>
        </p:txBody>
      </p:sp>
      <p:sp>
        <p:nvSpPr>
          <p:cNvPr id="4" name="Substituent conținut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ro-RO" smtClean="0"/>
              <a:t>Faceți clic pentru a edita stilurile de text Coordonator</a:t>
            </a:r>
          </a:p>
          <a:p>
            <a:pPr lvl="1" eaLnBrk="1" latinLnBrk="0" hangingPunct="1"/>
            <a:r>
              <a:rPr lang="ro-RO" smtClean="0"/>
              <a:t>Al doilea nivel</a:t>
            </a:r>
          </a:p>
          <a:p>
            <a:pPr lvl="2" eaLnBrk="1" latinLnBrk="0" hangingPunct="1"/>
            <a:r>
              <a:rPr lang="ro-RO" smtClean="0"/>
              <a:t>Al treilea nivel</a:t>
            </a:r>
          </a:p>
          <a:p>
            <a:pPr lvl="3" eaLnBrk="1" latinLnBrk="0" hangingPunct="1"/>
            <a:r>
              <a:rPr lang="ro-RO" smtClean="0"/>
              <a:t>Al patrulea nivel</a:t>
            </a:r>
          </a:p>
          <a:p>
            <a:pPr lvl="4" eaLnBrk="1" latinLnBrk="0" hangingPunct="1"/>
            <a:r>
              <a:rPr lang="ro-RO" smtClean="0"/>
              <a:t>Al cincilea nivel</a:t>
            </a:r>
            <a:endParaRPr kumimoji="0" lang="en-US"/>
          </a:p>
        </p:txBody>
      </p:sp>
      <p:sp>
        <p:nvSpPr>
          <p:cNvPr id="5" name="Substituent dată 4"/>
          <p:cNvSpPr>
            <a:spLocks noGrp="1"/>
          </p:cNvSpPr>
          <p:nvPr>
            <p:ph type="dt" sz="half" idx="10"/>
          </p:nvPr>
        </p:nvSpPr>
        <p:spPr/>
        <p:txBody>
          <a:bodyPr/>
          <a:lstStyle/>
          <a:p>
            <a:fld id="{4312F87B-582B-4FC2-9466-7360CE9617B8}" type="datetimeFigureOut">
              <a:rPr lang="en-US" smtClean="0"/>
              <a:pPr/>
              <a:t>2/14/2019</a:t>
            </a:fld>
            <a:endParaRPr lang="en-US"/>
          </a:p>
        </p:txBody>
      </p:sp>
      <p:sp>
        <p:nvSpPr>
          <p:cNvPr id="6" name="Substituent subsol 5"/>
          <p:cNvSpPr>
            <a:spLocks noGrp="1"/>
          </p:cNvSpPr>
          <p:nvPr>
            <p:ph type="ftr" sz="quarter" idx="11"/>
          </p:nvPr>
        </p:nvSpPr>
        <p:spPr/>
        <p:txBody>
          <a:bodyPr/>
          <a:lstStyle/>
          <a:p>
            <a:endParaRPr lang="en-US"/>
          </a:p>
        </p:txBody>
      </p:sp>
      <p:sp>
        <p:nvSpPr>
          <p:cNvPr id="7" name="Substituent număr diapozitiv 6"/>
          <p:cNvSpPr>
            <a:spLocks noGrp="1"/>
          </p:cNvSpPr>
          <p:nvPr>
            <p:ph type="sldNum" sz="quarter" idx="12"/>
          </p:nvPr>
        </p:nvSpPr>
        <p:spPr/>
        <p:txBody>
          <a:bodyPr/>
          <a:lstStyle/>
          <a:p>
            <a:fld id="{082C5AF2-EC59-4A53-937F-911CD77DD09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ro-RO" smtClean="0"/>
              <a:t>Faceți clic pentru a edita stilul de titlu Coordonator</a:t>
            </a:r>
            <a:endParaRPr kumimoji="0" lang="en-US"/>
          </a:p>
        </p:txBody>
      </p:sp>
      <p:sp>
        <p:nvSpPr>
          <p:cNvPr id="3" name="Substituent imagine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ro-RO" smtClean="0">
                <a:solidFill>
                  <a:schemeClr val="lt1"/>
                </a:solidFill>
                <a:latin typeface="+mn-lt"/>
                <a:ea typeface="+mn-ea"/>
                <a:cs typeface="+mn-cs"/>
              </a:rPr>
              <a:t>Faceți clic pe pictogramă pentru a adăuga o imagine</a:t>
            </a:r>
            <a:endParaRPr kumimoji="0" lang="en-US" dirty="0">
              <a:solidFill>
                <a:schemeClr val="lt1"/>
              </a:solidFill>
              <a:latin typeface="+mn-lt"/>
              <a:ea typeface="+mn-ea"/>
              <a:cs typeface="+mn-cs"/>
            </a:endParaRPr>
          </a:p>
        </p:txBody>
      </p:sp>
      <p:sp>
        <p:nvSpPr>
          <p:cNvPr id="4" name="Substituent text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ro-RO" smtClean="0"/>
              <a:t>Faceți clic pentru a edita stilurile de text Coordonator</a:t>
            </a:r>
          </a:p>
        </p:txBody>
      </p:sp>
      <p:sp>
        <p:nvSpPr>
          <p:cNvPr id="5" name="Substituent dată 4"/>
          <p:cNvSpPr>
            <a:spLocks noGrp="1"/>
          </p:cNvSpPr>
          <p:nvPr>
            <p:ph type="dt" sz="half" idx="10"/>
          </p:nvPr>
        </p:nvSpPr>
        <p:spPr/>
        <p:txBody>
          <a:bodyPr/>
          <a:lstStyle/>
          <a:p>
            <a:fld id="{4312F87B-582B-4FC2-9466-7360CE9617B8}" type="datetimeFigureOut">
              <a:rPr lang="en-US" smtClean="0"/>
              <a:pPr/>
              <a:t>2/14/2019</a:t>
            </a:fld>
            <a:endParaRPr lang="en-US"/>
          </a:p>
        </p:txBody>
      </p:sp>
      <p:sp>
        <p:nvSpPr>
          <p:cNvPr id="6" name="Substituent subsol 5"/>
          <p:cNvSpPr>
            <a:spLocks noGrp="1"/>
          </p:cNvSpPr>
          <p:nvPr>
            <p:ph type="ftr" sz="quarter" idx="11"/>
          </p:nvPr>
        </p:nvSpPr>
        <p:spPr/>
        <p:txBody>
          <a:bodyPr/>
          <a:lstStyle/>
          <a:p>
            <a:endParaRPr lang="en-US"/>
          </a:p>
        </p:txBody>
      </p:sp>
      <p:sp>
        <p:nvSpPr>
          <p:cNvPr id="7" name="Substituent număr diapozitiv 6"/>
          <p:cNvSpPr>
            <a:spLocks noGrp="1"/>
          </p:cNvSpPr>
          <p:nvPr>
            <p:ph type="sldNum" sz="quarter" idx="12"/>
          </p:nvPr>
        </p:nvSpPr>
        <p:spPr/>
        <p:txBody>
          <a:bodyPr/>
          <a:lstStyle/>
          <a:p>
            <a:fld id="{082C5AF2-EC59-4A53-937F-911CD77DD0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Substituent titlu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ro-RO" smtClean="0"/>
              <a:t>Faceți clic pentru a edita stilul de titlu Coordonator</a:t>
            </a:r>
            <a:endParaRPr kumimoji="0" lang="en-US"/>
          </a:p>
        </p:txBody>
      </p:sp>
      <p:sp>
        <p:nvSpPr>
          <p:cNvPr id="13" name="Substituent text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ro-RO" smtClean="0"/>
              <a:t>Faceți clic pentru a edita stilurile de text Coordonator</a:t>
            </a:r>
          </a:p>
          <a:p>
            <a:pPr lvl="1" eaLnBrk="1" latinLnBrk="0" hangingPunct="1"/>
            <a:r>
              <a:rPr kumimoji="0" lang="ro-RO" smtClean="0"/>
              <a:t>Al doilea nivel</a:t>
            </a:r>
          </a:p>
          <a:p>
            <a:pPr lvl="2" eaLnBrk="1" latinLnBrk="0" hangingPunct="1"/>
            <a:r>
              <a:rPr kumimoji="0" lang="ro-RO" smtClean="0"/>
              <a:t>Al treilea nivel</a:t>
            </a:r>
          </a:p>
          <a:p>
            <a:pPr lvl="3" eaLnBrk="1" latinLnBrk="0" hangingPunct="1"/>
            <a:r>
              <a:rPr kumimoji="0" lang="ro-RO" smtClean="0"/>
              <a:t>Al patrulea nivel</a:t>
            </a:r>
          </a:p>
          <a:p>
            <a:pPr lvl="4" eaLnBrk="1" latinLnBrk="0" hangingPunct="1"/>
            <a:r>
              <a:rPr kumimoji="0" lang="ro-RO" smtClean="0"/>
              <a:t>Al cincilea nivel</a:t>
            </a:r>
            <a:endParaRPr kumimoji="0" lang="en-US"/>
          </a:p>
        </p:txBody>
      </p:sp>
      <p:sp>
        <p:nvSpPr>
          <p:cNvPr id="14" name="Substituent dată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312F87B-582B-4FC2-9466-7360CE9617B8}" type="datetimeFigureOut">
              <a:rPr lang="en-US" smtClean="0"/>
              <a:pPr/>
              <a:t>2/14/2019</a:t>
            </a:fld>
            <a:endParaRPr lang="en-US"/>
          </a:p>
        </p:txBody>
      </p:sp>
      <p:sp>
        <p:nvSpPr>
          <p:cNvPr id="3" name="Substituent subsol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ubstituent număr diapozitiv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082C5AF2-EC59-4A53-937F-911CD77DD09F}"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magisteriu.ro/etica-in-internet-2002/"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ctrTitle"/>
          </p:nvPr>
        </p:nvSpPr>
        <p:spPr/>
        <p:txBody>
          <a:bodyPr/>
          <a:lstStyle/>
          <a:p>
            <a:r>
              <a:rPr lang="en-US" dirty="0" err="1" smtClean="0"/>
              <a:t>Etica</a:t>
            </a:r>
            <a:r>
              <a:rPr lang="en-US" dirty="0" smtClean="0"/>
              <a:t> </a:t>
            </a:r>
            <a:r>
              <a:rPr lang="en-US" dirty="0" err="1" smtClean="0"/>
              <a:t>digitala</a:t>
            </a:r>
            <a:endParaRPr lang="en-US" dirty="0"/>
          </a:p>
        </p:txBody>
      </p:sp>
      <p:sp>
        <p:nvSpPr>
          <p:cNvPr id="3" name="Subtitlu 2"/>
          <p:cNvSpPr>
            <a:spLocks noGrp="1"/>
          </p:cNvSpPr>
          <p:nvPr>
            <p:ph type="subTitle" idx="1"/>
          </p:nvPr>
        </p:nvSpPr>
        <p:spPr>
          <a:xfrm>
            <a:off x="2743200" y="5105400"/>
            <a:ext cx="6400800" cy="1752600"/>
          </a:xfrm>
        </p:spPr>
        <p:txBody>
          <a:bodyPr/>
          <a:lstStyle/>
          <a:p>
            <a:r>
              <a:rPr lang="en-US" dirty="0" smtClean="0"/>
              <a:t>    </a:t>
            </a:r>
            <a:r>
              <a:rPr lang="en-US" dirty="0" err="1" smtClean="0"/>
              <a:t>Proiect</a:t>
            </a:r>
            <a:r>
              <a:rPr lang="en-US" dirty="0" smtClean="0"/>
              <a:t> </a:t>
            </a:r>
            <a:r>
              <a:rPr lang="en-US" dirty="0" err="1" smtClean="0"/>
              <a:t>realizat</a:t>
            </a:r>
            <a:r>
              <a:rPr lang="en-US" dirty="0" smtClean="0"/>
              <a:t> de </a:t>
            </a:r>
            <a:r>
              <a:rPr lang="en-US" dirty="0" err="1" smtClean="0"/>
              <a:t>Madalina</a:t>
            </a:r>
            <a:r>
              <a:rPr lang="en-US" dirty="0" smtClean="0"/>
              <a:t> </a:t>
            </a:r>
            <a:r>
              <a:rPr lang="en-US" dirty="0" err="1" smtClean="0"/>
              <a:t>Dobrin</a:t>
            </a:r>
            <a:endParaRPr lang="en-US"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reptunghi 1"/>
          <p:cNvSpPr/>
          <p:nvPr/>
        </p:nvSpPr>
        <p:spPr>
          <a:xfrm>
            <a:off x="304800" y="685800"/>
            <a:ext cx="7924800" cy="1477328"/>
          </a:xfrm>
          <a:prstGeom prst="rect">
            <a:avLst/>
          </a:prstGeom>
        </p:spPr>
        <p:txBody>
          <a:bodyPr wrap="square">
            <a:spAutoFit/>
          </a:bodyPr>
          <a:lstStyle/>
          <a:p>
            <a:r>
              <a:rPr lang="vi-VN" dirty="0" smtClean="0"/>
              <a:t>Internetul este cel mai nou, și sub multe aspecte unul dintre cele mai influente dintr-o serie de mijloace de comunicare: telegraful, telefonul, radioul, televiziunea care, pentru mulți oameni, au eliminat în mod progresiv spațiul și timpul ca obstacole în calea comunicării în ultimul secol și jumătate. Consecințele asupra indivizilor, națiunilor și a întregii lumi sunt imense.</a:t>
            </a:r>
            <a:endParaRPr lang="en-US" dirty="0"/>
          </a:p>
        </p:txBody>
      </p:sp>
      <p:sp>
        <p:nvSpPr>
          <p:cNvPr id="3" name="Dreptunghi 2"/>
          <p:cNvSpPr/>
          <p:nvPr/>
        </p:nvSpPr>
        <p:spPr>
          <a:xfrm>
            <a:off x="381000" y="2286000"/>
            <a:ext cx="7696200" cy="2031325"/>
          </a:xfrm>
          <a:prstGeom prst="rect">
            <a:avLst/>
          </a:prstGeom>
        </p:spPr>
        <p:txBody>
          <a:bodyPr wrap="square">
            <a:spAutoFit/>
          </a:bodyPr>
          <a:lstStyle/>
          <a:p>
            <a:r>
              <a:rPr lang="vi-VN" dirty="0" smtClean="0"/>
              <a:t>Ca și pentru celelalte mijloace de comunicare, persoanele și comunitățile umane sunt în centrul unei evaluări etice a Internetului. În ceea ce privește mesajul comunicat, procesul de comunicare, problematica structurii și a sistemului comunicării, „principiul etic fundamental este următorul: persoana umană și comunitatea umană sunt scopul și măsura utilizării mijloacelor de comunicare socială; comunicarea ar trebui să se producă prin persoane în vederea dezvoltării integrale a altor persoane.” [</a:t>
            </a:r>
            <a:r>
              <a:rPr lang="vi-VN" dirty="0" smtClean="0">
                <a:hlinkClick r:id="rId2"/>
              </a:rPr>
              <a:t>5</a:t>
            </a:r>
            <a:r>
              <a:rPr lang="vi-VN" dirty="0" smtClean="0"/>
              <a:t>] </a:t>
            </a:r>
            <a:endParaRPr lang="en-US" dirty="0"/>
          </a:p>
        </p:txBody>
      </p:sp>
      <p:sp>
        <p:nvSpPr>
          <p:cNvPr id="4" name="Dreptunghi 3"/>
          <p:cNvSpPr/>
          <p:nvPr/>
        </p:nvSpPr>
        <p:spPr>
          <a:xfrm>
            <a:off x="381000" y="4419600"/>
            <a:ext cx="8610600" cy="2031325"/>
          </a:xfrm>
          <a:prstGeom prst="rect">
            <a:avLst/>
          </a:prstGeom>
        </p:spPr>
        <p:txBody>
          <a:bodyPr wrap="square">
            <a:spAutoFit/>
          </a:bodyPr>
          <a:lstStyle/>
          <a:p>
            <a:r>
              <a:rPr lang="vi-VN" dirty="0" smtClean="0"/>
              <a:t>Virtutea care îi face pe oameni să protejeze și să promoveze binele comun este solidaritatea. Nu este un sentiment de „compasiune vagă sau de milă superficială” față de nefericirea aproapelui, ci „o hotărâre fermă și perseverentă de a lucra pentru binele comun, adică pentru binele tuturor și al fiecăruia în parte, pentru că într-adevăr toți suntem responsabili de toate”. [</a:t>
            </a:r>
            <a:r>
              <a:rPr lang="vi-VN" dirty="0" smtClean="0">
                <a:hlinkClick r:id="rId2"/>
              </a:rPr>
              <a:t>6</a:t>
            </a:r>
            <a:r>
              <a:rPr lang="vi-VN" dirty="0" smtClean="0"/>
              <a:t>] În special astăzi solidaritatea are o dimensiune internațională clară și puternică; este just să vorbim de binele comun la nivel internațional și este obligatoriu să se lucreze în acest scop. </a:t>
            </a:r>
            <a:endParaRPr lang="en-US" dirty="0"/>
          </a:p>
        </p:txBody>
      </p:sp>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457200" y="1676400"/>
            <a:ext cx="8229600" cy="2895600"/>
          </a:xfrm>
        </p:spPr>
        <p:txBody>
          <a:bodyPr/>
          <a:lstStyle/>
          <a:p>
            <a:r>
              <a:rPr lang="en-US" dirty="0" err="1" smtClean="0"/>
              <a:t>Sfarsit</a:t>
            </a:r>
            <a:endParaRPr lang="en-US" dirty="0"/>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normAutofit fontScale="90000"/>
          </a:bodyPr>
          <a:lstStyle/>
          <a:p>
            <a:pPr algn="ctr"/>
            <a:r>
              <a:rPr lang="en-US" dirty="0" err="1" smtClean="0"/>
              <a:t>Definitie</a:t>
            </a:r>
            <a:r>
              <a:rPr lang="en-US" dirty="0" smtClean="0"/>
              <a:t> </a:t>
            </a:r>
            <a:r>
              <a:rPr lang="en-US" dirty="0" err="1" smtClean="0"/>
              <a:t>si</a:t>
            </a:r>
            <a:r>
              <a:rPr lang="en-US" dirty="0" smtClean="0"/>
              <a:t> </a:t>
            </a:r>
            <a:r>
              <a:rPr lang="en-US" dirty="0" err="1" smtClean="0"/>
              <a:t>alte</a:t>
            </a:r>
            <a:r>
              <a:rPr lang="en-US" dirty="0" smtClean="0"/>
              <a:t> </a:t>
            </a:r>
            <a:r>
              <a:rPr lang="en-US" dirty="0" err="1" smtClean="0"/>
              <a:t>lucruri</a:t>
            </a:r>
            <a:r>
              <a:rPr lang="en-US" dirty="0" smtClean="0"/>
              <a:t> </a:t>
            </a:r>
            <a:r>
              <a:rPr lang="en-US" dirty="0" err="1" smtClean="0"/>
              <a:t>ce</a:t>
            </a:r>
            <a:r>
              <a:rPr lang="en-US" dirty="0" smtClean="0"/>
              <a:t> ne pot </a:t>
            </a:r>
            <a:r>
              <a:rPr lang="en-US" dirty="0" err="1" smtClean="0"/>
              <a:t>fi</a:t>
            </a:r>
            <a:r>
              <a:rPr lang="en-US" dirty="0" smtClean="0"/>
              <a:t>                </a:t>
            </a:r>
            <a:r>
              <a:rPr lang="en-US" dirty="0" err="1" smtClean="0"/>
              <a:t>folositoare</a:t>
            </a:r>
            <a:r>
              <a:rPr lang="en-US" dirty="0" smtClean="0"/>
              <a:t>:</a:t>
            </a:r>
            <a:endParaRPr lang="en-US" dirty="0"/>
          </a:p>
        </p:txBody>
      </p:sp>
      <p:sp>
        <p:nvSpPr>
          <p:cNvPr id="3" name="Substituent conținut 2"/>
          <p:cNvSpPr>
            <a:spLocks noGrp="1"/>
          </p:cNvSpPr>
          <p:nvPr>
            <p:ph idx="1"/>
          </p:nvPr>
        </p:nvSpPr>
        <p:spPr/>
        <p:txBody>
          <a:bodyPr>
            <a:normAutofit lnSpcReduction="10000"/>
          </a:bodyPr>
          <a:lstStyle/>
          <a:p>
            <a:r>
              <a:rPr lang="vi-VN" sz="2000" dirty="0" smtClean="0"/>
              <a:t>Conceptul de protecţie a datelor cu caracter personal reprezintă dreptul persoanei fizice de a-i fi apărate acele caracteristici care conduc la identificarea sa şi obligaţia corelativă a statului de a adopta măsuri adecvate pentru a asigura o protecţie eficientă.</a:t>
            </a:r>
            <a:endParaRPr lang="en-US" sz="2000" dirty="0" smtClean="0"/>
          </a:p>
          <a:p>
            <a:r>
              <a:rPr lang="vi-VN" sz="2000" dirty="0" smtClean="0">
                <a:latin typeface="Times New Roman" pitchFamily="18" charset="0"/>
                <a:cs typeface="Times New Roman" pitchFamily="18" charset="0"/>
              </a:rPr>
              <a:t>Drepturile </a:t>
            </a:r>
            <a:r>
              <a:rPr lang="en-US" sz="2000" dirty="0" err="1" smtClean="0">
                <a:latin typeface="Times New Roman" pitchFamily="18" charset="0"/>
                <a:cs typeface="Times New Roman" pitchFamily="18" charset="0"/>
              </a:rPr>
              <a:t>noastre</a:t>
            </a:r>
            <a:r>
              <a:rPr lang="vi-VN" sz="2000" dirty="0" smtClean="0">
                <a:latin typeface="Times New Roman" pitchFamily="18" charset="0"/>
                <a:cs typeface="Times New Roman" pitchFamily="18" charset="0"/>
              </a:rPr>
              <a:t> în materie de protecție a datelor trebuie să fie respectate, </a:t>
            </a:r>
            <a:r>
              <a:rPr lang="vi-VN" sz="2000" b="1" dirty="0" smtClean="0">
                <a:latin typeface="Times New Roman" pitchFamily="18" charset="0"/>
                <a:cs typeface="Times New Roman" pitchFamily="18" charset="0"/>
              </a:rPr>
              <a:t>indiferent de modul în care sunt colectate</a:t>
            </a:r>
            <a:r>
              <a:rPr lang="vi-VN" sz="2000" dirty="0" smtClean="0">
                <a:latin typeface="Times New Roman" pitchFamily="18" charset="0"/>
                <a:cs typeface="Times New Roman" pitchFamily="18" charset="0"/>
              </a:rPr>
              <a:t> – on-line, într-un sistem computerizat sau pe hârtie, într-un fișier structurat</a:t>
            </a:r>
            <a:r>
              <a:rPr lang="vi-VN" sz="2000" dirty="0" smtClean="0"/>
              <a:t>.</a:t>
            </a:r>
            <a:endParaRPr lang="en-US" sz="2000" dirty="0" smtClean="0"/>
          </a:p>
          <a:p>
            <a:r>
              <a:rPr lang="en-US" sz="2000" dirty="0" smtClean="0"/>
              <a:t>IMPORTANT:</a:t>
            </a:r>
            <a:r>
              <a:rPr lang="vi-VN" sz="2000" b="1" dirty="0" smtClean="0"/>
              <a:t>Trebuie să </a:t>
            </a:r>
            <a:r>
              <a:rPr lang="en-US" sz="2000" b="1" dirty="0" smtClean="0">
                <a:latin typeface="Times New Roman" pitchFamily="18" charset="0"/>
                <a:cs typeface="Times New Roman" pitchFamily="18" charset="0"/>
              </a:rPr>
              <a:t>ne</a:t>
            </a:r>
            <a:r>
              <a:rPr lang="en-US" sz="2000" b="1" dirty="0" smtClean="0"/>
              <a:t> </a:t>
            </a:r>
            <a:r>
              <a:rPr lang="en-US" sz="2000" b="1" dirty="0" smtClean="0">
                <a:latin typeface="Times New Roman" pitchFamily="18" charset="0"/>
                <a:cs typeface="Times New Roman" pitchFamily="18" charset="0"/>
              </a:rPr>
              <a:t>dam</a:t>
            </a:r>
            <a:r>
              <a:rPr lang="en-US" sz="2000" b="1" dirty="0" smtClean="0"/>
              <a:t> </a:t>
            </a:r>
            <a:r>
              <a:rPr lang="vi-VN" sz="2000" b="1" dirty="0" smtClean="0"/>
              <a:t>acordul în mod cla</a:t>
            </a:r>
            <a:r>
              <a:rPr lang="vi-VN" sz="2000" dirty="0" smtClean="0"/>
              <a:t>r și să accept</a:t>
            </a:r>
            <a:r>
              <a:rPr lang="en-US" sz="2000" dirty="0" smtClean="0">
                <a:latin typeface="Times New Roman" pitchFamily="18" charset="0"/>
                <a:cs typeface="Times New Roman" pitchFamily="18" charset="0"/>
              </a:rPr>
              <a:t>am</a:t>
            </a:r>
            <a:r>
              <a:rPr lang="vi-VN" sz="2000" dirty="0" smtClean="0"/>
              <a:t> ca datele </a:t>
            </a:r>
            <a:r>
              <a:rPr lang="en-US" sz="2000" dirty="0" err="1" smtClean="0">
                <a:latin typeface="Times New Roman" pitchFamily="18" charset="0"/>
                <a:cs typeface="Times New Roman" pitchFamily="18" charset="0"/>
              </a:rPr>
              <a:t>noastre</a:t>
            </a:r>
            <a:r>
              <a:rPr lang="en-US" sz="2000" dirty="0" smtClean="0"/>
              <a:t> </a:t>
            </a:r>
            <a:r>
              <a:rPr lang="vi-VN" sz="2000" dirty="0" smtClean="0"/>
              <a:t>să fie stocate și/sau reutilizate în acest scop.</a:t>
            </a:r>
            <a:endParaRPr lang="en-US" sz="2000" dirty="0" smtClean="0"/>
          </a:p>
          <a:p>
            <a:r>
              <a:rPr lang="vi-VN" sz="2000" dirty="0" smtClean="0">
                <a:latin typeface="Times New Roman" pitchFamily="18" charset="0"/>
                <a:cs typeface="Times New Roman" pitchFamily="18" charset="0"/>
              </a:rPr>
              <a:t>Dacă anterior </a:t>
            </a:r>
            <a:r>
              <a:rPr lang="en-US" sz="2000" dirty="0" smtClean="0">
                <a:latin typeface="Times New Roman" pitchFamily="18" charset="0"/>
                <a:cs typeface="Times New Roman" pitchFamily="18" charset="0"/>
              </a:rPr>
              <a:t>ne</a:t>
            </a:r>
            <a:r>
              <a:rPr lang="vi-VN" sz="2000" dirty="0" smtClean="0">
                <a:latin typeface="Times New Roman" pitchFamily="18" charset="0"/>
                <a:cs typeface="Times New Roman" pitchFamily="18" charset="0"/>
              </a:rPr>
              <a:t>-a</a:t>
            </a:r>
            <a:r>
              <a:rPr lang="en-US" sz="2000" dirty="0" smtClean="0">
                <a:latin typeface="Times New Roman" pitchFamily="18" charset="0"/>
                <a:cs typeface="Times New Roman" pitchFamily="18" charset="0"/>
              </a:rPr>
              <a:t>m</a:t>
            </a:r>
            <a:r>
              <a:rPr lang="vi-VN" sz="2000" dirty="0" smtClean="0">
                <a:latin typeface="Times New Roman" pitchFamily="18" charset="0"/>
                <a:cs typeface="Times New Roman" pitchFamily="18" charset="0"/>
              </a:rPr>
              <a:t> dat consimțământul pentru ca o companie sau o organizație să </a:t>
            </a:r>
            <a:r>
              <a:rPr lang="en-US" sz="2000" dirty="0" smtClean="0">
                <a:latin typeface="Times New Roman" pitchFamily="18" charset="0"/>
                <a:cs typeface="Times New Roman" pitchFamily="18" charset="0"/>
              </a:rPr>
              <a:t>ne </a:t>
            </a:r>
            <a:r>
              <a:rPr lang="vi-VN" sz="2000" dirty="0" smtClean="0">
                <a:latin typeface="Times New Roman" pitchFamily="18" charset="0"/>
                <a:cs typeface="Times New Roman" pitchFamily="18" charset="0"/>
              </a:rPr>
              <a:t>utilizeze datele cu caracter personal, pute</a:t>
            </a:r>
            <a:r>
              <a:rPr lang="en-US" sz="2000" dirty="0" smtClean="0">
                <a:latin typeface="Times New Roman" pitchFamily="18" charset="0"/>
                <a:cs typeface="Times New Roman" pitchFamily="18" charset="0"/>
              </a:rPr>
              <a:t>m</a:t>
            </a:r>
            <a:r>
              <a:rPr lang="vi-VN" sz="2000" dirty="0" smtClean="0">
                <a:latin typeface="Times New Roman" pitchFamily="18" charset="0"/>
                <a:cs typeface="Times New Roman" pitchFamily="18" charset="0"/>
              </a:rPr>
              <a:t>, în orice moment, să contacta</a:t>
            </a:r>
            <a:r>
              <a:rPr lang="en-US" sz="2000" dirty="0" smtClean="0">
                <a:latin typeface="Times New Roman" pitchFamily="18" charset="0"/>
                <a:cs typeface="Times New Roman" pitchFamily="18" charset="0"/>
              </a:rPr>
              <a:t>m </a:t>
            </a:r>
            <a:r>
              <a:rPr lang="vi-VN" sz="2000" dirty="0" smtClean="0">
                <a:latin typeface="Times New Roman" pitchFamily="18" charset="0"/>
                <a:cs typeface="Times New Roman" pitchFamily="18" charset="0"/>
              </a:rPr>
              <a:t>operatorul de date (persoana sau organismul care procesează datele) și </a:t>
            </a:r>
            <a:r>
              <a:rPr lang="vi-VN" sz="2000" b="1" dirty="0" smtClean="0">
                <a:latin typeface="Times New Roman" pitchFamily="18" charset="0"/>
                <a:cs typeface="Times New Roman" pitchFamily="18" charset="0"/>
              </a:rPr>
              <a:t>să retrage</a:t>
            </a:r>
            <a:r>
              <a:rPr lang="en-US" sz="2000" b="1" dirty="0" smtClean="0">
                <a:latin typeface="Times New Roman" pitchFamily="18" charset="0"/>
                <a:cs typeface="Times New Roman" pitchFamily="18" charset="0"/>
              </a:rPr>
              <a:t>m</a:t>
            </a:r>
            <a:r>
              <a:rPr lang="vi-VN" sz="2000" b="1" dirty="0" smtClean="0">
                <a:latin typeface="Times New Roman" pitchFamily="18" charset="0"/>
                <a:cs typeface="Times New Roman" pitchFamily="18" charset="0"/>
              </a:rPr>
              <a:t>această permisiune</a:t>
            </a:r>
            <a:r>
              <a:rPr lang="vi-VN" sz="2000" dirty="0" smtClean="0">
                <a:latin typeface="Times New Roman" pitchFamily="18" charset="0"/>
                <a:cs typeface="Times New Roman" pitchFamily="18" charset="0"/>
              </a:rPr>
              <a:t>. De îndată ce face</a:t>
            </a:r>
            <a:r>
              <a:rPr lang="en-US" sz="2000" dirty="0" smtClean="0">
                <a:latin typeface="Times New Roman" pitchFamily="18" charset="0"/>
                <a:cs typeface="Times New Roman" pitchFamily="18" charset="0"/>
              </a:rPr>
              <a:t>m</a:t>
            </a:r>
            <a:r>
              <a:rPr lang="vi-VN" sz="2000" dirty="0" smtClean="0">
                <a:latin typeface="Times New Roman" pitchFamily="18" charset="0"/>
                <a:cs typeface="Times New Roman" pitchFamily="18" charset="0"/>
              </a:rPr>
              <a:t> acest lucru, compania sau organizația </a:t>
            </a:r>
            <a:r>
              <a:rPr lang="vi-VN" sz="2000" b="1" dirty="0" smtClean="0">
                <a:latin typeface="Times New Roman" pitchFamily="18" charset="0"/>
                <a:cs typeface="Times New Roman" pitchFamily="18" charset="0"/>
              </a:rPr>
              <a:t>nu mai poate utiliza datele </a:t>
            </a:r>
            <a:r>
              <a:rPr lang="en-US" sz="2000" b="1" dirty="0" err="1" smtClean="0">
                <a:latin typeface="Times New Roman" pitchFamily="18" charset="0"/>
                <a:cs typeface="Times New Roman" pitchFamily="18" charset="0"/>
              </a:rPr>
              <a:t>noastre</a:t>
            </a:r>
            <a:r>
              <a:rPr lang="en-US" sz="2000" b="1" dirty="0" smtClean="0">
                <a:latin typeface="Times New Roman" pitchFamily="18" charset="0"/>
                <a:cs typeface="Times New Roman" pitchFamily="18" charset="0"/>
              </a:rPr>
              <a:t> </a:t>
            </a:r>
            <a:r>
              <a:rPr lang="vi-VN" sz="2000" b="1" dirty="0" smtClean="0">
                <a:latin typeface="Times New Roman" pitchFamily="18" charset="0"/>
                <a:cs typeface="Times New Roman" pitchFamily="18" charset="0"/>
              </a:rPr>
              <a:t>cu caracter personal</a:t>
            </a:r>
            <a:r>
              <a:rPr lang="vi-VN"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normAutofit fontScale="90000"/>
          </a:bodyPr>
          <a:lstStyle/>
          <a:p>
            <a:r>
              <a:rPr lang="vi-VN" dirty="0" smtClean="0"/>
              <a:t>Când este permisă prelucrarea datelor?</a:t>
            </a:r>
            <a:endParaRPr lang="en-US" dirty="0"/>
          </a:p>
        </p:txBody>
      </p:sp>
      <p:sp>
        <p:nvSpPr>
          <p:cNvPr id="3" name="Substituent conținut 2"/>
          <p:cNvSpPr>
            <a:spLocks noGrp="1"/>
          </p:cNvSpPr>
          <p:nvPr>
            <p:ph idx="1"/>
          </p:nvPr>
        </p:nvSpPr>
        <p:spPr/>
        <p:txBody>
          <a:bodyPr>
            <a:normAutofit fontScale="77500" lnSpcReduction="20000"/>
          </a:bodyPr>
          <a:lstStyle/>
          <a:p>
            <a:pPr fontAlgn="base"/>
            <a:r>
              <a:rPr lang="vi-VN" dirty="0" smtClean="0">
                <a:latin typeface="Times New Roman" pitchFamily="18" charset="0"/>
                <a:cs typeface="Times New Roman" pitchFamily="18" charset="0"/>
              </a:rPr>
              <a:t>compania/organizația are un contract cu dumneavoastră – când cumpăra</a:t>
            </a:r>
            <a:r>
              <a:rPr lang="en-US" dirty="0" smtClean="0">
                <a:latin typeface="Times New Roman" pitchFamily="18" charset="0"/>
                <a:cs typeface="Times New Roman" pitchFamily="18" charset="0"/>
              </a:rPr>
              <a:t>m</a:t>
            </a:r>
            <a:r>
              <a:rPr lang="vi-VN" dirty="0" smtClean="0">
                <a:latin typeface="Times New Roman" pitchFamily="18" charset="0"/>
                <a:cs typeface="Times New Roman" pitchFamily="18" charset="0"/>
              </a:rPr>
              <a:t> ceva on-line sau un contract de angajare</a:t>
            </a:r>
          </a:p>
          <a:p>
            <a:pPr fontAlgn="base"/>
            <a:r>
              <a:rPr lang="vi-VN" dirty="0" smtClean="0">
                <a:latin typeface="Times New Roman" pitchFamily="18" charset="0"/>
                <a:cs typeface="Times New Roman" pitchFamily="18" charset="0"/>
              </a:rPr>
              <a:t>compania/organizația are obligația legală de a procesa date cu caracter personal – de exemplu, când angajatorul furnizează informații despre salariul lunar autorității pentru securitate socială, astfel încât să benefici</a:t>
            </a:r>
            <a:r>
              <a:rPr lang="en-US" dirty="0" err="1" smtClean="0">
                <a:latin typeface="Times New Roman" pitchFamily="18" charset="0"/>
                <a:cs typeface="Times New Roman" pitchFamily="18" charset="0"/>
              </a:rPr>
              <a:t>em</a:t>
            </a:r>
            <a:r>
              <a:rPr lang="vi-VN" dirty="0" smtClean="0">
                <a:latin typeface="Times New Roman" pitchFamily="18" charset="0"/>
                <a:cs typeface="Times New Roman" pitchFamily="18" charset="0"/>
              </a:rPr>
              <a:t> de sistemul de asigurări sociale</a:t>
            </a:r>
          </a:p>
          <a:p>
            <a:pPr fontAlgn="base"/>
            <a:r>
              <a:rPr lang="vi-VN" dirty="0" smtClean="0">
                <a:latin typeface="Times New Roman" pitchFamily="18" charset="0"/>
                <a:cs typeface="Times New Roman" pitchFamily="18" charset="0"/>
              </a:rPr>
              <a:t>procesarea datelor cu caracter personal este în interesul dumneavoastră vital – de exemplu, când acest lucru este necesar pentru a </a:t>
            </a:r>
            <a:r>
              <a:rPr lang="en-US" dirty="0" smtClean="0">
                <a:latin typeface="Times New Roman" pitchFamily="18" charset="0"/>
                <a:cs typeface="Times New Roman" pitchFamily="18" charset="0"/>
              </a:rPr>
              <a:t>ne </a:t>
            </a:r>
            <a:r>
              <a:rPr lang="vi-VN" dirty="0" smtClean="0">
                <a:latin typeface="Times New Roman" pitchFamily="18" charset="0"/>
                <a:cs typeface="Times New Roman" pitchFamily="18" charset="0"/>
              </a:rPr>
              <a:t>proteja viața</a:t>
            </a:r>
          </a:p>
          <a:p>
            <a:pPr fontAlgn="base"/>
            <a:r>
              <a:rPr lang="vi-VN" dirty="0" smtClean="0">
                <a:latin typeface="Times New Roman" pitchFamily="18" charset="0"/>
                <a:cs typeface="Times New Roman" pitchFamily="18" charset="0"/>
              </a:rPr>
              <a:t>îndeplinirea unei sarcini publice – în special în ceea ce privește atribuțiile administrațiilor publice (școli, spitale, municipalități)</a:t>
            </a:r>
          </a:p>
          <a:p>
            <a:pPr fontAlgn="base"/>
            <a:r>
              <a:rPr lang="vi-VN" dirty="0" smtClean="0">
                <a:latin typeface="Times New Roman" pitchFamily="18" charset="0"/>
                <a:cs typeface="Times New Roman" pitchFamily="18" charset="0"/>
              </a:rPr>
              <a:t>existența unui interes legitim – de exemplu, când banca utilizează informațiile cu caracter personal pentru a verifica dacă </a:t>
            </a:r>
            <a:r>
              <a:rPr lang="en-US" dirty="0" err="1" smtClean="0">
                <a:latin typeface="Times New Roman" pitchFamily="18" charset="0"/>
                <a:cs typeface="Times New Roman" pitchFamily="18" charset="0"/>
              </a:rPr>
              <a:t>esti</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eligibil pentru un cont de economii cu o rată a dobânzii mai mare</a:t>
            </a:r>
          </a:p>
          <a:p>
            <a:pPr>
              <a:buFont typeface="Wingdings" pitchFamily="2" charset="2"/>
              <a:buChar char="v"/>
            </a:pPr>
            <a:endParaRPr lang="en-US" dirty="0">
              <a:latin typeface="Times New Roman" pitchFamily="18" charset="0"/>
              <a:cs typeface="Times New Roman" pitchFamily="18" charset="0"/>
            </a:endParaRPr>
          </a:p>
        </p:txBody>
      </p:sp>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ine 1" descr="20141229-1.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normAutofit fontScale="90000"/>
          </a:bodyPr>
          <a:lstStyle/>
          <a:p>
            <a:r>
              <a:rPr lang="en-US" dirty="0" err="1" smtClean="0"/>
              <a:t>Tipurile</a:t>
            </a:r>
            <a:r>
              <a:rPr lang="en-US" dirty="0" smtClean="0"/>
              <a:t> </a:t>
            </a:r>
            <a:r>
              <a:rPr lang="en-US" dirty="0" err="1" smtClean="0"/>
              <a:t>principale</a:t>
            </a:r>
            <a:r>
              <a:rPr lang="en-US" dirty="0" smtClean="0"/>
              <a:t> de </a:t>
            </a:r>
            <a:r>
              <a:rPr lang="en-US" dirty="0" err="1" smtClean="0"/>
              <a:t>licente</a:t>
            </a:r>
            <a:r>
              <a:rPr lang="en-US" dirty="0" smtClean="0"/>
              <a:t> de Windows</a:t>
            </a:r>
            <a:br>
              <a:rPr lang="en-US" dirty="0" smtClean="0"/>
            </a:br>
            <a:endParaRPr lang="en-US" dirty="0"/>
          </a:p>
        </p:txBody>
      </p:sp>
      <p:sp>
        <p:nvSpPr>
          <p:cNvPr id="3" name="Substituent conținut 2"/>
          <p:cNvSpPr>
            <a:spLocks noGrp="1"/>
          </p:cNvSpPr>
          <p:nvPr>
            <p:ph idx="1"/>
          </p:nvPr>
        </p:nvSpPr>
        <p:spPr/>
        <p:txBody>
          <a:bodyPr/>
          <a:lstStyle/>
          <a:p>
            <a:r>
              <a:rPr lang="en-US" b="1" dirty="0" smtClean="0"/>
              <a:t>OEM (Original Equipment Manufacturer)</a:t>
            </a:r>
            <a:r>
              <a:rPr lang="en-US" dirty="0" smtClean="0"/>
              <a:t> – </a:t>
            </a:r>
            <a:r>
              <a:rPr lang="en-US" dirty="0" err="1" smtClean="0"/>
              <a:t>acest</a:t>
            </a:r>
            <a:r>
              <a:rPr lang="en-US" dirty="0" smtClean="0"/>
              <a:t> tip de </a:t>
            </a:r>
            <a:r>
              <a:rPr lang="en-US" dirty="0" err="1" smtClean="0"/>
              <a:t>licenta</a:t>
            </a:r>
            <a:r>
              <a:rPr lang="en-US" dirty="0" smtClean="0"/>
              <a:t> de Windows </a:t>
            </a:r>
            <a:r>
              <a:rPr lang="en-US" dirty="0" err="1" smtClean="0"/>
              <a:t>este</a:t>
            </a:r>
            <a:r>
              <a:rPr lang="en-US" dirty="0" smtClean="0"/>
              <a:t> </a:t>
            </a:r>
            <a:r>
              <a:rPr lang="en-US" dirty="0" err="1" smtClean="0"/>
              <a:t>destinat</a:t>
            </a:r>
            <a:r>
              <a:rPr lang="en-US" dirty="0" smtClean="0"/>
              <a:t> </a:t>
            </a:r>
            <a:r>
              <a:rPr lang="en-US" dirty="0" err="1" smtClean="0"/>
              <a:t>integratorilor</a:t>
            </a:r>
            <a:r>
              <a:rPr lang="en-US" dirty="0" smtClean="0"/>
              <a:t> de </a:t>
            </a:r>
            <a:r>
              <a:rPr lang="en-US" dirty="0" err="1" smtClean="0"/>
              <a:t>sisteme</a:t>
            </a:r>
            <a:r>
              <a:rPr lang="en-US" dirty="0" smtClean="0"/>
              <a:t> </a:t>
            </a:r>
            <a:r>
              <a:rPr lang="en-US" dirty="0" err="1" smtClean="0"/>
              <a:t>si</a:t>
            </a:r>
            <a:r>
              <a:rPr lang="en-US" dirty="0" smtClean="0"/>
              <a:t> </a:t>
            </a:r>
            <a:r>
              <a:rPr lang="en-US" dirty="0" err="1" smtClean="0"/>
              <a:t>este</a:t>
            </a:r>
            <a:r>
              <a:rPr lang="en-US" dirty="0" smtClean="0"/>
              <a:t> </a:t>
            </a:r>
            <a:r>
              <a:rPr lang="en-US" dirty="0" err="1" smtClean="0"/>
              <a:t>legata</a:t>
            </a:r>
            <a:r>
              <a:rPr lang="en-US" dirty="0" smtClean="0"/>
              <a:t> de </a:t>
            </a:r>
            <a:r>
              <a:rPr lang="en-US" dirty="0" err="1" smtClean="0"/>
              <a:t>componentele</a:t>
            </a:r>
            <a:r>
              <a:rPr lang="en-US" dirty="0" smtClean="0"/>
              <a:t> </a:t>
            </a:r>
            <a:r>
              <a:rPr lang="en-US" dirty="0" err="1" smtClean="0"/>
              <a:t>echipamentului</a:t>
            </a:r>
            <a:r>
              <a:rPr lang="en-US" dirty="0" smtClean="0"/>
              <a:t> </a:t>
            </a:r>
            <a:r>
              <a:rPr lang="en-US" dirty="0" err="1" smtClean="0"/>
              <a:t>pe</a:t>
            </a:r>
            <a:r>
              <a:rPr lang="en-US" dirty="0" smtClean="0"/>
              <a:t> care a </a:t>
            </a:r>
            <a:r>
              <a:rPr lang="en-US" dirty="0" err="1" smtClean="0"/>
              <a:t>fost</a:t>
            </a:r>
            <a:r>
              <a:rPr lang="en-US" dirty="0" smtClean="0"/>
              <a:t> </a:t>
            </a:r>
            <a:r>
              <a:rPr lang="en-US" dirty="0" err="1" smtClean="0"/>
              <a:t>preinstalata</a:t>
            </a:r>
            <a:r>
              <a:rPr lang="en-US" dirty="0" smtClean="0"/>
              <a:t>.</a:t>
            </a:r>
          </a:p>
          <a:p>
            <a:r>
              <a:rPr lang="en-US" b="1" dirty="0" smtClean="0"/>
              <a:t>OEM Upgrade</a:t>
            </a:r>
            <a:r>
              <a:rPr lang="en-US" dirty="0" smtClean="0"/>
              <a:t> – </a:t>
            </a:r>
            <a:r>
              <a:rPr lang="en-US" dirty="0" err="1" smtClean="0"/>
              <a:t>similara</a:t>
            </a:r>
            <a:r>
              <a:rPr lang="en-US" dirty="0" smtClean="0"/>
              <a:t> cu </a:t>
            </a:r>
            <a:r>
              <a:rPr lang="en-US" dirty="0" err="1" smtClean="0"/>
              <a:t>licenta</a:t>
            </a:r>
            <a:r>
              <a:rPr lang="en-US" dirty="0" smtClean="0"/>
              <a:t> OEM, </a:t>
            </a:r>
            <a:r>
              <a:rPr lang="en-US" dirty="0" err="1" smtClean="0"/>
              <a:t>poate</a:t>
            </a:r>
            <a:r>
              <a:rPr lang="en-US" dirty="0" smtClean="0"/>
              <a:t> </a:t>
            </a:r>
            <a:r>
              <a:rPr lang="en-US" dirty="0" err="1" smtClean="0"/>
              <a:t>fi</a:t>
            </a:r>
            <a:r>
              <a:rPr lang="en-US" dirty="0" smtClean="0"/>
              <a:t> </a:t>
            </a:r>
            <a:r>
              <a:rPr lang="en-US" dirty="0" err="1" smtClean="0"/>
              <a:t>instalata</a:t>
            </a:r>
            <a:r>
              <a:rPr lang="en-US" dirty="0" smtClean="0"/>
              <a:t> </a:t>
            </a:r>
            <a:r>
              <a:rPr lang="en-US" dirty="0" err="1" smtClean="0"/>
              <a:t>pe</a:t>
            </a:r>
            <a:r>
              <a:rPr lang="en-US" dirty="0" smtClean="0"/>
              <a:t> un </a:t>
            </a:r>
            <a:r>
              <a:rPr lang="en-US" dirty="0" err="1" smtClean="0"/>
              <a:t>sistem</a:t>
            </a:r>
            <a:r>
              <a:rPr lang="en-US" dirty="0" smtClean="0"/>
              <a:t> </a:t>
            </a:r>
            <a:r>
              <a:rPr lang="en-US" dirty="0" err="1" smtClean="0"/>
              <a:t>pe</a:t>
            </a:r>
            <a:r>
              <a:rPr lang="en-US" dirty="0" smtClean="0"/>
              <a:t> care </a:t>
            </a:r>
            <a:r>
              <a:rPr lang="en-US" dirty="0" err="1" smtClean="0"/>
              <a:t>exista</a:t>
            </a:r>
            <a:r>
              <a:rPr lang="en-US" dirty="0" smtClean="0"/>
              <a:t> o </a:t>
            </a:r>
            <a:r>
              <a:rPr lang="en-US" dirty="0" err="1" smtClean="0"/>
              <a:t>versiune</a:t>
            </a:r>
            <a:r>
              <a:rPr lang="en-US" dirty="0" smtClean="0"/>
              <a:t> </a:t>
            </a:r>
            <a:r>
              <a:rPr lang="en-US" dirty="0" err="1" smtClean="0"/>
              <a:t>anterioara</a:t>
            </a:r>
            <a:r>
              <a:rPr lang="en-US" dirty="0" smtClean="0"/>
              <a:t> de Windows cu </a:t>
            </a:r>
            <a:r>
              <a:rPr lang="en-US" dirty="0" err="1" smtClean="0"/>
              <a:t>licenta</a:t>
            </a:r>
            <a:r>
              <a:rPr lang="en-US" dirty="0" smtClean="0"/>
              <a:t> </a:t>
            </a:r>
            <a:r>
              <a:rPr lang="en-US" dirty="0" err="1" smtClean="0"/>
              <a:t>valida</a:t>
            </a:r>
            <a:r>
              <a:rPr lang="en-US" dirty="0" smtClean="0"/>
              <a:t> </a:t>
            </a:r>
            <a:r>
              <a:rPr lang="en-US" dirty="0" err="1" smtClean="0"/>
              <a:t>activata</a:t>
            </a:r>
            <a:r>
              <a:rPr lang="en-US" dirty="0" smtClean="0"/>
              <a:t> OEM.</a:t>
            </a:r>
            <a:endParaRPr lang="en-US" dirty="0"/>
          </a:p>
        </p:txBody>
      </p:sp>
    </p:spTree>
  </p:cSld>
  <p:clrMapOvr>
    <a:masterClrMapping/>
  </p:clrMapOvr>
  <p:transition>
    <p:wipe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en-US" dirty="0" err="1" smtClean="0"/>
              <a:t>Tipuri</a:t>
            </a:r>
            <a:r>
              <a:rPr lang="en-US" dirty="0" smtClean="0"/>
              <a:t> :</a:t>
            </a:r>
            <a:endParaRPr lang="en-US" dirty="0"/>
          </a:p>
        </p:txBody>
      </p:sp>
      <p:sp>
        <p:nvSpPr>
          <p:cNvPr id="3" name="Substituent conținut 2"/>
          <p:cNvSpPr>
            <a:spLocks noGrp="1"/>
          </p:cNvSpPr>
          <p:nvPr>
            <p:ph idx="1"/>
          </p:nvPr>
        </p:nvSpPr>
        <p:spPr/>
        <p:txBody>
          <a:bodyPr>
            <a:normAutofit fontScale="92500" lnSpcReduction="10000"/>
          </a:bodyPr>
          <a:lstStyle/>
          <a:p>
            <a:r>
              <a:rPr lang="en-US" b="1" dirty="0" err="1" smtClean="0"/>
              <a:t>etail</a:t>
            </a:r>
            <a:r>
              <a:rPr lang="en-US" b="1" dirty="0" smtClean="0"/>
              <a:t> FPP</a:t>
            </a:r>
            <a:r>
              <a:rPr lang="en-US" dirty="0" smtClean="0"/>
              <a:t> (Full </a:t>
            </a:r>
            <a:r>
              <a:rPr lang="en-US" dirty="0" err="1" smtClean="0"/>
              <a:t>Pachage</a:t>
            </a:r>
            <a:r>
              <a:rPr lang="en-US" dirty="0" smtClean="0"/>
              <a:t> Product) – </a:t>
            </a:r>
            <a:r>
              <a:rPr lang="en-US" dirty="0" err="1" smtClean="0"/>
              <a:t>cea</a:t>
            </a:r>
            <a:r>
              <a:rPr lang="en-US" dirty="0" smtClean="0"/>
              <a:t> </a:t>
            </a:r>
            <a:r>
              <a:rPr lang="en-US" dirty="0" err="1" smtClean="0"/>
              <a:t>mai</a:t>
            </a:r>
            <a:r>
              <a:rPr lang="en-US" dirty="0" smtClean="0"/>
              <a:t> </a:t>
            </a:r>
            <a:r>
              <a:rPr lang="en-US" dirty="0" err="1" smtClean="0"/>
              <a:t>permisiva</a:t>
            </a:r>
            <a:r>
              <a:rPr lang="en-US" dirty="0" smtClean="0"/>
              <a:t> </a:t>
            </a:r>
            <a:r>
              <a:rPr lang="en-US" dirty="0" err="1" smtClean="0"/>
              <a:t>varianta</a:t>
            </a:r>
            <a:r>
              <a:rPr lang="en-US" dirty="0" smtClean="0"/>
              <a:t> de Windows, care </a:t>
            </a:r>
            <a:r>
              <a:rPr lang="en-US" dirty="0" err="1" smtClean="0"/>
              <a:t>poate</a:t>
            </a:r>
            <a:r>
              <a:rPr lang="en-US" dirty="0" smtClean="0"/>
              <a:t> </a:t>
            </a:r>
            <a:r>
              <a:rPr lang="en-US" dirty="0" err="1" smtClean="0"/>
              <a:t>fi</a:t>
            </a:r>
            <a:r>
              <a:rPr lang="en-US" dirty="0" smtClean="0"/>
              <a:t> </a:t>
            </a:r>
            <a:r>
              <a:rPr lang="en-US" dirty="0" err="1" smtClean="0"/>
              <a:t>mutata</a:t>
            </a:r>
            <a:r>
              <a:rPr lang="en-US" dirty="0" smtClean="0"/>
              <a:t> de </a:t>
            </a:r>
            <a:r>
              <a:rPr lang="en-US" dirty="0" err="1" smtClean="0"/>
              <a:t>pe</a:t>
            </a:r>
            <a:r>
              <a:rPr lang="en-US" dirty="0" smtClean="0"/>
              <a:t> un calculator </a:t>
            </a:r>
            <a:r>
              <a:rPr lang="en-US" dirty="0" err="1" smtClean="0"/>
              <a:t>pe</a:t>
            </a:r>
            <a:r>
              <a:rPr lang="en-US" dirty="0" smtClean="0"/>
              <a:t> </a:t>
            </a:r>
            <a:r>
              <a:rPr lang="en-US" dirty="0" err="1" smtClean="0"/>
              <a:t>altul</a:t>
            </a:r>
            <a:r>
              <a:rPr lang="en-US" dirty="0" smtClean="0"/>
              <a:t>. Nu </a:t>
            </a:r>
            <a:r>
              <a:rPr lang="en-US" dirty="0" err="1" smtClean="0"/>
              <a:t>necesita</a:t>
            </a:r>
            <a:r>
              <a:rPr lang="en-US" dirty="0" smtClean="0"/>
              <a:t> o </a:t>
            </a:r>
            <a:r>
              <a:rPr lang="en-US" dirty="0" err="1" smtClean="0"/>
              <a:t>varianta</a:t>
            </a:r>
            <a:r>
              <a:rPr lang="en-US" dirty="0" smtClean="0"/>
              <a:t> </a:t>
            </a:r>
            <a:r>
              <a:rPr lang="en-US" dirty="0" err="1" smtClean="0"/>
              <a:t>anterioara</a:t>
            </a:r>
            <a:r>
              <a:rPr lang="en-US" dirty="0" smtClean="0"/>
              <a:t> </a:t>
            </a:r>
            <a:r>
              <a:rPr lang="en-US" dirty="0" err="1" smtClean="0"/>
              <a:t>preinstalata</a:t>
            </a:r>
            <a:r>
              <a:rPr lang="en-US" dirty="0" smtClean="0"/>
              <a:t> </a:t>
            </a:r>
            <a:r>
              <a:rPr lang="en-US" dirty="0" err="1" smtClean="0"/>
              <a:t>si</a:t>
            </a:r>
            <a:r>
              <a:rPr lang="en-US" dirty="0" smtClean="0"/>
              <a:t> </a:t>
            </a:r>
            <a:r>
              <a:rPr lang="en-US" dirty="0" err="1" smtClean="0"/>
              <a:t>activata</a:t>
            </a:r>
            <a:endParaRPr lang="en-US" dirty="0" smtClean="0"/>
          </a:p>
          <a:p>
            <a:r>
              <a:rPr lang="en-US" b="1" dirty="0" err="1" smtClean="0"/>
              <a:t>etail</a:t>
            </a:r>
            <a:r>
              <a:rPr lang="en-US" b="1" dirty="0" smtClean="0"/>
              <a:t> Upgrade</a:t>
            </a:r>
            <a:r>
              <a:rPr lang="en-US" dirty="0" smtClean="0"/>
              <a:t> – </a:t>
            </a:r>
            <a:r>
              <a:rPr lang="en-US" dirty="0" err="1" smtClean="0"/>
              <a:t>licenta</a:t>
            </a:r>
            <a:r>
              <a:rPr lang="en-US" dirty="0" smtClean="0"/>
              <a:t> </a:t>
            </a:r>
            <a:r>
              <a:rPr lang="en-US" dirty="0" err="1" smtClean="0"/>
              <a:t>trebuie</a:t>
            </a:r>
            <a:r>
              <a:rPr lang="en-US" dirty="0" smtClean="0"/>
              <a:t> </a:t>
            </a:r>
            <a:r>
              <a:rPr lang="en-US" dirty="0" err="1" smtClean="0"/>
              <a:t>instalata</a:t>
            </a:r>
            <a:r>
              <a:rPr lang="en-US" dirty="0" smtClean="0"/>
              <a:t> </a:t>
            </a:r>
            <a:r>
              <a:rPr lang="en-US" dirty="0" err="1" smtClean="0"/>
              <a:t>pe</a:t>
            </a:r>
            <a:r>
              <a:rPr lang="en-US" dirty="0" smtClean="0"/>
              <a:t> un calculator </a:t>
            </a:r>
            <a:r>
              <a:rPr lang="en-US" dirty="0" err="1" smtClean="0"/>
              <a:t>unde</a:t>
            </a:r>
            <a:r>
              <a:rPr lang="en-US" dirty="0" smtClean="0"/>
              <a:t> </a:t>
            </a:r>
            <a:r>
              <a:rPr lang="en-US" dirty="0" err="1" smtClean="0"/>
              <a:t>exista</a:t>
            </a:r>
            <a:r>
              <a:rPr lang="en-US" dirty="0" smtClean="0"/>
              <a:t> </a:t>
            </a:r>
            <a:r>
              <a:rPr lang="en-US" dirty="0" err="1" smtClean="0"/>
              <a:t>deja</a:t>
            </a:r>
            <a:r>
              <a:rPr lang="en-US" dirty="0" smtClean="0"/>
              <a:t> o </a:t>
            </a:r>
            <a:r>
              <a:rPr lang="en-US" dirty="0" err="1" smtClean="0"/>
              <a:t>licenta</a:t>
            </a:r>
            <a:r>
              <a:rPr lang="en-US" dirty="0" smtClean="0"/>
              <a:t> retail </a:t>
            </a:r>
            <a:r>
              <a:rPr lang="en-US" dirty="0" err="1" smtClean="0"/>
              <a:t>valabila</a:t>
            </a:r>
            <a:r>
              <a:rPr lang="en-US" dirty="0" smtClean="0"/>
              <a:t> de Windows (o </a:t>
            </a:r>
            <a:r>
              <a:rPr lang="en-US" dirty="0" err="1" smtClean="0"/>
              <a:t>versiune</a:t>
            </a:r>
            <a:r>
              <a:rPr lang="en-US" dirty="0" smtClean="0"/>
              <a:t> </a:t>
            </a:r>
            <a:r>
              <a:rPr lang="en-US" dirty="0" err="1" smtClean="0"/>
              <a:t>mai</a:t>
            </a:r>
            <a:r>
              <a:rPr lang="en-US" dirty="0" smtClean="0"/>
              <a:t> </a:t>
            </a:r>
            <a:r>
              <a:rPr lang="en-US" dirty="0" err="1" smtClean="0"/>
              <a:t>veche</a:t>
            </a:r>
            <a:r>
              <a:rPr lang="en-US" dirty="0" smtClean="0"/>
              <a:t>).</a:t>
            </a:r>
            <a:r>
              <a:rPr lang="en-US" b="1" dirty="0" smtClean="0"/>
              <a:t> VLK (Volume License Keys)</a:t>
            </a:r>
            <a:r>
              <a:rPr lang="en-US" dirty="0" smtClean="0"/>
              <a:t> </a:t>
            </a:r>
            <a:r>
              <a:rPr lang="en-US" dirty="0" err="1" smtClean="0"/>
              <a:t>si</a:t>
            </a:r>
            <a:r>
              <a:rPr lang="en-US" dirty="0" smtClean="0"/>
              <a:t> </a:t>
            </a:r>
            <a:r>
              <a:rPr lang="en-US" b="1" dirty="0" smtClean="0"/>
              <a:t>VUP (Volume Upgrade License)</a:t>
            </a:r>
            <a:r>
              <a:rPr lang="en-US" dirty="0" smtClean="0"/>
              <a:t> – </a:t>
            </a:r>
            <a:r>
              <a:rPr lang="en-US" dirty="0" err="1" smtClean="0"/>
              <a:t>este</a:t>
            </a:r>
            <a:r>
              <a:rPr lang="en-US" dirty="0" smtClean="0"/>
              <a:t> un tip de </a:t>
            </a:r>
            <a:r>
              <a:rPr lang="en-US" dirty="0" err="1" smtClean="0"/>
              <a:t>licenta</a:t>
            </a:r>
            <a:r>
              <a:rPr lang="en-US" dirty="0" smtClean="0"/>
              <a:t> </a:t>
            </a:r>
            <a:r>
              <a:rPr lang="en-US" dirty="0" err="1" smtClean="0"/>
              <a:t>destinata</a:t>
            </a:r>
            <a:r>
              <a:rPr lang="en-US" dirty="0" smtClean="0"/>
              <a:t> </a:t>
            </a:r>
            <a:r>
              <a:rPr lang="en-US" dirty="0" err="1" smtClean="0"/>
              <a:t>firmelor</a:t>
            </a:r>
            <a:r>
              <a:rPr lang="en-US" dirty="0" smtClean="0"/>
              <a:t> </a:t>
            </a:r>
            <a:r>
              <a:rPr lang="en-US" dirty="0" err="1" smtClean="0"/>
              <a:t>si</a:t>
            </a:r>
            <a:r>
              <a:rPr lang="en-US" dirty="0" smtClean="0"/>
              <a:t> </a:t>
            </a:r>
            <a:r>
              <a:rPr lang="en-US" dirty="0" err="1" smtClean="0"/>
              <a:t>permite</a:t>
            </a:r>
            <a:r>
              <a:rPr lang="en-US" dirty="0" smtClean="0"/>
              <a:t> </a:t>
            </a:r>
            <a:r>
              <a:rPr lang="en-US" dirty="0" err="1" smtClean="0"/>
              <a:t>negocierea</a:t>
            </a:r>
            <a:r>
              <a:rPr lang="en-US" dirty="0" smtClean="0"/>
              <a:t> </a:t>
            </a:r>
            <a:r>
              <a:rPr lang="en-US" dirty="0" err="1" smtClean="0"/>
              <a:t>pretului</a:t>
            </a:r>
            <a:r>
              <a:rPr lang="en-US" dirty="0" smtClean="0"/>
              <a:t> in </a:t>
            </a:r>
            <a:r>
              <a:rPr lang="en-US" dirty="0" err="1" smtClean="0"/>
              <a:t>functie</a:t>
            </a:r>
            <a:r>
              <a:rPr lang="en-US" dirty="0" smtClean="0"/>
              <a:t> de </a:t>
            </a:r>
            <a:r>
              <a:rPr lang="en-US" dirty="0" err="1" smtClean="0"/>
              <a:t>numarul</a:t>
            </a:r>
            <a:r>
              <a:rPr lang="en-US" dirty="0" smtClean="0"/>
              <a:t> de </a:t>
            </a:r>
            <a:r>
              <a:rPr lang="en-US" dirty="0" err="1" smtClean="0"/>
              <a:t>calculatoare</a:t>
            </a:r>
            <a:r>
              <a:rPr lang="en-US" dirty="0" smtClean="0"/>
              <a:t>, de </a:t>
            </a:r>
            <a:r>
              <a:rPr lang="en-US" dirty="0" err="1" smtClean="0"/>
              <a:t>licentele</a:t>
            </a:r>
            <a:r>
              <a:rPr lang="en-US" dirty="0" smtClean="0"/>
              <a:t> </a:t>
            </a:r>
            <a:r>
              <a:rPr lang="en-US" dirty="0" err="1" smtClean="0"/>
              <a:t>valide</a:t>
            </a:r>
            <a:r>
              <a:rPr lang="en-US" dirty="0" smtClean="0"/>
              <a:t> </a:t>
            </a:r>
            <a:r>
              <a:rPr lang="en-US" dirty="0" err="1" smtClean="0"/>
              <a:t>deja</a:t>
            </a:r>
            <a:r>
              <a:rPr lang="en-US" dirty="0" smtClean="0"/>
              <a:t> </a:t>
            </a:r>
            <a:r>
              <a:rPr lang="en-US" dirty="0" err="1" smtClean="0"/>
              <a:t>existente</a:t>
            </a:r>
            <a:r>
              <a:rPr lang="en-US" dirty="0" smtClean="0"/>
              <a:t> </a:t>
            </a:r>
            <a:r>
              <a:rPr lang="en-US" dirty="0" err="1" smtClean="0"/>
              <a:t>samd</a:t>
            </a:r>
            <a:r>
              <a:rPr lang="en-US" dirty="0" smtClean="0"/>
              <a:t>.</a:t>
            </a:r>
            <a:endParaRPr lang="en-US" dirty="0"/>
          </a:p>
        </p:txBody>
      </p:sp>
    </p:spTree>
  </p:cSld>
  <p:clrMapOvr>
    <a:masterClrMapping/>
  </p:clrMapOvr>
  <p:transition>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ine 1" descr="images.jfif"/>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ransition>
    <p:pull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en-US" dirty="0" smtClean="0"/>
              <a:t>CELE 10 REGULI ALE ETICII:</a:t>
            </a:r>
            <a:endParaRPr lang="en-US" dirty="0"/>
          </a:p>
        </p:txBody>
      </p:sp>
      <p:sp>
        <p:nvSpPr>
          <p:cNvPr id="3" name="Substituent conținut 2"/>
          <p:cNvSpPr>
            <a:spLocks noGrp="1"/>
          </p:cNvSpPr>
          <p:nvPr>
            <p:ph idx="1"/>
          </p:nvPr>
        </p:nvSpPr>
        <p:spPr/>
        <p:txBody>
          <a:bodyPr>
            <a:normAutofit fontScale="70000" lnSpcReduction="20000"/>
          </a:bodyPr>
          <a:lstStyle/>
          <a:p>
            <a:r>
              <a:rPr lang="vi-VN" dirty="0" smtClean="0"/>
              <a:t>Voicontribui față de societate și față de bunăstarea umană”;„Voi evita să le fac rău altora</a:t>
            </a:r>
            <a:r>
              <a:rPr lang="vi-VN" dirty="0" smtClean="0"/>
              <a:t>”</a:t>
            </a:r>
            <a:endParaRPr lang="en-US" dirty="0" smtClean="0"/>
          </a:p>
          <a:p>
            <a:r>
              <a:rPr lang="vi-VN" dirty="0" smtClean="0"/>
              <a:t>;„</a:t>
            </a:r>
            <a:r>
              <a:rPr lang="vi-VN" dirty="0" smtClean="0"/>
              <a:t>Voi fi cinstitși de încredere”;„Voi fi corect și nu voi discrimina pe nimeni</a:t>
            </a:r>
            <a:r>
              <a:rPr lang="vi-VN" dirty="0" smtClean="0"/>
              <a:t>”</a:t>
            </a:r>
            <a:endParaRPr lang="en-US" dirty="0" smtClean="0"/>
          </a:p>
          <a:p>
            <a:r>
              <a:rPr lang="vi-VN" dirty="0" smtClean="0"/>
              <a:t>;„Voionora</a:t>
            </a:r>
            <a:r>
              <a:rPr lang="en-US" dirty="0" smtClean="0"/>
              <a:t> </a:t>
            </a:r>
            <a:r>
              <a:rPr lang="vi-VN" dirty="0" smtClean="0"/>
              <a:t>brevetele</a:t>
            </a:r>
            <a:r>
              <a:rPr lang="en-US" dirty="0" smtClean="0"/>
              <a:t> </a:t>
            </a:r>
            <a:r>
              <a:rPr lang="vi-VN" dirty="0" smtClean="0"/>
              <a:t>și</a:t>
            </a:r>
            <a:r>
              <a:rPr lang="en-US" dirty="0" smtClean="0"/>
              <a:t>  </a:t>
            </a:r>
            <a:r>
              <a:rPr lang="vi-VN" dirty="0" smtClean="0"/>
              <a:t>drepturile </a:t>
            </a:r>
            <a:r>
              <a:rPr lang="vi-VN" dirty="0" smtClean="0"/>
              <a:t>de proprietate, </a:t>
            </a:r>
            <a:r>
              <a:rPr lang="vi-VN" dirty="0" smtClean="0"/>
              <a:t>inclusiv</a:t>
            </a:r>
            <a:r>
              <a:rPr lang="en-US" dirty="0" smtClean="0"/>
              <a:t> </a:t>
            </a:r>
            <a:r>
              <a:rPr lang="vi-VN" dirty="0" smtClean="0"/>
              <a:t>și</a:t>
            </a:r>
            <a:r>
              <a:rPr lang="en-US" dirty="0" smtClean="0"/>
              <a:t> </a:t>
            </a:r>
            <a:r>
              <a:rPr lang="vi-VN" dirty="0" smtClean="0"/>
              <a:t>pe</a:t>
            </a:r>
            <a:r>
              <a:rPr lang="en-US" dirty="0" smtClean="0"/>
              <a:t> </a:t>
            </a:r>
            <a:r>
              <a:rPr lang="vi-VN" dirty="0" smtClean="0"/>
              <a:t>cele </a:t>
            </a:r>
            <a:r>
              <a:rPr lang="vi-VN" dirty="0" smtClean="0"/>
              <a:t>de autor</a:t>
            </a:r>
            <a:r>
              <a:rPr lang="vi-VN" dirty="0" smtClean="0"/>
              <a:t>”;</a:t>
            </a:r>
            <a:endParaRPr lang="en-US" dirty="0" smtClean="0"/>
          </a:p>
          <a:p>
            <a:r>
              <a:rPr lang="vi-VN" dirty="0" smtClean="0"/>
              <a:t>„Voi</a:t>
            </a:r>
            <a:r>
              <a:rPr lang="en-US" dirty="0" smtClean="0"/>
              <a:t> </a:t>
            </a:r>
            <a:r>
              <a:rPr lang="vi-VN" dirty="0" smtClean="0"/>
              <a:t>acorda</a:t>
            </a:r>
            <a:r>
              <a:rPr lang="en-US" dirty="0" smtClean="0"/>
              <a:t> </a:t>
            </a:r>
            <a:r>
              <a:rPr lang="vi-VN" dirty="0" smtClean="0"/>
              <a:t>creditul</a:t>
            </a:r>
            <a:r>
              <a:rPr lang="en-US" dirty="0" smtClean="0"/>
              <a:t> </a:t>
            </a:r>
            <a:r>
              <a:rPr lang="vi-VN" dirty="0" smtClean="0"/>
              <a:t>corespunzător </a:t>
            </a:r>
            <a:r>
              <a:rPr lang="vi-VN" dirty="0" smtClean="0"/>
              <a:t>pentru </a:t>
            </a:r>
            <a:r>
              <a:rPr lang="vi-VN" dirty="0" smtClean="0"/>
              <a:t>proprietatea</a:t>
            </a:r>
            <a:r>
              <a:rPr lang="en-US" dirty="0" smtClean="0"/>
              <a:t> </a:t>
            </a:r>
            <a:r>
              <a:rPr lang="en-US" dirty="0" err="1" smtClean="0"/>
              <a:t>intelectuala</a:t>
            </a:r>
            <a:r>
              <a:rPr lang="en-US" dirty="0" smtClean="0"/>
              <a:t>”</a:t>
            </a:r>
          </a:p>
          <a:p>
            <a:r>
              <a:rPr lang="vi-VN" dirty="0" smtClean="0"/>
              <a:t>Vo</a:t>
            </a:r>
            <a:r>
              <a:rPr lang="en-US" dirty="0" smtClean="0"/>
              <a:t> </a:t>
            </a:r>
            <a:r>
              <a:rPr lang="vi-VN" dirty="0" smtClean="0"/>
              <a:t>irespecta</a:t>
            </a:r>
            <a:r>
              <a:rPr lang="en-US" dirty="0" smtClean="0"/>
              <a:t>  </a:t>
            </a:r>
            <a:r>
              <a:rPr lang="vi-VN" dirty="0" smtClean="0"/>
              <a:t>intimitateaaltora”;</a:t>
            </a:r>
            <a:endParaRPr lang="en-US" dirty="0" smtClean="0"/>
          </a:p>
          <a:p>
            <a:r>
              <a:rPr lang="vi-VN" dirty="0" smtClean="0"/>
              <a:t>„Voi</a:t>
            </a:r>
            <a:r>
              <a:rPr lang="en-US" dirty="0" smtClean="0"/>
              <a:t> </a:t>
            </a:r>
            <a:r>
              <a:rPr lang="vi-VN" dirty="0" smtClean="0"/>
              <a:t>onora</a:t>
            </a:r>
            <a:r>
              <a:rPr lang="en-US" dirty="0" smtClean="0"/>
              <a:t> </a:t>
            </a:r>
            <a:r>
              <a:rPr lang="vi-VN" dirty="0" smtClean="0"/>
              <a:t>confidențialitatea”;</a:t>
            </a:r>
            <a:endParaRPr lang="en-US" dirty="0" smtClean="0"/>
          </a:p>
          <a:p>
            <a:r>
              <a:rPr lang="vi-VN" dirty="0" smtClean="0"/>
              <a:t>„</a:t>
            </a:r>
            <a:r>
              <a:rPr lang="vi-VN" dirty="0" smtClean="0"/>
              <a:t>Voi proteja confidențialitatea și voi respecta confidențialitatea celorlalți</a:t>
            </a:r>
            <a:r>
              <a:rPr lang="vi-VN" dirty="0" smtClean="0"/>
              <a:t>”;</a:t>
            </a:r>
            <a:endParaRPr lang="en-US" dirty="0" smtClean="0"/>
          </a:p>
          <a:p>
            <a:r>
              <a:rPr lang="vi-VN" dirty="0" smtClean="0"/>
              <a:t>„</a:t>
            </a:r>
            <a:r>
              <a:rPr lang="vi-VN" dirty="0" smtClean="0"/>
              <a:t>Îmi voi proteja proprietatea și voi respecta proprietatea celorlalți</a:t>
            </a:r>
            <a:r>
              <a:rPr lang="vi-VN" dirty="0" smtClean="0"/>
              <a:t>”;</a:t>
            </a:r>
            <a:endParaRPr lang="en-US" dirty="0" smtClean="0"/>
          </a:p>
          <a:p>
            <a:r>
              <a:rPr lang="vi-VN" dirty="0" smtClean="0"/>
              <a:t>„</a:t>
            </a:r>
            <a:r>
              <a:rPr lang="vi-VN" dirty="0" smtClean="0"/>
              <a:t>Voi folosi tehnologia în scopuri constructive și în modalități în care nu voi vătăma integritatea și regulile familiei mele, bisericii, școlii și a guvernului”.</a:t>
            </a:r>
            <a:endParaRPr lang="en-US"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en-US" dirty="0" err="1" smtClean="0"/>
              <a:t>Etica</a:t>
            </a:r>
            <a:r>
              <a:rPr lang="en-US" dirty="0" smtClean="0"/>
              <a:t> </a:t>
            </a:r>
            <a:r>
              <a:rPr lang="en-US" dirty="0" err="1" smtClean="0"/>
              <a:t>digitala</a:t>
            </a:r>
            <a:r>
              <a:rPr lang="en-US" dirty="0" smtClean="0"/>
              <a:t> in </a:t>
            </a:r>
            <a:r>
              <a:rPr lang="en-US" dirty="0" err="1" smtClean="0"/>
              <a:t>viata</a:t>
            </a:r>
            <a:r>
              <a:rPr lang="en-US" dirty="0" smtClean="0"/>
              <a:t> </a:t>
            </a:r>
            <a:r>
              <a:rPr lang="en-US" dirty="0" err="1" smtClean="0"/>
              <a:t>omului</a:t>
            </a:r>
            <a:r>
              <a:rPr lang="en-US" dirty="0" smtClean="0"/>
              <a:t>:</a:t>
            </a:r>
            <a:endParaRPr lang="en-US" dirty="0"/>
          </a:p>
        </p:txBody>
      </p:sp>
      <p:sp>
        <p:nvSpPr>
          <p:cNvPr id="3" name="Substituent conținut 2"/>
          <p:cNvSpPr>
            <a:spLocks noGrp="1"/>
          </p:cNvSpPr>
          <p:nvPr>
            <p:ph idx="1"/>
          </p:nvPr>
        </p:nvSpPr>
        <p:spPr/>
        <p:txBody>
          <a:bodyPr>
            <a:normAutofit lnSpcReduction="10000"/>
          </a:bodyPr>
          <a:lstStyle/>
          <a:p>
            <a:r>
              <a:rPr lang="vi-VN" dirty="0" smtClean="0"/>
              <a:t>Dezvoltarea comunicațiilor sociale la care asistăm astăzi presupune mai mult decât o simplă revoluție tehnologică, o reevaluare completă a percepției oamenilor despre lumea înconjurătoare, verificând și exprimând astfel această înțelegere. Accesul permanent la imagini și idei, precum și transmiterea lor rapidă, de la un continent la altul, au consecințe, atât pozitive, cât și negative asupra dezvoltării psihologice, morale și sociale a persoanelor, a structurii și funcționării societății, a schimburilor culturale, asupra percepției și transmiterii de valori, idei universale, ideologii și convingeri religioase. </a:t>
            </a:r>
            <a:endParaRPr lang="en-US" dirty="0"/>
          </a:p>
        </p:txBody>
      </p:sp>
    </p:spTree>
  </p:cSld>
  <p:clrMapOvr>
    <a:masterClrMapping/>
  </p:clrMapOvr>
  <p:transition>
    <p:dissolv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lme">
  <a:themeElements>
    <a:clrScheme name="Culme">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Culme">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ulme">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62</TotalTime>
  <Words>926</Words>
  <Application>Microsoft Office PowerPoint</Application>
  <PresentationFormat>Expunere pe ecran (4:3)</PresentationFormat>
  <Paragraphs>35</Paragraphs>
  <Slides>11</Slides>
  <Notes>0</Notes>
  <HiddenSlides>0</HiddenSlides>
  <MMClips>0</MMClips>
  <ScaleCrop>false</ScaleCrop>
  <HeadingPairs>
    <vt:vector size="4" baseType="variant">
      <vt:variant>
        <vt:lpstr>Temă</vt:lpstr>
      </vt:variant>
      <vt:variant>
        <vt:i4>1</vt:i4>
      </vt:variant>
      <vt:variant>
        <vt:lpstr>Titluri diapozitive</vt:lpstr>
      </vt:variant>
      <vt:variant>
        <vt:i4>11</vt:i4>
      </vt:variant>
    </vt:vector>
  </HeadingPairs>
  <TitlesOfParts>
    <vt:vector size="12" baseType="lpstr">
      <vt:lpstr>Culme</vt:lpstr>
      <vt:lpstr>Etica digitala</vt:lpstr>
      <vt:lpstr>Definitie si alte lucruri ce ne pot fi                folositoare:</vt:lpstr>
      <vt:lpstr>Când este permisă prelucrarea datelor?</vt:lpstr>
      <vt:lpstr>Diapozitivul 4</vt:lpstr>
      <vt:lpstr>Tipurile principale de licente de Windows </vt:lpstr>
      <vt:lpstr>Tipuri :</vt:lpstr>
      <vt:lpstr>Diapozitivul 7</vt:lpstr>
      <vt:lpstr>CELE 10 REGULI ALE ETICII:</vt:lpstr>
      <vt:lpstr>Etica digitala in viata omului:</vt:lpstr>
      <vt:lpstr>Diapozitivul 10</vt:lpstr>
      <vt:lpstr>Sfarsit</vt:lpstr>
    </vt:vector>
  </TitlesOfParts>
  <Company>Unitate Scolara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Diapozitivul 1</dc:title>
  <dc:creator>Elev</dc:creator>
  <cp:lastModifiedBy>Elev</cp:lastModifiedBy>
  <cp:revision>8</cp:revision>
  <dcterms:created xsi:type="dcterms:W3CDTF">2019-02-11T16:12:05Z</dcterms:created>
  <dcterms:modified xsi:type="dcterms:W3CDTF">2019-02-14T15:32:54Z</dcterms:modified>
</cp:coreProperties>
</file>