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81" r:id="rId6"/>
    <p:sldId id="282" r:id="rId7"/>
    <p:sldId id="258" r:id="rId8"/>
    <p:sldId id="286" r:id="rId9"/>
    <p:sldId id="284" r:id="rId10"/>
    <p:sldId id="287" r:id="rId11"/>
    <p:sldId id="288" r:id="rId12"/>
    <p:sldId id="290" r:id="rId13"/>
    <p:sldId id="289" r:id="rId14"/>
    <p:sldId id="291" r:id="rId15"/>
    <p:sldId id="292" r:id="rId16"/>
    <p:sldId id="283" r:id="rId17"/>
    <p:sldId id="271" r:id="rId18"/>
  </p:sldIdLst>
  <p:sldSz cx="12192000" cy="6858000"/>
  <p:notesSz cx="6858000" cy="9144000"/>
  <p:defaultTextStyle>
    <a:defPPr rtl="0">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9" autoAdjust="0"/>
    <p:restoredTop sz="90710" autoAdjust="0"/>
  </p:normalViewPr>
  <p:slideViewPr>
    <p:cSldViewPr snapToGrid="0">
      <p:cViewPr varScale="1">
        <p:scale>
          <a:sx n="122" d="100"/>
          <a:sy n="122" d="100"/>
        </p:scale>
        <p:origin x="1112" y="200"/>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80" d="100"/>
          <a:sy n="80" d="100"/>
        </p:scale>
        <p:origin x="3990" y="1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dirty="0"/>
          </a:p>
        </p:txBody>
      </p:sp>
      <p:sp>
        <p:nvSpPr>
          <p:cNvPr id="3" name="Segnaposto data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it-IT" sz="1200"/>
            </a:lvl1pPr>
          </a:lstStyle>
          <a:p>
            <a:pPr rtl="0"/>
            <a:fld id="{C9A8164C-08EC-4F07-B9DE-FE763936A21A}" type="datetime1">
              <a:rPr lang="it-IT" smtClean="0"/>
              <a:t>09/02/25</a:t>
            </a:fld>
            <a:endParaRPr lang="it-IT" dirty="0"/>
          </a:p>
        </p:txBody>
      </p:sp>
      <p:sp>
        <p:nvSpPr>
          <p:cNvPr id="4" name="Segnaposto piè di pagina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dirty="0"/>
          </a:p>
        </p:txBody>
      </p:sp>
      <p:sp>
        <p:nvSpPr>
          <p:cNvPr id="5" name="Segnaposto numero diapositiva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28EEFA9E-C190-4F5C-8394-BD5F1CD55C02}" type="slidenum">
              <a:rPr lang="it-IT" smtClean="0"/>
              <a:t>‹N›</a:t>
            </a:fld>
            <a:endParaRPr lang="it-IT"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it-IT" sz="1200"/>
            </a:lvl1pPr>
          </a:lstStyle>
          <a:p>
            <a:fld id="{E97D4A57-7172-4643-93A6-10D6606B49BC}" type="datetime1">
              <a:rPr lang="it-IT" smtClean="0"/>
              <a:pPr/>
              <a:t>09/02/25</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it-IT"/>
            </a:defPPr>
          </a:lstStyle>
          <a:p>
            <a:pPr rtl="0"/>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it-IT"/>
            </a:defPPr>
          </a:lstStyle>
          <a:p>
            <a:pPr lvl="0" rtl="0"/>
            <a:r>
              <a:rPr lang="it-IT"/>
              <a:t>Fare clic per modificare lo stile del titolo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22289C57-55D7-40A4-A101-E74FAC7A092B}" type="slidenum">
              <a:rPr lang="it-IT" smtClean="0"/>
              <a:t>‹N›</a:t>
            </a:fld>
            <a:endParaRPr lang="it-IT"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lang="it-IT" sz="1200" kern="1200">
        <a:solidFill>
          <a:schemeClr val="tx1"/>
        </a:solidFill>
        <a:latin typeface="+mn-lt"/>
        <a:ea typeface="+mn-ea"/>
        <a:cs typeface="+mn-cs"/>
      </a:defRPr>
    </a:lvl1pPr>
    <a:lvl2pPr marL="457200" algn="l" defTabSz="914400" rtl="0" eaLnBrk="1" latinLnBrk="0" hangingPunct="1">
      <a:defRPr lang="it-IT" sz="1200" kern="1200">
        <a:solidFill>
          <a:schemeClr val="tx1"/>
        </a:solidFill>
        <a:latin typeface="+mn-lt"/>
        <a:ea typeface="+mn-ea"/>
        <a:cs typeface="+mn-cs"/>
      </a:defRPr>
    </a:lvl2pPr>
    <a:lvl3pPr marL="914400" algn="l" defTabSz="914400" rtl="0" eaLnBrk="1" latinLnBrk="0" hangingPunct="1">
      <a:defRPr lang="it-IT" sz="1200" kern="1200">
        <a:solidFill>
          <a:schemeClr val="tx1"/>
        </a:solidFill>
        <a:latin typeface="+mn-lt"/>
        <a:ea typeface="+mn-ea"/>
        <a:cs typeface="+mn-cs"/>
      </a:defRPr>
    </a:lvl3pPr>
    <a:lvl4pPr marL="1371600" algn="l" defTabSz="914400" rtl="0" eaLnBrk="1" latinLnBrk="0" hangingPunct="1">
      <a:defRPr lang="it-IT" sz="1200" kern="1200">
        <a:solidFill>
          <a:schemeClr val="tx1"/>
        </a:solidFill>
        <a:latin typeface="+mn-lt"/>
        <a:ea typeface="+mn-ea"/>
        <a:cs typeface="+mn-cs"/>
      </a:defRPr>
    </a:lvl4pPr>
    <a:lvl5pPr marL="1828800" algn="l" defTabSz="914400" rtl="0" eaLnBrk="1" latinLnBrk="0" hangingPunct="1">
      <a:defRPr lang="it-IT" sz="1200" kern="1200">
        <a:solidFill>
          <a:schemeClr val="tx1"/>
        </a:solidFill>
        <a:latin typeface="+mn-lt"/>
        <a:ea typeface="+mn-ea"/>
        <a:cs typeface="+mn-cs"/>
      </a:defRPr>
    </a:lvl5pPr>
    <a:lvl6pPr marL="2286000" algn="l" defTabSz="914400" rtl="0" eaLnBrk="1" latinLnBrk="0" hangingPunct="1">
      <a:defRPr lang="it-IT" sz="1200" kern="1200">
        <a:solidFill>
          <a:schemeClr val="tx1"/>
        </a:solidFill>
        <a:latin typeface="+mn-lt"/>
        <a:ea typeface="+mn-ea"/>
        <a:cs typeface="+mn-cs"/>
      </a:defRPr>
    </a:lvl6pPr>
    <a:lvl7pPr marL="2743200" algn="l" defTabSz="914400" rtl="0" eaLnBrk="1" latinLnBrk="0" hangingPunct="1">
      <a:defRPr lang="it-IT" sz="1200" kern="1200">
        <a:solidFill>
          <a:schemeClr val="tx1"/>
        </a:solidFill>
        <a:latin typeface="+mn-lt"/>
        <a:ea typeface="+mn-ea"/>
        <a:cs typeface="+mn-cs"/>
      </a:defRPr>
    </a:lvl7pPr>
    <a:lvl8pPr marL="3200400" algn="l" defTabSz="914400" rtl="0" eaLnBrk="1" latinLnBrk="0" hangingPunct="1">
      <a:defRPr lang="it-IT" sz="1200" kern="1200">
        <a:solidFill>
          <a:schemeClr val="tx1"/>
        </a:solidFill>
        <a:latin typeface="+mn-lt"/>
        <a:ea typeface="+mn-ea"/>
        <a:cs typeface="+mn-cs"/>
      </a:defRPr>
    </a:lvl8pPr>
    <a:lvl9pPr marL="3657600" algn="l" defTabSz="914400" rtl="0" eaLnBrk="1" latinLnBrk="0" hangingPunct="1">
      <a:defRPr lang="it-IT"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22289C57-55D7-40A4-A101-E74FAC7A092B}" type="slidenum">
              <a:rPr lang="it-IT" smtClean="0"/>
              <a:t>1</a:t>
            </a:fld>
            <a:endParaRPr lang="it-IT"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84797-B2F7-DC98-20DE-F70655AD87E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27BE31F-77DE-9F66-DB71-9E89F63470A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B1BC902-367C-CB9A-14AB-C652CB900448}"/>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840D9368-AF3D-5258-1C0A-3C7B8F50B461}"/>
              </a:ext>
            </a:extLst>
          </p:cNvPr>
          <p:cNvSpPr>
            <a:spLocks noGrp="1"/>
          </p:cNvSpPr>
          <p:nvPr>
            <p:ph type="sldNum" sz="quarter" idx="5"/>
          </p:nvPr>
        </p:nvSpPr>
        <p:spPr/>
        <p:txBody>
          <a:bodyPr rtlCol="0"/>
          <a:lstStyle>
            <a:defPPr>
              <a:defRPr lang="it-IT"/>
            </a:defPPr>
          </a:lstStyle>
          <a:p>
            <a:pPr rtl="0"/>
            <a:fld id="{22289C57-55D7-40A4-A101-E74FAC7A092B}" type="slidenum">
              <a:rPr lang="it-IT" smtClean="0"/>
              <a:t>10</a:t>
            </a:fld>
            <a:endParaRPr lang="it-IT" dirty="0"/>
          </a:p>
        </p:txBody>
      </p:sp>
    </p:spTree>
    <p:extLst>
      <p:ext uri="{BB962C8B-B14F-4D97-AF65-F5344CB8AC3E}">
        <p14:creationId xmlns:p14="http://schemas.microsoft.com/office/powerpoint/2010/main" val="3675030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D75B3-DE8E-6FA7-386C-85A5B01F0EA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645F8A8-A893-FBCE-D7E3-A1B4F9073C6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8514C2D-F8FE-9768-F963-7DC05F635EB0}"/>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4EBF7929-A1A7-5597-F02D-C97439D97D21}"/>
              </a:ext>
            </a:extLst>
          </p:cNvPr>
          <p:cNvSpPr>
            <a:spLocks noGrp="1"/>
          </p:cNvSpPr>
          <p:nvPr>
            <p:ph type="sldNum" sz="quarter" idx="5"/>
          </p:nvPr>
        </p:nvSpPr>
        <p:spPr/>
        <p:txBody>
          <a:bodyPr rtlCol="0"/>
          <a:lstStyle>
            <a:defPPr>
              <a:defRPr lang="it-IT"/>
            </a:defPPr>
          </a:lstStyle>
          <a:p>
            <a:pPr rtl="0"/>
            <a:fld id="{22289C57-55D7-40A4-A101-E74FAC7A092B}" type="slidenum">
              <a:rPr lang="it-IT" smtClean="0"/>
              <a:t>11</a:t>
            </a:fld>
            <a:endParaRPr lang="it-IT" dirty="0"/>
          </a:p>
        </p:txBody>
      </p:sp>
    </p:spTree>
    <p:extLst>
      <p:ext uri="{BB962C8B-B14F-4D97-AF65-F5344CB8AC3E}">
        <p14:creationId xmlns:p14="http://schemas.microsoft.com/office/powerpoint/2010/main" val="1332686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B01AE-69D8-B40B-A74A-1E5268659F6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E232FD7-92DF-F807-9029-DD0D4D0F3AD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F29A337-7163-DB00-4158-3A48432B218C}"/>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941049FF-F3FD-43C2-373D-EB32BCCC7E12}"/>
              </a:ext>
            </a:extLst>
          </p:cNvPr>
          <p:cNvSpPr>
            <a:spLocks noGrp="1"/>
          </p:cNvSpPr>
          <p:nvPr>
            <p:ph type="sldNum" sz="quarter" idx="5"/>
          </p:nvPr>
        </p:nvSpPr>
        <p:spPr/>
        <p:txBody>
          <a:bodyPr rtlCol="0"/>
          <a:lstStyle>
            <a:defPPr>
              <a:defRPr lang="it-IT"/>
            </a:defPPr>
          </a:lstStyle>
          <a:p>
            <a:pPr rtl="0"/>
            <a:fld id="{22289C57-55D7-40A4-A101-E74FAC7A092B}" type="slidenum">
              <a:rPr lang="it-IT" smtClean="0"/>
              <a:t>12</a:t>
            </a:fld>
            <a:endParaRPr lang="it-IT" dirty="0"/>
          </a:p>
        </p:txBody>
      </p:sp>
    </p:spTree>
    <p:extLst>
      <p:ext uri="{BB962C8B-B14F-4D97-AF65-F5344CB8AC3E}">
        <p14:creationId xmlns:p14="http://schemas.microsoft.com/office/powerpoint/2010/main" val="1667247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22289C57-55D7-40A4-A101-E74FAC7A092B}" type="slidenum">
              <a:rPr lang="it-IT" smtClean="0"/>
              <a:t>13</a:t>
            </a:fld>
            <a:endParaRPr lang="it-IT" dirty="0"/>
          </a:p>
        </p:txBody>
      </p:sp>
    </p:spTree>
    <p:extLst>
      <p:ext uri="{BB962C8B-B14F-4D97-AF65-F5344CB8AC3E}">
        <p14:creationId xmlns:p14="http://schemas.microsoft.com/office/powerpoint/2010/main" val="840986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22289C57-55D7-40A4-A101-E74FAC7A092B}" type="slidenum">
              <a:rPr lang="it-IT" smtClean="0"/>
              <a:t>14</a:t>
            </a:fld>
            <a:endParaRPr lang="it-IT"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22289C57-55D7-40A4-A101-E74FAC7A092B}" type="slidenum">
              <a:rPr lang="it-IT" smtClean="0"/>
              <a:t>2</a:t>
            </a:fld>
            <a:endParaRPr lang="it-IT" dirty="0"/>
          </a:p>
        </p:txBody>
      </p:sp>
    </p:spTree>
    <p:extLst>
      <p:ext uri="{BB962C8B-B14F-4D97-AF65-F5344CB8AC3E}">
        <p14:creationId xmlns:p14="http://schemas.microsoft.com/office/powerpoint/2010/main" val="1025326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22289C57-55D7-40A4-A101-E74FAC7A092B}" type="slidenum">
              <a:rPr lang="it-IT" smtClean="0"/>
              <a:t>3</a:t>
            </a:fld>
            <a:endParaRPr lang="it-IT" dirty="0"/>
          </a:p>
        </p:txBody>
      </p:sp>
    </p:spTree>
    <p:extLst>
      <p:ext uri="{BB962C8B-B14F-4D97-AF65-F5344CB8AC3E}">
        <p14:creationId xmlns:p14="http://schemas.microsoft.com/office/powerpoint/2010/main" val="236659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22289C57-55D7-40A4-A101-E74FAC7A092B}" type="slidenum">
              <a:rPr lang="it-IT" smtClean="0"/>
              <a:t>4</a:t>
            </a:fld>
            <a:endParaRPr lang="it-IT" dirty="0"/>
          </a:p>
        </p:txBody>
      </p:sp>
    </p:spTree>
    <p:extLst>
      <p:ext uri="{BB962C8B-B14F-4D97-AF65-F5344CB8AC3E}">
        <p14:creationId xmlns:p14="http://schemas.microsoft.com/office/powerpoint/2010/main" val="28439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BA980-B2D9-5B67-7792-2156F9AA354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F6BB843-5F41-E859-039F-79C078CE9C6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CD5AED2-7EB9-381A-8512-A4276413436A}"/>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3D8510CC-6D0B-859F-3A21-585EB0AD5B53}"/>
              </a:ext>
            </a:extLst>
          </p:cNvPr>
          <p:cNvSpPr>
            <a:spLocks noGrp="1"/>
          </p:cNvSpPr>
          <p:nvPr>
            <p:ph type="sldNum" sz="quarter" idx="5"/>
          </p:nvPr>
        </p:nvSpPr>
        <p:spPr/>
        <p:txBody>
          <a:bodyPr rtlCol="0"/>
          <a:lstStyle>
            <a:defPPr>
              <a:defRPr lang="it-IT"/>
            </a:defPPr>
          </a:lstStyle>
          <a:p>
            <a:pPr rtl="0"/>
            <a:fld id="{22289C57-55D7-40A4-A101-E74FAC7A092B}" type="slidenum">
              <a:rPr lang="it-IT" smtClean="0"/>
              <a:t>5</a:t>
            </a:fld>
            <a:endParaRPr lang="it-IT" dirty="0"/>
          </a:p>
        </p:txBody>
      </p:sp>
    </p:spTree>
    <p:extLst>
      <p:ext uri="{BB962C8B-B14F-4D97-AF65-F5344CB8AC3E}">
        <p14:creationId xmlns:p14="http://schemas.microsoft.com/office/powerpoint/2010/main" val="3264377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22289C57-55D7-40A4-A101-E74FAC7A092B}" type="slidenum">
              <a:rPr lang="it-IT" smtClean="0"/>
              <a:t>6</a:t>
            </a:fld>
            <a:endParaRPr lang="it-IT" dirty="0"/>
          </a:p>
        </p:txBody>
      </p:sp>
    </p:spTree>
    <p:extLst>
      <p:ext uri="{BB962C8B-B14F-4D97-AF65-F5344CB8AC3E}">
        <p14:creationId xmlns:p14="http://schemas.microsoft.com/office/powerpoint/2010/main" val="575465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8ED5F-AB0E-603D-1317-280414E8DC7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7F46E48-0B9E-93C6-A1AD-E54886EEAAE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E6BB083-493D-D7A0-A549-7BDCF55F9BB7}"/>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DA91DDD5-DB42-A19B-B54C-60F6385EABA8}"/>
              </a:ext>
            </a:extLst>
          </p:cNvPr>
          <p:cNvSpPr>
            <a:spLocks noGrp="1"/>
          </p:cNvSpPr>
          <p:nvPr>
            <p:ph type="sldNum" sz="quarter" idx="5"/>
          </p:nvPr>
        </p:nvSpPr>
        <p:spPr/>
        <p:txBody>
          <a:bodyPr rtlCol="0"/>
          <a:lstStyle>
            <a:defPPr>
              <a:defRPr lang="it-IT"/>
            </a:defPPr>
          </a:lstStyle>
          <a:p>
            <a:pPr rtl="0"/>
            <a:fld id="{22289C57-55D7-40A4-A101-E74FAC7A092B}" type="slidenum">
              <a:rPr lang="it-IT" smtClean="0"/>
              <a:t>7</a:t>
            </a:fld>
            <a:endParaRPr lang="it-IT" dirty="0"/>
          </a:p>
        </p:txBody>
      </p:sp>
    </p:spTree>
    <p:extLst>
      <p:ext uri="{BB962C8B-B14F-4D97-AF65-F5344CB8AC3E}">
        <p14:creationId xmlns:p14="http://schemas.microsoft.com/office/powerpoint/2010/main" val="2162015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26F045-0AF9-D5A3-68A1-DDC0F1979C4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94A78D3-039E-DBB3-71E8-860D41623F9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AE6DE8F-637B-571E-49F3-C688C9409743}"/>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0D189796-D00E-1400-255A-61A499280F00}"/>
              </a:ext>
            </a:extLst>
          </p:cNvPr>
          <p:cNvSpPr>
            <a:spLocks noGrp="1"/>
          </p:cNvSpPr>
          <p:nvPr>
            <p:ph type="sldNum" sz="quarter" idx="5"/>
          </p:nvPr>
        </p:nvSpPr>
        <p:spPr/>
        <p:txBody>
          <a:bodyPr rtlCol="0"/>
          <a:lstStyle>
            <a:defPPr>
              <a:defRPr lang="it-IT"/>
            </a:defPPr>
          </a:lstStyle>
          <a:p>
            <a:pPr rtl="0"/>
            <a:fld id="{22289C57-55D7-40A4-A101-E74FAC7A092B}" type="slidenum">
              <a:rPr lang="it-IT" smtClean="0"/>
              <a:t>8</a:t>
            </a:fld>
            <a:endParaRPr lang="it-IT" dirty="0"/>
          </a:p>
        </p:txBody>
      </p:sp>
    </p:spTree>
    <p:extLst>
      <p:ext uri="{BB962C8B-B14F-4D97-AF65-F5344CB8AC3E}">
        <p14:creationId xmlns:p14="http://schemas.microsoft.com/office/powerpoint/2010/main" val="96950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260045-5683-5462-C145-FFF3CE01342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18ACADD-74A8-63FE-3743-45F5B24F75D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AD12894-A073-A4CC-2B0B-2F79ADB2ABA2}"/>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DBDDDA14-11F8-A7B8-69F6-535CAE9E0A85}"/>
              </a:ext>
            </a:extLst>
          </p:cNvPr>
          <p:cNvSpPr>
            <a:spLocks noGrp="1"/>
          </p:cNvSpPr>
          <p:nvPr>
            <p:ph type="sldNum" sz="quarter" idx="5"/>
          </p:nvPr>
        </p:nvSpPr>
        <p:spPr/>
        <p:txBody>
          <a:bodyPr rtlCol="0"/>
          <a:lstStyle>
            <a:defPPr>
              <a:defRPr lang="it-IT"/>
            </a:defPPr>
          </a:lstStyle>
          <a:p>
            <a:pPr rtl="0"/>
            <a:fld id="{22289C57-55D7-40A4-A101-E74FAC7A092B}" type="slidenum">
              <a:rPr lang="it-IT" smtClean="0"/>
              <a:t>9</a:t>
            </a:fld>
            <a:endParaRPr lang="it-IT" dirty="0"/>
          </a:p>
        </p:txBody>
      </p:sp>
    </p:spTree>
    <p:extLst>
      <p:ext uri="{BB962C8B-B14F-4D97-AF65-F5344CB8AC3E}">
        <p14:creationId xmlns:p14="http://schemas.microsoft.com/office/powerpoint/2010/main" val="11605240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rtlCol="0" anchor="ctr">
            <a:noAutofit/>
          </a:bodyPr>
          <a:lstStyle>
            <a:lvl1pPr algn="l">
              <a:defRPr lang="it-IT" sz="3600" spc="150" baseline="0"/>
            </a:lvl1pPr>
          </a:lstStyle>
          <a:p>
            <a:pPr rtl="0"/>
            <a:r>
              <a:rPr lang="it-IT"/>
              <a:t>FARE CLIC PER inserire il titolo</a:t>
            </a:r>
          </a:p>
        </p:txBody>
      </p:sp>
      <p:pic>
        <p:nvPicPr>
          <p:cNvPr id="8" name="Elemento grafico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ella 1">
    <p:bg>
      <p:bgRef idx="1001">
        <a:schemeClr val="bg1"/>
      </p:bgRef>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rtlCol="0">
            <a:normAutofit/>
          </a:bodyPr>
          <a:lstStyle>
            <a:lvl1pPr algn="l">
              <a:defRPr lang="it-IT" sz="2400" kern="1200" spc="150" baseline="0" dirty="0">
                <a:solidFill>
                  <a:schemeClr val="tx1"/>
                </a:solidFill>
                <a:latin typeface="+mj-lt"/>
                <a:ea typeface="+mj-ea"/>
                <a:cs typeface="+mj-cs"/>
              </a:defRPr>
            </a:lvl1pPr>
          </a:lstStyle>
          <a:p>
            <a:pPr rtl="0"/>
            <a:r>
              <a:rPr lang="it-IT"/>
              <a:t>FARE CLIC PER inserire il titolo</a:t>
            </a:r>
          </a:p>
        </p:txBody>
      </p:sp>
      <p:sp>
        <p:nvSpPr>
          <p:cNvPr id="3" name="Segnaposto contenuto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rtlCol="0">
            <a:normAutofit/>
          </a:bodyPr>
          <a:lstStyle>
            <a:lvl1pPr marL="0" indent="0">
              <a:lnSpc>
                <a:spcPct val="100000"/>
              </a:lnSpc>
              <a:buFont typeface="Arial" panose="020B0604020202020204" pitchFamily="34" charset="0"/>
              <a:buNone/>
              <a:defRPr lang="it-IT" sz="1800" b="0" spc="50" baseline="0"/>
            </a:lvl1pPr>
            <a:lvl2pPr marL="283464" indent="-285750">
              <a:lnSpc>
                <a:spcPct val="100000"/>
              </a:lnSpc>
              <a:spcBef>
                <a:spcPts val="1000"/>
              </a:spcBef>
              <a:buFont typeface="Arial" panose="020B0604020202020204" pitchFamily="34" charset="0"/>
              <a:buChar char="•"/>
              <a:defRPr lang="it-IT" sz="1800" spc="50" baseline="0"/>
            </a:lvl2pPr>
            <a:lvl3pPr marL="566928" indent="-285750">
              <a:lnSpc>
                <a:spcPct val="100000"/>
              </a:lnSpc>
              <a:spcBef>
                <a:spcPts val="1000"/>
              </a:spcBef>
              <a:buFont typeface="Arial" panose="020B0604020202020204" pitchFamily="34" charset="0"/>
              <a:buChar char="•"/>
              <a:defRPr lang="it-IT" sz="1800" spc="50" baseline="0"/>
            </a:lvl3pPr>
            <a:lvl4pPr marL="859536" indent="-285750">
              <a:lnSpc>
                <a:spcPct val="100000"/>
              </a:lnSpc>
              <a:spcBef>
                <a:spcPts val="1000"/>
              </a:spcBef>
              <a:buFont typeface="Arial" panose="020B0604020202020204" pitchFamily="34" charset="0"/>
              <a:buChar char="•"/>
              <a:defRPr lang="it-IT" sz="1800" spc="50" baseline="0"/>
            </a:lvl4pPr>
            <a:lvl5pPr marL="1152144" indent="-285750">
              <a:lnSpc>
                <a:spcPct val="100000"/>
              </a:lnSpc>
              <a:spcBef>
                <a:spcPts val="1000"/>
              </a:spcBef>
              <a:buFont typeface="Arial" panose="020B0604020202020204" pitchFamily="34" charset="0"/>
              <a:buChar char="•"/>
              <a:defRPr lang="it-IT" sz="1800" spc="50" baseline="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8" name="Segnaposto tabella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rtlCol="0">
            <a:normAutofit/>
          </a:bodyPr>
          <a:lstStyle>
            <a:lvl1pPr marL="0" indent="0" algn="ctr">
              <a:buNone/>
              <a:defRPr lang="it-IT" sz="2000"/>
            </a:lvl1pPr>
          </a:lstStyle>
          <a:p>
            <a:pPr rtl="0"/>
            <a:r>
              <a:rPr lang="it-IT"/>
              <a:t>Fare clic sull'icona per inserire una tabella</a:t>
            </a:r>
            <a:endParaRPr lang="it-IT" dirty="0"/>
          </a:p>
        </p:txBody>
      </p:sp>
      <p:sp>
        <p:nvSpPr>
          <p:cNvPr id="10" name="Segnaposto piè di pagina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rtlCol="0"/>
          <a:lstStyle>
            <a:lvl1pPr algn="l">
              <a:defRPr lang="it-IT" sz="900"/>
            </a:lvl1pPr>
          </a:lstStyle>
          <a:p>
            <a:pPr rtl="0"/>
            <a:r>
              <a:rPr lang="it-IT"/>
              <a:t>TITOLO PRESENTAZIONE</a:t>
            </a:r>
          </a:p>
        </p:txBody>
      </p:sp>
      <p:sp>
        <p:nvSpPr>
          <p:cNvPr id="11" name="Segnaposto numero diapositiva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rtlCol="0"/>
          <a:lstStyle>
            <a:lvl1pPr>
              <a:defRPr lang="it-IT" sz="900"/>
            </a:lvl1pPr>
          </a:lstStyle>
          <a:p>
            <a:pPr rtl="0"/>
            <a:fld id="{A49DFD55-3C28-40EF-9E31-A92D2E4017FF}" type="slidenum">
              <a:rPr lang="it-IT" smtClean="0"/>
              <a:pPr/>
              <a:t>‹N›</a:t>
            </a:fld>
            <a:endParaRPr lang="it-IT" dirty="0"/>
          </a:p>
        </p:txBody>
      </p:sp>
      <p:grpSp>
        <p:nvGrpSpPr>
          <p:cNvPr id="14" name="Gruppo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Connettore diritto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ue contenuti">
    <p:bg>
      <p:bgPr>
        <a:solidFill>
          <a:schemeClr val="accent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rtlCol="0" anchor="b">
            <a:normAutofit/>
          </a:bodyPr>
          <a:lstStyle>
            <a:lvl1pPr>
              <a:defRPr lang="it-IT" sz="2800" kern="1200" spc="150" baseline="0" dirty="0">
                <a:solidFill>
                  <a:schemeClr val="tx1"/>
                </a:solidFill>
                <a:latin typeface="+mj-lt"/>
                <a:ea typeface="+mj-ea"/>
                <a:cs typeface="+mj-cs"/>
              </a:defRPr>
            </a:lvl1pPr>
          </a:lstStyle>
          <a:p>
            <a:pPr rtl="0"/>
            <a:r>
              <a:rPr lang="it-IT"/>
              <a:t>FARE CLIC PER inserire il titolo</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rtlCol="0" anchor="ctr">
            <a:noAutofit/>
          </a:bodyPr>
          <a:lstStyle>
            <a:lvl1pPr marL="0" indent="0">
              <a:buNone/>
              <a:defRPr lang="it-IT" sz="1800" b="1" kern="1200" spc="50" baseline="0" dirty="0" smtClean="0">
                <a:solidFill>
                  <a:schemeClr val="tx1"/>
                </a:solidFill>
                <a:latin typeface="+mj-lt"/>
                <a:ea typeface="+mj-ea"/>
                <a:cs typeface="+mj-cs"/>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Fare clic per inserire il testo</a:t>
            </a:r>
          </a:p>
        </p:txBody>
      </p:sp>
      <p:sp>
        <p:nvSpPr>
          <p:cNvPr id="4" name="Segnaposto contenut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rtlCol="0">
            <a:normAutofit/>
          </a:bodyPr>
          <a:lstStyle>
            <a:lvl1pPr marL="285750" indent="-285750">
              <a:lnSpc>
                <a:spcPct val="100000"/>
              </a:lnSpc>
              <a:buFont typeface="Arial" panose="020B0604020202020204" pitchFamily="34" charset="0"/>
              <a:buChar char="•"/>
              <a:defRPr lang="it-IT" sz="1800" spc="50" baseline="0"/>
            </a:lvl1pPr>
            <a:lvl2pPr marL="742950" indent="-285750">
              <a:lnSpc>
                <a:spcPct val="100000"/>
              </a:lnSpc>
              <a:buFont typeface="Arial" panose="020B0604020202020204" pitchFamily="34" charset="0"/>
              <a:buChar char="•"/>
              <a:defRPr lang="it-IT" sz="1800" spc="50" baseline="0"/>
            </a:lvl2pPr>
            <a:lvl3pPr marL="1200150" indent="-285750">
              <a:lnSpc>
                <a:spcPct val="100000"/>
              </a:lnSpc>
              <a:buFont typeface="Arial" panose="020B0604020202020204" pitchFamily="34" charset="0"/>
              <a:buChar char="•"/>
              <a:defRPr lang="it-IT" sz="1800" spc="50" baseline="0"/>
            </a:lvl3pPr>
            <a:lvl4pPr marL="1657350" indent="-285750">
              <a:lnSpc>
                <a:spcPct val="100000"/>
              </a:lnSpc>
              <a:buFont typeface="Arial" panose="020B0604020202020204" pitchFamily="34" charset="0"/>
              <a:buChar char="•"/>
              <a:defRPr lang="it-IT" sz="1800" spc="50" baseline="0"/>
            </a:lvl4pPr>
            <a:lvl5pPr marL="2114550" indent="-285750">
              <a:lnSpc>
                <a:spcPct val="100000"/>
              </a:lnSpc>
              <a:buFont typeface="Arial" panose="020B0604020202020204" pitchFamily="34" charset="0"/>
              <a:buChar char="•"/>
              <a:defRPr lang="it-IT" sz="1800" spc="50" baseline="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5" name="Segnaposto tes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rtlCol="0" anchor="ctr">
            <a:noAutofit/>
          </a:bodyPr>
          <a:lstStyle>
            <a:lvl1pPr marL="0" indent="0">
              <a:buNone/>
              <a:defRPr lang="it-IT" sz="1800" b="1" kern="1200" spc="50" baseline="0" dirty="0" smtClean="0">
                <a:solidFill>
                  <a:schemeClr val="tx1"/>
                </a:solidFill>
                <a:latin typeface="+mj-lt"/>
                <a:ea typeface="+mj-ea"/>
                <a:cs typeface="+mj-cs"/>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Fare clic per inserire il testo</a:t>
            </a:r>
          </a:p>
        </p:txBody>
      </p:sp>
      <p:sp>
        <p:nvSpPr>
          <p:cNvPr id="7" name="Segnaposto contenuto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rtlCol="0">
            <a:normAutofit/>
          </a:bodyPr>
          <a:lstStyle>
            <a:lvl1pPr marL="0" indent="0">
              <a:lnSpc>
                <a:spcPct val="100000"/>
              </a:lnSpc>
              <a:buFont typeface="Arial" panose="020B0604020202020204" pitchFamily="34" charset="0"/>
              <a:buNone/>
              <a:defRPr lang="it-IT" sz="1800" b="0" spc="50" baseline="0"/>
            </a:lvl1pPr>
            <a:lvl2pPr marL="283464" indent="-285750">
              <a:lnSpc>
                <a:spcPct val="100000"/>
              </a:lnSpc>
              <a:spcBef>
                <a:spcPts val="1000"/>
              </a:spcBef>
              <a:buFont typeface="Arial" panose="020B0604020202020204" pitchFamily="34" charset="0"/>
              <a:buChar char="•"/>
              <a:defRPr lang="it-IT" sz="1800" spc="50" baseline="0"/>
            </a:lvl2pPr>
            <a:lvl3pPr marL="566928" indent="-285750">
              <a:lnSpc>
                <a:spcPct val="100000"/>
              </a:lnSpc>
              <a:spcBef>
                <a:spcPts val="1000"/>
              </a:spcBef>
              <a:buFont typeface="Arial" panose="020B0604020202020204" pitchFamily="34" charset="0"/>
              <a:buChar char="•"/>
              <a:defRPr lang="it-IT" sz="1800" spc="50" baseline="0"/>
            </a:lvl3pPr>
            <a:lvl4pPr marL="859536" indent="-285750">
              <a:lnSpc>
                <a:spcPct val="100000"/>
              </a:lnSpc>
              <a:spcBef>
                <a:spcPts val="1000"/>
              </a:spcBef>
              <a:buFont typeface="Arial" panose="020B0604020202020204" pitchFamily="34" charset="0"/>
              <a:buChar char="•"/>
              <a:defRPr lang="it-IT" sz="1800" spc="50" baseline="0"/>
            </a:lvl4pPr>
            <a:lvl5pPr marL="1152144" indent="-285750">
              <a:lnSpc>
                <a:spcPct val="100000"/>
              </a:lnSpc>
              <a:spcBef>
                <a:spcPts val="1000"/>
              </a:spcBef>
              <a:buFont typeface="Arial" panose="020B0604020202020204" pitchFamily="34" charset="0"/>
              <a:buChar char="•"/>
              <a:defRPr lang="it-IT" sz="1800" spc="50" baseline="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rtlCol="0"/>
          <a:lstStyle>
            <a:lvl1pPr algn="l">
              <a:defRPr lang="it-IT" sz="900"/>
            </a:lvl1pPr>
          </a:lstStyle>
          <a:p>
            <a:pPr rtl="0"/>
            <a:r>
              <a:rPr lang="it-IT" dirty="0"/>
              <a:t>TITOLO 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lang="it-IT" sz="900"/>
            </a:lvl1pPr>
          </a:lstStyle>
          <a:p>
            <a:pPr rtl="0"/>
            <a:fld id="{A49DFD55-3C28-40EF-9E31-A92D2E4017FF}" type="slidenum">
              <a:rPr lang="it-IT" smtClean="0"/>
              <a:pPr/>
              <a:t>‹N›</a:t>
            </a:fld>
            <a:endParaRPr lang="it-IT" dirty="0"/>
          </a:p>
        </p:txBody>
      </p:sp>
      <p:pic>
        <p:nvPicPr>
          <p:cNvPr id="13" name="Elemento grafico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ella 2">
    <p:bg>
      <p:bgRef idx="1001">
        <a:schemeClr val="bg1"/>
      </p:bgRef>
    </p:bg>
    <p:spTree>
      <p:nvGrpSpPr>
        <p:cNvPr id="1" name=""/>
        <p:cNvGrpSpPr/>
        <p:nvPr/>
      </p:nvGrpSpPr>
      <p:grpSpPr>
        <a:xfrm>
          <a:off x="0" y="0"/>
          <a:ext cx="0" cy="0"/>
          <a:chOff x="0" y="0"/>
          <a:chExt cx="0" cy="0"/>
        </a:xfrm>
      </p:grpSpPr>
      <p:grpSp>
        <p:nvGrpSpPr>
          <p:cNvPr id="10" name="Gruppo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Connettore diritto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olo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rtlCol="0" anchor="b">
            <a:normAutofit/>
          </a:bodyPr>
          <a:lstStyle>
            <a:lvl1pPr algn="ctr">
              <a:defRPr lang="it-IT" sz="2800" kern="1200" spc="150" baseline="0" dirty="0">
                <a:solidFill>
                  <a:schemeClr val="tx1"/>
                </a:solidFill>
                <a:latin typeface="+mj-lt"/>
                <a:ea typeface="+mj-ea"/>
                <a:cs typeface="+mj-cs"/>
              </a:defRPr>
            </a:lvl1pPr>
          </a:lstStyle>
          <a:p>
            <a:pPr rtl="0"/>
            <a:r>
              <a:rPr lang="it-IT"/>
              <a:t>FARE CLIC PER inserire il titolo</a:t>
            </a:r>
          </a:p>
        </p:txBody>
      </p:sp>
      <p:sp>
        <p:nvSpPr>
          <p:cNvPr id="8" name="Segnaposto tabella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rtlCol="0">
            <a:normAutofit/>
          </a:bodyPr>
          <a:lstStyle>
            <a:lvl1pPr marL="0" indent="0" algn="ctr">
              <a:buNone/>
              <a:defRPr lang="it-IT" sz="2000"/>
            </a:lvl1pPr>
          </a:lstStyle>
          <a:p>
            <a:pPr rtl="0"/>
            <a:r>
              <a:rPr lang="it-IT"/>
              <a:t>Fare clic sull'icona per inserire una tabella</a:t>
            </a:r>
            <a:endParaRPr lang="it-IT" dirty="0"/>
          </a:p>
        </p:txBody>
      </p:sp>
      <p:sp>
        <p:nvSpPr>
          <p:cNvPr id="6" name="Segnaposto piè di pagina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rtlCol="0"/>
          <a:lstStyle>
            <a:lvl1pPr algn="l">
              <a:defRPr lang="it-IT" sz="900"/>
            </a:lvl1pPr>
          </a:lstStyle>
          <a:p>
            <a:pPr rtl="0"/>
            <a:r>
              <a:rPr lang="it-IT" dirty="0"/>
              <a:t>TITOLO PRESENTAZIONE</a:t>
            </a:r>
          </a:p>
        </p:txBody>
      </p:sp>
      <p:sp>
        <p:nvSpPr>
          <p:cNvPr id="7" name="Segnaposto numero diapositiva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rtlCol="0"/>
          <a:lstStyle>
            <a:lvl1pPr>
              <a:defRPr lang="it-IT" sz="900"/>
            </a:lvl1pPr>
          </a:lstStyle>
          <a:p>
            <a:pPr rtl="0"/>
            <a:fld id="{A49DFD55-3C28-40EF-9E31-A92D2E4017FF}" type="slidenum">
              <a:rPr lang="it-IT" smtClean="0"/>
              <a:pPr/>
              <a:t>‹N›</a:t>
            </a:fld>
            <a:endParaRPr lang="it-IT"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hiusura">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lang="it-IT" sz="3600" spc="150" baseline="0">
                <a:solidFill>
                  <a:schemeClr val="bg1"/>
                </a:solidFill>
              </a:defRPr>
            </a:lvl1pPr>
          </a:lstStyle>
          <a:p>
            <a:pPr rtl="0"/>
            <a:r>
              <a:rPr lang="it-IT"/>
              <a:t>FARE CLIC per inserire il titolo</a:t>
            </a:r>
          </a:p>
        </p:txBody>
      </p:sp>
      <p:sp>
        <p:nvSpPr>
          <p:cNvPr id="3" name="Sottotitolo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rtlCol="0">
            <a:normAutofit/>
          </a:bodyPr>
          <a:lstStyle>
            <a:lvl1pPr marL="0" indent="0" algn="l">
              <a:lnSpc>
                <a:spcPct val="150000"/>
              </a:lnSpc>
              <a:buNone/>
              <a:defRPr lang="it-IT" sz="1800" spc="50" baseline="0">
                <a:solidFill>
                  <a:schemeClr val="bg1"/>
                </a:solidFill>
              </a:defRPr>
            </a:lvl1pPr>
            <a:lvl2pPr marL="457200" indent="0" algn="ctr">
              <a:buNone/>
              <a:defRPr lang="it-IT" sz="2000"/>
            </a:lvl2pPr>
            <a:lvl3pPr marL="914400" indent="0" algn="ctr">
              <a:buNone/>
              <a:defRPr lang="it-IT" sz="1800"/>
            </a:lvl3pPr>
            <a:lvl4pPr marL="1371600" indent="0" algn="ctr">
              <a:buNone/>
              <a:defRPr lang="it-IT" sz="1600"/>
            </a:lvl4pPr>
            <a:lvl5pPr marL="1828800" indent="0" algn="ctr">
              <a:buNone/>
              <a:defRPr lang="it-IT" sz="1600"/>
            </a:lvl5pPr>
            <a:lvl6pPr marL="2286000" indent="0" algn="ctr">
              <a:buNone/>
              <a:defRPr lang="it-IT" sz="1600"/>
            </a:lvl6pPr>
            <a:lvl7pPr marL="2743200" indent="0" algn="ctr">
              <a:buNone/>
              <a:defRPr lang="it-IT" sz="1600"/>
            </a:lvl7pPr>
            <a:lvl8pPr marL="3200400" indent="0" algn="ctr">
              <a:buNone/>
              <a:defRPr lang="it-IT" sz="1600"/>
            </a:lvl8pPr>
            <a:lvl9pPr marL="3657600" indent="0" algn="ctr">
              <a:buNone/>
              <a:defRPr lang="it-IT" sz="1600"/>
            </a:lvl9pPr>
          </a:lstStyle>
          <a:p>
            <a:pPr rtl="0"/>
            <a:r>
              <a:rPr lang="it-IT"/>
              <a:t>Fare clic per inserire il sottotitolo</a:t>
            </a:r>
          </a:p>
        </p:txBody>
      </p:sp>
      <p:pic>
        <p:nvPicPr>
          <p:cNvPr id="6" name="Elemento grafico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Segnaposto piè di pagina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rtlCol="0"/>
          <a:lstStyle>
            <a:lvl1pPr algn="l">
              <a:defRPr lang="it-IT" sz="900"/>
            </a:lvl1pPr>
          </a:lstStyle>
          <a:p>
            <a:pPr rtl="0"/>
            <a:r>
              <a:rPr lang="it-IT"/>
              <a:t>TITOLO PRESENTAZIONE</a:t>
            </a:r>
          </a:p>
        </p:txBody>
      </p:sp>
      <p:sp>
        <p:nvSpPr>
          <p:cNvPr id="11" name="Segnaposto numero diapositiva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lang="it-IT" sz="900"/>
            </a:lvl1pPr>
          </a:lstStyle>
          <a:p>
            <a:pPr rtl="0"/>
            <a:fld id="{A49DFD55-3C28-40EF-9E31-A92D2E4017FF}" type="slidenum">
              <a:rPr lang="it-IT" smtClean="0"/>
              <a:pPr/>
              <a:t>‹N›</a:t>
            </a:fld>
            <a:endParaRPr lang="it-IT"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Elemento grafico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olo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rtlCol="0" anchor="b">
            <a:normAutofit/>
          </a:bodyPr>
          <a:lstStyle>
            <a:lvl1pPr>
              <a:defRPr lang="it-IT" sz="2800" spc="150" baseline="0">
                <a:solidFill>
                  <a:schemeClr val="bg1"/>
                </a:solidFill>
              </a:defRPr>
            </a:lvl1pPr>
          </a:lstStyle>
          <a:p>
            <a:pPr rtl="0"/>
            <a:r>
              <a:rPr lang="it-IT"/>
              <a:t>FARE CLIC PER inserire il titolo</a:t>
            </a:r>
          </a:p>
        </p:txBody>
      </p:sp>
      <p:sp>
        <p:nvSpPr>
          <p:cNvPr id="3" name="Segnaposto contenuto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rtlCol="0">
            <a:normAutofit/>
          </a:bodyPr>
          <a:lstStyle>
            <a:lvl1pPr marL="0" indent="0">
              <a:lnSpc>
                <a:spcPct val="140000"/>
              </a:lnSpc>
              <a:spcBef>
                <a:spcPts val="1000"/>
              </a:spcBef>
              <a:buNone/>
              <a:defRPr lang="it-IT" sz="1800">
                <a:solidFill>
                  <a:schemeClr val="bg1"/>
                </a:solidFill>
              </a:defRPr>
            </a:lvl1pPr>
            <a:lvl2pPr marL="457200" indent="0">
              <a:lnSpc>
                <a:spcPct val="140000"/>
              </a:lnSpc>
              <a:spcBef>
                <a:spcPts val="1000"/>
              </a:spcBef>
              <a:buNone/>
              <a:defRPr lang="it-IT" sz="1800">
                <a:solidFill>
                  <a:schemeClr val="bg1"/>
                </a:solidFill>
              </a:defRPr>
            </a:lvl2pPr>
            <a:lvl3pPr marL="914400" indent="0">
              <a:lnSpc>
                <a:spcPct val="140000"/>
              </a:lnSpc>
              <a:spcBef>
                <a:spcPts val="1000"/>
              </a:spcBef>
              <a:buNone/>
              <a:defRPr lang="it-IT" sz="1800">
                <a:solidFill>
                  <a:schemeClr val="bg1"/>
                </a:solidFill>
              </a:defRPr>
            </a:lvl3pPr>
            <a:lvl4pPr marL="1371600" indent="0">
              <a:lnSpc>
                <a:spcPct val="140000"/>
              </a:lnSpc>
              <a:spcBef>
                <a:spcPts val="1000"/>
              </a:spcBef>
              <a:buNone/>
              <a:defRPr lang="it-IT" sz="1800">
                <a:solidFill>
                  <a:schemeClr val="bg1"/>
                </a:solidFill>
              </a:defRPr>
            </a:lvl4pPr>
            <a:lvl5pPr marL="1828800" indent="0">
              <a:lnSpc>
                <a:spcPct val="140000"/>
              </a:lnSpc>
              <a:spcBef>
                <a:spcPts val="1000"/>
              </a:spcBef>
              <a:buNone/>
              <a:defRPr lang="it-IT" sz="1800">
                <a:solidFill>
                  <a:schemeClr val="bg1"/>
                </a:solidFill>
              </a:defRPr>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5" name="Segnaposto piè di pagina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rtlCol="0"/>
          <a:lstStyle>
            <a:lvl1pPr algn="l">
              <a:defRPr lang="it-IT" sz="900"/>
            </a:lvl1pPr>
          </a:lstStyle>
          <a:p>
            <a:pPr rtl="0"/>
            <a:r>
              <a:rPr lang="it-IT"/>
              <a:t>TITOLO PRESENTAZIONE</a:t>
            </a:r>
          </a:p>
        </p:txBody>
      </p:sp>
      <p:sp>
        <p:nvSpPr>
          <p:cNvPr id="6" name="Segnaposto numero diapositiva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rtlCol="0"/>
          <a:lstStyle>
            <a:lvl1pPr>
              <a:defRPr lang="it-IT" sz="900"/>
            </a:lvl1pPr>
          </a:lstStyle>
          <a:p>
            <a:pPr rtl="0"/>
            <a:fld id="{A49DFD55-3C28-40EF-9E31-A92D2E4017FF}" type="slidenum">
              <a:rPr lang="it-IT" smtClean="0"/>
              <a:pPr/>
              <a:t>‹N›</a:t>
            </a:fld>
            <a:endParaRPr lang="it-IT"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erruzione di sezione 1">
    <p:bg>
      <p:bgPr>
        <a:solidFill>
          <a:schemeClr val="accent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rtlCol="0" anchor="b">
            <a:noAutofit/>
          </a:bodyPr>
          <a:lstStyle>
            <a:lvl1pPr algn="l">
              <a:defRPr lang="it-IT" sz="3600" spc="150" baseline="0">
                <a:solidFill>
                  <a:schemeClr val="tx1"/>
                </a:solidFill>
              </a:defRPr>
            </a:lvl1pPr>
          </a:lstStyle>
          <a:p>
            <a:pPr rtl="0"/>
            <a:r>
              <a:rPr lang="it-IT"/>
              <a:t>FARE CLIC PER inserire il titolo</a:t>
            </a:r>
          </a:p>
        </p:txBody>
      </p:sp>
      <p:grpSp>
        <p:nvGrpSpPr>
          <p:cNvPr id="4" name="Gruppo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Connettore diritto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Connettore diritto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erruzione di sezione 2">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rtlCol="0" anchor="b">
            <a:noAutofit/>
          </a:bodyPr>
          <a:lstStyle>
            <a:lvl1pPr algn="l">
              <a:defRPr lang="it-IT" sz="3600" spc="150" baseline="0">
                <a:solidFill>
                  <a:schemeClr val="bg1"/>
                </a:solidFill>
              </a:defRPr>
            </a:lvl1pPr>
          </a:lstStyle>
          <a:p>
            <a:pPr rtl="0"/>
            <a:r>
              <a:rPr lang="it-IT"/>
              <a:t>FARE CLIC PER inserire il titolo</a:t>
            </a:r>
          </a:p>
        </p:txBody>
      </p:sp>
      <p:cxnSp>
        <p:nvCxnSpPr>
          <p:cNvPr id="7" name="Connettore diritto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Segnaposto immagine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rtlCol="0">
            <a:normAutofit/>
          </a:bodyPr>
          <a:lstStyle>
            <a:lvl1pPr marL="0" indent="0">
              <a:buNone/>
              <a:defRPr lang="it-IT" sz="2000">
                <a:solidFill>
                  <a:schemeClr val="bg1"/>
                </a:solidFill>
              </a:defRPr>
            </a:lvl1pPr>
          </a:lstStyle>
          <a:p>
            <a:pPr rtl="0"/>
            <a:r>
              <a:rPr lang="it-IT"/>
              <a:t>Fare clic sull'icona per inserire un'immagine</a:t>
            </a:r>
            <a:endParaRPr lang="it-IT"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rtlCol="0" anchor="b">
            <a:normAutofit/>
          </a:bodyPr>
          <a:lstStyle>
            <a:lvl1pPr>
              <a:defRPr lang="it-IT" sz="2800" kern="1200" spc="150" baseline="0" dirty="0">
                <a:solidFill>
                  <a:schemeClr val="tx1"/>
                </a:solidFill>
                <a:latin typeface="+mj-lt"/>
                <a:ea typeface="+mj-ea"/>
                <a:cs typeface="+mj-cs"/>
              </a:defRPr>
            </a:lvl1pPr>
          </a:lstStyle>
          <a:p>
            <a:pPr rtl="0"/>
            <a:r>
              <a:rPr lang="it-IT"/>
              <a:t>FARE CLIC PER inserire il titolo</a:t>
            </a:r>
          </a:p>
        </p:txBody>
      </p:sp>
      <p:sp>
        <p:nvSpPr>
          <p:cNvPr id="3" name="Segnaposto contenuto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rtlCol="0">
            <a:normAutofit/>
          </a:bodyPr>
          <a:lstStyle>
            <a:lvl1pPr marL="0" indent="0">
              <a:lnSpc>
                <a:spcPct val="100000"/>
              </a:lnSpc>
              <a:buFont typeface="Arial" panose="020B0604020202020204" pitchFamily="34" charset="0"/>
              <a:buNone/>
              <a:defRPr lang="it-IT" sz="1800" b="1" spc="50" baseline="0"/>
            </a:lvl1pPr>
            <a:lvl2pPr marL="283464" indent="-285750">
              <a:lnSpc>
                <a:spcPct val="100000"/>
              </a:lnSpc>
              <a:spcBef>
                <a:spcPts val="1000"/>
              </a:spcBef>
              <a:buFont typeface="Arial" panose="020B0604020202020204" pitchFamily="34" charset="0"/>
              <a:buChar char="•"/>
              <a:defRPr lang="it-IT" sz="1800" spc="50" baseline="0"/>
            </a:lvl2pPr>
            <a:lvl3pPr marL="566928" indent="-285750">
              <a:lnSpc>
                <a:spcPct val="100000"/>
              </a:lnSpc>
              <a:spcBef>
                <a:spcPts val="1000"/>
              </a:spcBef>
              <a:buFont typeface="Arial" panose="020B0604020202020204" pitchFamily="34" charset="0"/>
              <a:buChar char="•"/>
              <a:defRPr lang="it-IT" sz="1800" spc="50" baseline="0"/>
            </a:lvl3pPr>
            <a:lvl4pPr marL="859536" indent="-285750">
              <a:lnSpc>
                <a:spcPct val="100000"/>
              </a:lnSpc>
              <a:spcBef>
                <a:spcPts val="1000"/>
              </a:spcBef>
              <a:buFont typeface="Arial" panose="020B0604020202020204" pitchFamily="34" charset="0"/>
              <a:buChar char="•"/>
              <a:defRPr lang="it-IT" sz="1800" spc="50" baseline="0"/>
            </a:lvl4pPr>
            <a:lvl5pPr marL="1143000" indent="-285750">
              <a:lnSpc>
                <a:spcPct val="100000"/>
              </a:lnSpc>
              <a:spcBef>
                <a:spcPts val="1000"/>
              </a:spcBef>
              <a:buFont typeface="Arial" panose="020B0604020202020204" pitchFamily="34" charset="0"/>
              <a:buChar char="•"/>
              <a:defRPr lang="it-IT" sz="1800" spc="50" baseline="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grpSp>
        <p:nvGrpSpPr>
          <p:cNvPr id="9" name="Gruppo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Connettore diritto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nettore diritto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Connettore diritto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Segnaposto piè di pagina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rtlCol="0"/>
          <a:lstStyle>
            <a:lvl1pPr algn="l">
              <a:defRPr lang="it-IT" sz="900"/>
            </a:lvl1pPr>
          </a:lstStyle>
          <a:p>
            <a:pPr rtl="0"/>
            <a:r>
              <a:rPr lang="it-IT"/>
              <a:t>TITOLO PRESENTAZIONE</a:t>
            </a:r>
          </a:p>
        </p:txBody>
      </p:sp>
      <p:sp>
        <p:nvSpPr>
          <p:cNvPr id="16" name="Segnaposto numero diapositiva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rtlCol="0"/>
          <a:lstStyle>
            <a:lvl1pPr>
              <a:defRPr lang="it-IT" sz="900"/>
            </a:lvl1pPr>
          </a:lstStyle>
          <a:p>
            <a:pPr rtl="0"/>
            <a:fld id="{A49DFD55-3C28-40EF-9E31-A92D2E4017FF}" type="slidenum">
              <a:rPr lang="it-IT" smtClean="0"/>
              <a:pPr/>
              <a:t>‹N›</a:t>
            </a:fld>
            <a:endParaRPr lang="it-IT"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erruzione di sezione 3">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rtlCol="0" anchor="b">
            <a:noAutofit/>
          </a:bodyPr>
          <a:lstStyle>
            <a:lvl1pPr algn="l">
              <a:defRPr lang="it-IT" sz="3600" spc="150" baseline="0">
                <a:solidFill>
                  <a:schemeClr val="bg1"/>
                </a:solidFill>
              </a:defRPr>
            </a:lvl1pPr>
          </a:lstStyle>
          <a:p>
            <a:pPr rtl="0"/>
            <a:r>
              <a:rPr lang="it-IT"/>
              <a:t>FARE CLIC PER inserire il titolo</a:t>
            </a:r>
          </a:p>
        </p:txBody>
      </p:sp>
      <p:pic>
        <p:nvPicPr>
          <p:cNvPr id="4" name="Elemento grafico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e contenuti 1">
    <p:bg>
      <p:bgPr>
        <a:solidFill>
          <a:schemeClr val="accent1"/>
        </a:solidFill>
        <a:effectLst/>
      </p:bgPr>
    </p:bg>
    <p:spTree>
      <p:nvGrpSpPr>
        <p:cNvPr id="1" name=""/>
        <p:cNvGrpSpPr/>
        <p:nvPr/>
      </p:nvGrpSpPr>
      <p:grpSpPr>
        <a:xfrm>
          <a:off x="0" y="0"/>
          <a:ext cx="0" cy="0"/>
          <a:chOff x="0" y="0"/>
          <a:chExt cx="0" cy="0"/>
        </a:xfrm>
      </p:grpSpPr>
      <p:pic>
        <p:nvPicPr>
          <p:cNvPr id="10" name="Elemento grafico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rtlCol="0" anchor="b">
            <a:normAutofit/>
          </a:bodyPr>
          <a:lstStyle>
            <a:lvl1pPr>
              <a:defRPr lang="it-IT" sz="2800" kern="1200" spc="150" baseline="0" dirty="0">
                <a:solidFill>
                  <a:schemeClr val="tx1"/>
                </a:solidFill>
                <a:latin typeface="+mj-lt"/>
                <a:ea typeface="+mj-ea"/>
                <a:cs typeface="+mj-cs"/>
              </a:defRPr>
            </a:lvl1pPr>
          </a:lstStyle>
          <a:p>
            <a:pPr rtl="0"/>
            <a:r>
              <a:rPr lang="it-IT"/>
              <a:t>FARE CLIC PER inserire il titolo</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rtlCol="0" anchor="t">
            <a:normAutofit/>
          </a:bodyPr>
          <a:lstStyle>
            <a:lvl1pPr marL="0" indent="0">
              <a:buNone/>
              <a:defRPr lang="it-IT" sz="1800" b="1" kern="1200" spc="50" baseline="0" dirty="0" smtClean="0">
                <a:solidFill>
                  <a:schemeClr val="tx1"/>
                </a:solidFill>
                <a:latin typeface="+mj-lt"/>
                <a:ea typeface="+mj-ea"/>
                <a:cs typeface="+mj-cs"/>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Fare clic per inserire il testo</a:t>
            </a:r>
          </a:p>
        </p:txBody>
      </p:sp>
      <p:sp>
        <p:nvSpPr>
          <p:cNvPr id="7" name="Segnaposto contenuto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rtlCol="0">
            <a:normAutofit/>
          </a:bodyPr>
          <a:lstStyle>
            <a:lvl1pPr marL="0" indent="0">
              <a:lnSpc>
                <a:spcPct val="100000"/>
              </a:lnSpc>
              <a:buFont typeface="Arial" panose="020B0604020202020204" pitchFamily="34" charset="0"/>
              <a:buNone/>
              <a:defRPr lang="it-IT" sz="1800" b="0" spc="50" baseline="0"/>
            </a:lvl1pPr>
            <a:lvl2pPr marL="283464" indent="-285750">
              <a:lnSpc>
                <a:spcPct val="100000"/>
              </a:lnSpc>
              <a:spcBef>
                <a:spcPts val="1000"/>
              </a:spcBef>
              <a:buFont typeface="Arial" panose="020B0604020202020204" pitchFamily="34" charset="0"/>
              <a:buChar char="•"/>
              <a:defRPr lang="it-IT" sz="1800" spc="50" baseline="0"/>
            </a:lvl2pPr>
            <a:lvl3pPr marL="566928" indent="-285750">
              <a:lnSpc>
                <a:spcPct val="100000"/>
              </a:lnSpc>
              <a:spcBef>
                <a:spcPts val="1000"/>
              </a:spcBef>
              <a:buFont typeface="Arial" panose="020B0604020202020204" pitchFamily="34" charset="0"/>
              <a:buChar char="•"/>
              <a:defRPr lang="it-IT" sz="1800" spc="50" baseline="0"/>
            </a:lvl3pPr>
            <a:lvl4pPr marL="859536" indent="-285750">
              <a:lnSpc>
                <a:spcPct val="100000"/>
              </a:lnSpc>
              <a:spcBef>
                <a:spcPts val="1000"/>
              </a:spcBef>
              <a:buFont typeface="Arial" panose="020B0604020202020204" pitchFamily="34" charset="0"/>
              <a:buChar char="•"/>
              <a:defRPr lang="it-IT" sz="1800" spc="50" baseline="0"/>
            </a:lvl4pPr>
            <a:lvl5pPr marL="1143000" indent="-285750">
              <a:lnSpc>
                <a:spcPct val="100000"/>
              </a:lnSpc>
              <a:spcBef>
                <a:spcPts val="1000"/>
              </a:spcBef>
              <a:buFont typeface="Arial" panose="020B0604020202020204" pitchFamily="34" charset="0"/>
              <a:buChar char="•"/>
              <a:defRPr lang="it-IT" sz="1800" spc="50" baseline="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5" name="Segnaposto tes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rtlCol="0" anchor="t">
            <a:normAutofit/>
          </a:bodyPr>
          <a:lstStyle>
            <a:lvl1pPr marL="0" indent="0">
              <a:buNone/>
              <a:defRPr lang="it-IT" sz="1800" b="1" kern="1200" spc="50" baseline="0" dirty="0" smtClean="0">
                <a:solidFill>
                  <a:schemeClr val="tx1"/>
                </a:solidFill>
                <a:latin typeface="+mj-lt"/>
                <a:ea typeface="+mj-ea"/>
                <a:cs typeface="+mj-cs"/>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Fare clic per inserire il testo</a:t>
            </a:r>
          </a:p>
        </p:txBody>
      </p:sp>
      <p:sp>
        <p:nvSpPr>
          <p:cNvPr id="9" name="Segnaposto contenuto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rtlCol="0">
            <a:normAutofit/>
          </a:bodyPr>
          <a:lstStyle>
            <a:lvl1pPr marL="0" indent="0">
              <a:lnSpc>
                <a:spcPct val="100000"/>
              </a:lnSpc>
              <a:buFont typeface="Arial" panose="020B0604020202020204" pitchFamily="34" charset="0"/>
              <a:buNone/>
              <a:defRPr lang="it-IT" sz="1800" b="0" spc="50" baseline="0"/>
            </a:lvl1pPr>
            <a:lvl2pPr marL="283464" indent="-285750">
              <a:lnSpc>
                <a:spcPct val="100000"/>
              </a:lnSpc>
              <a:spcBef>
                <a:spcPts val="1000"/>
              </a:spcBef>
              <a:buFont typeface="Arial" panose="020B0604020202020204" pitchFamily="34" charset="0"/>
              <a:buChar char="•"/>
              <a:defRPr lang="it-IT" sz="1800" spc="50" baseline="0"/>
            </a:lvl2pPr>
            <a:lvl3pPr marL="566928" indent="-285750">
              <a:lnSpc>
                <a:spcPct val="100000"/>
              </a:lnSpc>
              <a:spcBef>
                <a:spcPts val="1000"/>
              </a:spcBef>
              <a:buFont typeface="Arial" panose="020B0604020202020204" pitchFamily="34" charset="0"/>
              <a:buChar char="•"/>
              <a:defRPr lang="it-IT" sz="1800" spc="50" baseline="0"/>
            </a:lvl3pPr>
            <a:lvl4pPr marL="859536" indent="-285750">
              <a:lnSpc>
                <a:spcPct val="100000"/>
              </a:lnSpc>
              <a:spcBef>
                <a:spcPts val="1000"/>
              </a:spcBef>
              <a:buFont typeface="Arial" panose="020B0604020202020204" pitchFamily="34" charset="0"/>
              <a:buChar char="•"/>
              <a:defRPr lang="it-IT" sz="1800" spc="50" baseline="0"/>
            </a:lvl4pPr>
            <a:lvl5pPr marL="1143000" indent="-285750">
              <a:lnSpc>
                <a:spcPct val="100000"/>
              </a:lnSpc>
              <a:spcBef>
                <a:spcPts val="1000"/>
              </a:spcBef>
              <a:buFont typeface="Arial" panose="020B0604020202020204" pitchFamily="34" charset="0"/>
              <a:buChar char="•"/>
              <a:defRPr lang="it-IT" sz="1800" spc="50" baseline="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3" name="Segnaposto piè di pagina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rtlCol="0"/>
          <a:lstStyle>
            <a:lvl1pPr algn="l">
              <a:defRPr lang="it-IT" sz="900"/>
            </a:lvl1pPr>
          </a:lstStyle>
          <a:p>
            <a:pPr rtl="0"/>
            <a:r>
              <a:rPr lang="it-IT"/>
              <a:t>TITOLO PRESENTAZIONE</a:t>
            </a:r>
          </a:p>
        </p:txBody>
      </p:sp>
      <p:sp>
        <p:nvSpPr>
          <p:cNvPr id="14" name="Segnaposto numero diapositiva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rtlCol="0"/>
          <a:lstStyle>
            <a:lvl1pPr>
              <a:defRPr lang="it-IT" sz="900"/>
            </a:lvl1pPr>
          </a:lstStyle>
          <a:p>
            <a:pPr rtl="0"/>
            <a:fld id="{A49DFD55-3C28-40EF-9E31-A92D2E4017FF}" type="slidenum">
              <a:rPr lang="it-IT" smtClean="0"/>
              <a:pPr/>
              <a:t>‹N›</a:t>
            </a:fld>
            <a:endParaRPr lang="it-IT"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ue contenuti 2">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rtlCol="0" anchor="b">
            <a:normAutofit/>
          </a:bodyPr>
          <a:lstStyle>
            <a:lvl1pPr>
              <a:defRPr lang="it-IT" sz="2800" kern="1200" spc="150" baseline="0" dirty="0">
                <a:solidFill>
                  <a:schemeClr val="tx1"/>
                </a:solidFill>
                <a:latin typeface="+mj-lt"/>
                <a:ea typeface="+mj-ea"/>
                <a:cs typeface="+mj-cs"/>
              </a:defRPr>
            </a:lvl1pPr>
          </a:lstStyle>
          <a:p>
            <a:pPr rtl="0"/>
            <a:r>
              <a:rPr lang="it-IT"/>
              <a:t>FARE CLIC PER inserire il titolo</a:t>
            </a:r>
          </a:p>
        </p:txBody>
      </p:sp>
      <p:grpSp>
        <p:nvGrpSpPr>
          <p:cNvPr id="10" name="Gruppo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Connettore diritto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Segnaposto testo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rtlCol="0" anchor="t">
            <a:normAutofit/>
          </a:bodyPr>
          <a:lstStyle>
            <a:lvl1pPr marL="0" indent="0">
              <a:buNone/>
              <a:defRPr lang="it-IT" sz="1800" b="1" kern="1200" spc="50" baseline="0" dirty="0" smtClean="0">
                <a:solidFill>
                  <a:schemeClr val="tx1"/>
                </a:solidFill>
                <a:latin typeface="+mj-lt"/>
                <a:ea typeface="+mj-ea"/>
                <a:cs typeface="+mj-cs"/>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Fare clic per inserire il testo</a:t>
            </a:r>
          </a:p>
        </p:txBody>
      </p:sp>
      <p:sp>
        <p:nvSpPr>
          <p:cNvPr id="5" name="Segnaposto contenuto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rtlCol="0">
            <a:normAutofit/>
          </a:bodyPr>
          <a:lstStyle>
            <a:lvl1pPr marL="283464" indent="-283464">
              <a:lnSpc>
                <a:spcPct val="100000"/>
              </a:lnSpc>
              <a:buFont typeface="+mj-lt"/>
              <a:buAutoNum type="arabicPeriod"/>
              <a:defRPr lang="it-IT" sz="1800" b="0" spc="50" baseline="0"/>
            </a:lvl1pPr>
            <a:lvl2pPr marL="566928" indent="-342900">
              <a:lnSpc>
                <a:spcPct val="100000"/>
              </a:lnSpc>
              <a:spcBef>
                <a:spcPts val="1000"/>
              </a:spcBef>
              <a:buFont typeface="+mj-lt"/>
              <a:buAutoNum type="alphaLcPeriod"/>
              <a:defRPr lang="it-IT" sz="1800" spc="50" baseline="0"/>
            </a:lvl2pPr>
            <a:lvl3pPr marL="850392" indent="-342900">
              <a:lnSpc>
                <a:spcPct val="100000"/>
              </a:lnSpc>
              <a:spcBef>
                <a:spcPts val="1000"/>
              </a:spcBef>
              <a:buFont typeface="+mj-lt"/>
              <a:buAutoNum type="arabicParenR"/>
              <a:defRPr lang="it-IT" sz="1800" spc="50" baseline="0"/>
            </a:lvl3pPr>
            <a:lvl4pPr marL="1042416" indent="-342900">
              <a:lnSpc>
                <a:spcPct val="100000"/>
              </a:lnSpc>
              <a:spcBef>
                <a:spcPts val="1000"/>
              </a:spcBef>
              <a:buFont typeface="+mj-lt"/>
              <a:buAutoNum type="alphaLcParenR"/>
              <a:defRPr lang="it-IT" sz="1800" spc="50" baseline="0"/>
            </a:lvl4pPr>
            <a:lvl5pPr marL="1074420" indent="-400050">
              <a:lnSpc>
                <a:spcPct val="100000"/>
              </a:lnSpc>
              <a:spcBef>
                <a:spcPts val="1000"/>
              </a:spcBef>
              <a:buFont typeface="+mj-lt"/>
              <a:buAutoNum type="romanLcPeriod"/>
              <a:defRPr lang="it-IT" sz="1800" spc="50" baseline="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p:txBody>
      </p:sp>
      <p:sp>
        <p:nvSpPr>
          <p:cNvPr id="17" name="Segnaposto testo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rtlCol="0" anchor="t">
            <a:normAutofit/>
          </a:bodyPr>
          <a:lstStyle>
            <a:lvl1pPr marL="0" indent="0">
              <a:buNone/>
              <a:defRPr lang="it-IT" sz="1800" b="1" kern="1200" spc="50" baseline="0" dirty="0" smtClean="0">
                <a:solidFill>
                  <a:schemeClr val="tx1"/>
                </a:solidFill>
                <a:latin typeface="+mj-lt"/>
                <a:ea typeface="+mj-ea"/>
                <a:cs typeface="+mj-cs"/>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Fare clic per inserire il testo</a:t>
            </a:r>
          </a:p>
        </p:txBody>
      </p:sp>
      <p:sp>
        <p:nvSpPr>
          <p:cNvPr id="3" name="Segnaposto contenuto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rtlCol="0">
            <a:normAutofit/>
          </a:bodyPr>
          <a:lstStyle>
            <a:lvl1pPr marL="0" indent="0">
              <a:lnSpc>
                <a:spcPct val="100000"/>
              </a:lnSpc>
              <a:buFont typeface="Arial" panose="020B0604020202020204" pitchFamily="34" charset="0"/>
              <a:buNone/>
              <a:defRPr lang="it-IT" sz="1800" b="0" spc="50" baseline="0"/>
            </a:lvl1pPr>
            <a:lvl2pPr marL="283464" indent="-285750">
              <a:lnSpc>
                <a:spcPct val="100000"/>
              </a:lnSpc>
              <a:spcBef>
                <a:spcPts val="1000"/>
              </a:spcBef>
              <a:buFont typeface="Arial" panose="020B0604020202020204" pitchFamily="34" charset="0"/>
              <a:buChar char="•"/>
              <a:defRPr lang="it-IT" sz="1800" spc="50" baseline="0"/>
            </a:lvl2pPr>
            <a:lvl3pPr marL="566928" indent="-285750">
              <a:lnSpc>
                <a:spcPct val="100000"/>
              </a:lnSpc>
              <a:spcBef>
                <a:spcPts val="1000"/>
              </a:spcBef>
              <a:buFont typeface="Arial" panose="020B0604020202020204" pitchFamily="34" charset="0"/>
              <a:buChar char="•"/>
              <a:defRPr lang="it-IT" sz="1800" spc="50" baseline="0"/>
            </a:lvl3pPr>
            <a:lvl4pPr marL="859536" indent="-285750">
              <a:lnSpc>
                <a:spcPct val="100000"/>
              </a:lnSpc>
              <a:spcBef>
                <a:spcPts val="1000"/>
              </a:spcBef>
              <a:buFont typeface="Arial" panose="020B0604020202020204" pitchFamily="34" charset="0"/>
              <a:buChar char="•"/>
              <a:defRPr lang="it-IT" sz="1800" spc="50" baseline="0"/>
            </a:lvl4pPr>
            <a:lvl5pPr marL="1143000" indent="-285750">
              <a:lnSpc>
                <a:spcPct val="100000"/>
              </a:lnSpc>
              <a:spcBef>
                <a:spcPts val="1000"/>
              </a:spcBef>
              <a:buFont typeface="Arial" panose="020B0604020202020204" pitchFamily="34" charset="0"/>
              <a:buChar char="•"/>
              <a:defRPr lang="it-IT" sz="1800" spc="50" baseline="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9" name="Segnaposto piè di pagina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rtlCol="0"/>
          <a:lstStyle>
            <a:lvl1pPr algn="l">
              <a:defRPr lang="it-IT" sz="900"/>
            </a:lvl1pPr>
          </a:lstStyle>
          <a:p>
            <a:pPr rtl="0"/>
            <a:r>
              <a:rPr lang="it-IT"/>
              <a:t>TITOLO PRESENTAZIONE</a:t>
            </a:r>
          </a:p>
        </p:txBody>
      </p:sp>
      <p:sp>
        <p:nvSpPr>
          <p:cNvPr id="20" name="Segnaposto numero diapositiva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rtlCol="0"/>
          <a:lstStyle>
            <a:lvl1pPr>
              <a:defRPr lang="it-IT" sz="900"/>
            </a:lvl1pPr>
          </a:lstStyle>
          <a:p>
            <a:pPr rtl="0"/>
            <a:fld id="{A49DFD55-3C28-40EF-9E31-A92D2E4017FF}" type="slidenum">
              <a:rPr lang="it-IT" smtClean="0"/>
              <a:pPr/>
              <a:t>‹N›</a:t>
            </a:fld>
            <a:endParaRPr lang="it-IT"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iepilogo">
    <p:spTree>
      <p:nvGrpSpPr>
        <p:cNvPr id="1" name=""/>
        <p:cNvGrpSpPr/>
        <p:nvPr/>
      </p:nvGrpSpPr>
      <p:grpSpPr>
        <a:xfrm>
          <a:off x="0" y="0"/>
          <a:ext cx="0" cy="0"/>
          <a:chOff x="0" y="0"/>
          <a:chExt cx="0" cy="0"/>
        </a:xfrm>
      </p:grpSpPr>
      <p:cxnSp>
        <p:nvCxnSpPr>
          <p:cNvPr id="11" name="Connettore diritto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olo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rtlCol="0" anchor="b">
            <a:normAutofit/>
          </a:bodyPr>
          <a:lstStyle>
            <a:lvl1pPr>
              <a:defRPr lang="it-IT" sz="2800" kern="1200" spc="150" baseline="0" dirty="0">
                <a:solidFill>
                  <a:schemeClr val="tx1"/>
                </a:solidFill>
                <a:latin typeface="+mj-lt"/>
                <a:ea typeface="+mj-ea"/>
                <a:cs typeface="+mj-cs"/>
              </a:defRPr>
            </a:lvl1pPr>
          </a:lstStyle>
          <a:p>
            <a:pPr rtl="0"/>
            <a:r>
              <a:rPr lang="it-IT"/>
              <a:t>FARE CLIC PER inserire il titolo</a:t>
            </a:r>
          </a:p>
        </p:txBody>
      </p:sp>
      <p:sp>
        <p:nvSpPr>
          <p:cNvPr id="13" name="Segnaposto immagine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rtlCol="0">
            <a:normAutofit/>
          </a:bodyPr>
          <a:lstStyle>
            <a:lvl1pPr marL="0" indent="0" algn="l">
              <a:buNone/>
              <a:defRPr lang="it-IT" sz="2000">
                <a:solidFill>
                  <a:schemeClr val="tx1"/>
                </a:solidFill>
              </a:defRPr>
            </a:lvl1pPr>
          </a:lstStyle>
          <a:p>
            <a:pPr rtl="0"/>
            <a:r>
              <a:rPr lang="it-IT"/>
              <a:t>Fare clic sull'icona per inserire un'immagine</a:t>
            </a:r>
            <a:endParaRPr lang="it-IT" dirty="0"/>
          </a:p>
        </p:txBody>
      </p:sp>
      <p:sp>
        <p:nvSpPr>
          <p:cNvPr id="4" name="Segnaposto piè di pagina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rtlCol="0"/>
          <a:lstStyle>
            <a:lvl1pPr algn="l">
              <a:defRPr lang="it-IT" sz="900"/>
            </a:lvl1pPr>
          </a:lstStyle>
          <a:p>
            <a:pPr rtl="0"/>
            <a:r>
              <a:rPr lang="it-IT"/>
              <a:t>TITOLO PRESENTAZIONE</a:t>
            </a:r>
          </a:p>
        </p:txBody>
      </p:sp>
      <p:sp>
        <p:nvSpPr>
          <p:cNvPr id="5" name="Segnaposto numero diapositiva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rtlCol="0"/>
          <a:lstStyle>
            <a:lvl1pPr>
              <a:defRPr lang="it-IT" sz="900"/>
            </a:lvl1pPr>
          </a:lstStyle>
          <a:p>
            <a:pPr rtl="0"/>
            <a:fld id="{A49DFD55-3C28-40EF-9E31-A92D2E4017FF}" type="slidenum">
              <a:rPr lang="it-IT" smtClean="0"/>
              <a:pPr/>
              <a:t>‹N›</a:t>
            </a:fld>
            <a:endParaRPr lang="it-IT" dirty="0"/>
          </a:p>
        </p:txBody>
      </p:sp>
      <p:sp>
        <p:nvSpPr>
          <p:cNvPr id="8" name="Segnaposto contenuto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rtlCol="0">
            <a:normAutofit/>
          </a:bodyPr>
          <a:lstStyle>
            <a:lvl1pPr marL="0" indent="0">
              <a:lnSpc>
                <a:spcPct val="100000"/>
              </a:lnSpc>
              <a:buFont typeface="Arial" panose="020B0604020202020204" pitchFamily="34" charset="0"/>
              <a:buNone/>
              <a:defRPr lang="it-IT" sz="1800" b="0" spc="50" baseline="0"/>
            </a:lvl1pPr>
            <a:lvl2pPr marL="283464" indent="-285750">
              <a:lnSpc>
                <a:spcPct val="100000"/>
              </a:lnSpc>
              <a:spcBef>
                <a:spcPts val="1000"/>
              </a:spcBef>
              <a:buFont typeface="Arial" panose="020B0604020202020204" pitchFamily="34" charset="0"/>
              <a:buChar char="•"/>
              <a:defRPr lang="it-IT" sz="1800" spc="50" baseline="0"/>
            </a:lvl2pPr>
            <a:lvl3pPr marL="566928" indent="-285750">
              <a:lnSpc>
                <a:spcPct val="100000"/>
              </a:lnSpc>
              <a:spcBef>
                <a:spcPts val="1000"/>
              </a:spcBef>
              <a:buFont typeface="Arial" panose="020B0604020202020204" pitchFamily="34" charset="0"/>
              <a:buChar char="•"/>
              <a:defRPr lang="it-IT" sz="1800" spc="50" baseline="0"/>
            </a:lvl3pPr>
            <a:lvl4pPr marL="859536" indent="-285750">
              <a:lnSpc>
                <a:spcPct val="100000"/>
              </a:lnSpc>
              <a:spcBef>
                <a:spcPts val="1000"/>
              </a:spcBef>
              <a:buFont typeface="Arial" panose="020B0604020202020204" pitchFamily="34" charset="0"/>
              <a:buChar char="•"/>
              <a:defRPr lang="it-IT" sz="1800" spc="50" baseline="0"/>
            </a:lvl4pPr>
            <a:lvl5pPr marL="1152144" indent="-285750">
              <a:lnSpc>
                <a:spcPct val="100000"/>
              </a:lnSpc>
              <a:spcBef>
                <a:spcPts val="1000"/>
              </a:spcBef>
              <a:buFont typeface="Arial" panose="020B0604020202020204" pitchFamily="34" charset="0"/>
              <a:buChar char="•"/>
              <a:defRPr lang="it-IT" sz="1800" spc="50" baseline="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it-IT"/>
            </a:defPPr>
          </a:lstStyle>
          <a:p>
            <a:pPr rtl="0"/>
            <a:r>
              <a:rPr lang="it-IT"/>
              <a:t>Fare clic per modificare lo stile del titolo</a:t>
            </a:r>
          </a:p>
        </p:txBody>
      </p:sp>
      <p:sp>
        <p:nvSpPr>
          <p:cNvPr id="3" name="Segnaposto testo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it-IT"/>
            </a:defPPr>
          </a:lstStyle>
          <a:p>
            <a:pPr lvl="0" rtl="0"/>
            <a:r>
              <a:rPr lang="it-IT"/>
              <a:t>Fare clic per modificare lo stile del titolo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4" name="Segnaposto data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it-IT" sz="1200">
                <a:solidFill>
                  <a:schemeClr val="tx1">
                    <a:tint val="75000"/>
                  </a:schemeClr>
                </a:solidFill>
              </a:defRPr>
            </a:lvl1pPr>
          </a:lstStyle>
          <a:p>
            <a:pPr rtl="0"/>
            <a:endParaRPr lang="it-IT" dirty="0"/>
          </a:p>
        </p:txBody>
      </p:sp>
      <p:sp>
        <p:nvSpPr>
          <p:cNvPr id="5" name="Segnaposto piè di pagina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it-IT" sz="1200">
                <a:solidFill>
                  <a:schemeClr val="tx1">
                    <a:tint val="75000"/>
                  </a:schemeClr>
                </a:solidFill>
              </a:defRPr>
            </a:lvl1pPr>
          </a:lstStyle>
          <a:p>
            <a:pPr rtl="0"/>
            <a:r>
              <a:rPr lang="it-IT"/>
              <a:t>TITOLO PRESENTAZIONE</a:t>
            </a:r>
          </a:p>
        </p:txBody>
      </p:sp>
      <p:sp>
        <p:nvSpPr>
          <p:cNvPr id="6" name="Segnaposto numero diapositiva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it-IT" sz="1200">
                <a:solidFill>
                  <a:schemeClr val="tx1">
                    <a:tint val="75000"/>
                  </a:schemeClr>
                </a:solidFill>
              </a:defRPr>
            </a:lvl1pPr>
          </a:lstStyle>
          <a:p>
            <a:pPr rtl="0"/>
            <a:fld id="{A49DFD55-3C28-40EF-9E31-A92D2E4017FF}" type="slidenum">
              <a:rPr lang="it-IT" smtClean="0"/>
              <a:t>‹N›</a:t>
            </a:fld>
            <a:endParaRPr lang="it-IT"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lang="it-IT"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it-IT"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p:bodyStyle>
    <p:otherStyle>
      <a:defPPr>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E75451-6A4B-484B-9ED1-353CCE25B0F4}"/>
              </a:ext>
            </a:extLst>
          </p:cNvPr>
          <p:cNvSpPr>
            <a:spLocks noGrp="1"/>
          </p:cNvSpPr>
          <p:nvPr>
            <p:ph type="ctrTitle"/>
          </p:nvPr>
        </p:nvSpPr>
        <p:spPr>
          <a:xfrm>
            <a:off x="2822222" y="3273778"/>
            <a:ext cx="9245600" cy="3200400"/>
          </a:xfrm>
        </p:spPr>
        <p:txBody>
          <a:bodyPr rtlCol="0" anchor="ctr"/>
          <a:lstStyle>
            <a:defPPr>
              <a:defRPr lang="it-IT"/>
            </a:defPPr>
          </a:lstStyle>
          <a:p>
            <a:pPr rtl="0"/>
            <a:r>
              <a:rPr lang="en-US" sz="4000" dirty="0">
                <a:effectLst>
                  <a:outerShdw blurRad="38100" dist="38100" dir="2700000" algn="tl">
                    <a:srgbClr val="000000">
                      <a:alpha val="43137"/>
                    </a:srgbClr>
                  </a:outerShdw>
                </a:effectLst>
              </a:rPr>
              <a:t>Evaluating the Impact of Neural Network Perturbations on Poisoned Malware Detection</a:t>
            </a:r>
            <a:br>
              <a:rPr lang="it-IT" sz="4000" dirty="0">
                <a:effectLst>
                  <a:outerShdw blurRad="38100" dist="38100" dir="2700000" algn="tl">
                    <a:srgbClr val="000000">
                      <a:alpha val="43137"/>
                    </a:srgbClr>
                  </a:outerShdw>
                </a:effectLst>
              </a:rPr>
            </a:br>
            <a:r>
              <a:rPr lang="it-IT" sz="2400" dirty="0">
                <a:effectLst>
                  <a:outerShdw blurRad="38100" dist="38100" dir="2700000" algn="tl">
                    <a:srgbClr val="000000">
                      <a:alpha val="43137"/>
                    </a:srgbClr>
                  </a:outerShdw>
                </a:effectLst>
              </a:rPr>
              <a:t>d. </a:t>
            </a:r>
            <a:r>
              <a:rPr lang="it-IT" sz="2400" dirty="0" err="1">
                <a:effectLst>
                  <a:outerShdw blurRad="38100" dist="38100" dir="2700000" algn="tl">
                    <a:srgbClr val="000000">
                      <a:alpha val="43137"/>
                    </a:srgbClr>
                  </a:outerShdw>
                </a:effectLst>
              </a:rPr>
              <a:t>baraccani</a:t>
            </a:r>
            <a:r>
              <a:rPr lang="it-IT" sz="2400" dirty="0">
                <a:effectLst>
                  <a:outerShdw blurRad="38100" dist="38100" dir="2700000" algn="tl">
                    <a:srgbClr val="000000">
                      <a:alpha val="43137"/>
                    </a:srgbClr>
                  </a:outerShdw>
                </a:effectLst>
              </a:rPr>
              <a:t>, a. fratini, </a:t>
            </a:r>
            <a:r>
              <a:rPr lang="it-IT" sz="2400" dirty="0" err="1">
                <a:effectLst>
                  <a:outerShdw blurRad="38100" dist="38100" dir="2700000" algn="tl">
                    <a:srgbClr val="000000">
                      <a:alpha val="43137"/>
                    </a:srgbClr>
                  </a:outerShdw>
                </a:effectLst>
              </a:rPr>
              <a:t>m.I.</a:t>
            </a:r>
            <a:r>
              <a:rPr lang="it-IT" sz="2400" dirty="0">
                <a:effectLst>
                  <a:outerShdw blurRad="38100" dist="38100" dir="2700000" algn="tl">
                    <a:srgbClr val="000000">
                      <a:alpha val="43137"/>
                    </a:srgbClr>
                  </a:outerShdw>
                </a:effectLst>
              </a:rPr>
              <a:t> mone</a:t>
            </a:r>
            <a:br>
              <a:rPr lang="it-IT" sz="2400" dirty="0">
                <a:effectLst>
                  <a:outerShdw blurRad="38100" dist="38100" dir="2700000" algn="tl">
                    <a:srgbClr val="000000">
                      <a:alpha val="43137"/>
                    </a:srgbClr>
                  </a:outerShdw>
                </a:effectLst>
              </a:rPr>
            </a:br>
            <a:r>
              <a:rPr lang="it-IT" sz="2000" dirty="0" err="1">
                <a:effectLst>
                  <a:outerShdw blurRad="38100" dist="38100" dir="2700000" algn="tl">
                    <a:srgbClr val="000000">
                      <a:alpha val="43137"/>
                    </a:srgbClr>
                  </a:outerShdw>
                </a:effectLst>
              </a:rPr>
              <a:t>university</a:t>
            </a:r>
            <a:r>
              <a:rPr lang="it-IT" sz="2000" dirty="0">
                <a:effectLst>
                  <a:outerShdw blurRad="38100" dist="38100" dir="2700000" algn="tl">
                    <a:srgbClr val="000000">
                      <a:alpha val="43137"/>
                    </a:srgbClr>
                  </a:outerShdw>
                </a:effectLst>
              </a:rPr>
              <a:t> of bologna – cybersecurity </a:t>
            </a:r>
            <a:r>
              <a:rPr lang="it-IT" sz="2000" dirty="0" err="1">
                <a:effectLst>
                  <a:outerShdw blurRad="38100" dist="38100" dir="2700000" algn="tl">
                    <a:srgbClr val="000000">
                      <a:alpha val="43137"/>
                    </a:srgbClr>
                  </a:outerShdw>
                </a:effectLst>
              </a:rPr>
              <a:t>course</a:t>
            </a:r>
            <a:r>
              <a:rPr lang="it-IT" sz="2000" dirty="0">
                <a:effectLst>
                  <a:outerShdw blurRad="38100" dist="38100" dir="2700000" algn="tl">
                    <a:srgbClr val="000000">
                      <a:alpha val="43137"/>
                    </a:srgbClr>
                  </a:outerShdw>
                </a:effectLst>
              </a:rPr>
              <a:t> project</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79A44-408A-1B5A-F779-C309C587A2C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465ADA7-5CCB-9465-1B76-6EFC5803DCC8}"/>
              </a:ext>
            </a:extLst>
          </p:cNvPr>
          <p:cNvSpPr>
            <a:spLocks noGrp="1"/>
          </p:cNvSpPr>
          <p:nvPr>
            <p:ph type="title"/>
          </p:nvPr>
        </p:nvSpPr>
        <p:spPr>
          <a:xfrm>
            <a:off x="838200" y="337192"/>
            <a:ext cx="5655197" cy="1462111"/>
          </a:xfrm>
        </p:spPr>
        <p:txBody>
          <a:bodyPr rtlCol="0"/>
          <a:lstStyle>
            <a:defPPr>
              <a:defRPr lang="it-IT"/>
            </a:defPPr>
          </a:lstStyle>
          <a:p>
            <a:r>
              <a:rPr lang="it-IT" dirty="0">
                <a:effectLst>
                  <a:outerShdw blurRad="38100" dist="38100" dir="2700000" algn="tl">
                    <a:srgbClr val="000000">
                      <a:alpha val="43137"/>
                    </a:srgbClr>
                  </a:outerShdw>
                </a:effectLst>
              </a:rPr>
              <a:t>LOTTERY TICKET HYPOTESIS</a:t>
            </a:r>
          </a:p>
        </p:txBody>
      </p:sp>
      <p:sp>
        <p:nvSpPr>
          <p:cNvPr id="4" name="Marcador de texto 3">
            <a:extLst>
              <a:ext uri="{FF2B5EF4-FFF2-40B4-BE49-F238E27FC236}">
                <a16:creationId xmlns:a16="http://schemas.microsoft.com/office/drawing/2014/main" id="{0E5FBC0E-2F1E-1525-AA56-2620FF43B751}"/>
              </a:ext>
            </a:extLst>
          </p:cNvPr>
          <p:cNvSpPr>
            <a:spLocks noGrp="1"/>
          </p:cNvSpPr>
          <p:nvPr>
            <p:ph type="body" idx="1"/>
          </p:nvPr>
        </p:nvSpPr>
        <p:spPr>
          <a:xfrm>
            <a:off x="838200" y="2260034"/>
            <a:ext cx="4894006" cy="723823"/>
          </a:xfrm>
        </p:spPr>
        <p:txBody>
          <a:bodyPr/>
          <a:lstStyle/>
          <a:p>
            <a:r>
              <a:rPr lang="en-GB" dirty="0"/>
              <a:t>The idea of the Lottery Ticket implementation in our project:</a:t>
            </a:r>
          </a:p>
        </p:txBody>
      </p:sp>
      <p:sp>
        <p:nvSpPr>
          <p:cNvPr id="3" name="Segnaposto testo 2">
            <a:extLst>
              <a:ext uri="{FF2B5EF4-FFF2-40B4-BE49-F238E27FC236}">
                <a16:creationId xmlns:a16="http://schemas.microsoft.com/office/drawing/2014/main" id="{B6C1FF39-7A63-BDA7-B797-2C55F6F6A51E}"/>
              </a:ext>
            </a:extLst>
          </p:cNvPr>
          <p:cNvSpPr>
            <a:spLocks noGrp="1"/>
          </p:cNvSpPr>
          <p:nvPr>
            <p:ph sz="half" idx="2"/>
          </p:nvPr>
        </p:nvSpPr>
        <p:spPr>
          <a:xfrm>
            <a:off x="838200" y="3244645"/>
            <a:ext cx="4982498" cy="2942254"/>
          </a:xfrm>
        </p:spPr>
        <p:txBody>
          <a:bodyPr rtlCol="0">
            <a:normAutofit/>
          </a:bodyPr>
          <a:lstStyle>
            <a:defPPr>
              <a:defRPr lang="it-IT"/>
            </a:defPPr>
          </a:lstStyle>
          <a:p>
            <a:pPr marL="0" indent="0" rtl="0">
              <a:spcBef>
                <a:spcPts val="0"/>
              </a:spcBef>
              <a:buNone/>
            </a:pPr>
            <a:r>
              <a:rPr lang="it-IT" b="0" dirty="0"/>
              <a:t>The </a:t>
            </a:r>
            <a:r>
              <a:rPr lang="it-IT" b="0" dirty="0" err="1"/>
              <a:t>aim</a:t>
            </a:r>
            <a:r>
              <a:rPr lang="it-IT" b="0" dirty="0"/>
              <a:t> of the </a:t>
            </a:r>
            <a:r>
              <a:rPr lang="it-IT" b="0" dirty="0" err="1"/>
              <a:t>Lottery</a:t>
            </a:r>
            <a:r>
              <a:rPr lang="it-IT" b="0" dirty="0"/>
              <a:t> Ticket </a:t>
            </a:r>
            <a:r>
              <a:rPr lang="it-IT" b="0" dirty="0" err="1"/>
              <a:t>is</a:t>
            </a:r>
            <a:r>
              <a:rPr lang="it-IT" b="0" dirty="0"/>
              <a:t> to </a:t>
            </a:r>
            <a:r>
              <a:rPr lang="it-IT" b="0" dirty="0" err="1"/>
              <a:t>find</a:t>
            </a:r>
            <a:r>
              <a:rPr lang="it-IT" b="0" dirty="0"/>
              <a:t> the </a:t>
            </a:r>
            <a:r>
              <a:rPr lang="it-IT" b="0" dirty="0" err="1"/>
              <a:t>subnetwork</a:t>
            </a:r>
            <a:r>
              <a:rPr lang="it-IT" b="0" dirty="0"/>
              <a:t> </a:t>
            </a:r>
            <a:r>
              <a:rPr lang="it-IT" b="0" dirty="0" err="1"/>
              <a:t>that</a:t>
            </a:r>
            <a:r>
              <a:rPr lang="it-IT" b="0" dirty="0"/>
              <a:t> </a:t>
            </a:r>
            <a:r>
              <a:rPr lang="it-IT" b="0" dirty="0" err="1"/>
              <a:t>exists</a:t>
            </a:r>
            <a:r>
              <a:rPr lang="it-IT" b="0" dirty="0"/>
              <a:t> in the </a:t>
            </a:r>
            <a:r>
              <a:rPr lang="it-IT" b="0" dirty="0" err="1"/>
              <a:t>neural</a:t>
            </a:r>
            <a:r>
              <a:rPr lang="it-IT" b="0" dirty="0"/>
              <a:t> network </a:t>
            </a:r>
            <a:r>
              <a:rPr lang="it-IT" b="0" dirty="0" err="1"/>
              <a:t>that</a:t>
            </a:r>
            <a:r>
              <a:rPr lang="it-IT" b="0" dirty="0"/>
              <a:t> </a:t>
            </a:r>
            <a:r>
              <a:rPr lang="it-IT" b="0" dirty="0" err="1"/>
              <a:t>has</a:t>
            </a:r>
            <a:r>
              <a:rPr lang="it-IT" b="0" dirty="0"/>
              <a:t> </a:t>
            </a:r>
            <a:r>
              <a:rPr lang="it-IT" b="0" dirty="0" err="1"/>
              <a:t>aproximately</a:t>
            </a:r>
            <a:r>
              <a:rPr lang="it-IT" b="0" dirty="0"/>
              <a:t> the </a:t>
            </a:r>
            <a:r>
              <a:rPr lang="it-IT" b="0" dirty="0" err="1"/>
              <a:t>same</a:t>
            </a:r>
            <a:r>
              <a:rPr lang="it-IT" b="0" dirty="0"/>
              <a:t> performance of the </a:t>
            </a:r>
            <a:r>
              <a:rPr lang="it-IT" b="0" dirty="0" err="1"/>
              <a:t>original</a:t>
            </a:r>
            <a:r>
              <a:rPr lang="it-IT" b="0" dirty="0"/>
              <a:t> network. </a:t>
            </a:r>
          </a:p>
          <a:p>
            <a:pPr marL="0" indent="0" rtl="0">
              <a:spcBef>
                <a:spcPts val="0"/>
              </a:spcBef>
              <a:buNone/>
            </a:pPr>
            <a:r>
              <a:rPr lang="it-IT" b="0" dirty="0"/>
              <a:t>The </a:t>
            </a:r>
            <a:r>
              <a:rPr lang="it-IT" b="0" dirty="0" err="1"/>
              <a:t>aim</a:t>
            </a:r>
            <a:r>
              <a:rPr lang="it-IT" b="0" dirty="0"/>
              <a:t> of </a:t>
            </a:r>
            <a:r>
              <a:rPr lang="it-IT" b="0" dirty="0" err="1"/>
              <a:t>its</a:t>
            </a:r>
            <a:r>
              <a:rPr lang="it-IT" b="0" dirty="0"/>
              <a:t> </a:t>
            </a:r>
            <a:r>
              <a:rPr lang="it-IT" b="0" dirty="0" err="1"/>
              <a:t>implementation</a:t>
            </a:r>
            <a:r>
              <a:rPr lang="it-IT" b="0" dirty="0"/>
              <a:t> in </a:t>
            </a:r>
            <a:r>
              <a:rPr lang="it-IT" b="0" dirty="0" err="1"/>
              <a:t>this</a:t>
            </a:r>
            <a:r>
              <a:rPr lang="it-IT" b="0" dirty="0"/>
              <a:t> project </a:t>
            </a:r>
            <a:r>
              <a:rPr lang="it-IT" b="0" dirty="0" err="1"/>
              <a:t>is</a:t>
            </a:r>
            <a:r>
              <a:rPr lang="it-IT" b="0" dirty="0"/>
              <a:t> to break the </a:t>
            </a:r>
            <a:r>
              <a:rPr lang="it-IT" b="0" dirty="0" err="1"/>
              <a:t>artificial</a:t>
            </a:r>
            <a:r>
              <a:rPr lang="it-IT" b="0" dirty="0"/>
              <a:t> patterns of an </a:t>
            </a:r>
            <a:r>
              <a:rPr lang="it-IT" b="0" dirty="0" err="1"/>
              <a:t>attack</a:t>
            </a:r>
            <a:r>
              <a:rPr lang="it-IT" b="0" dirty="0"/>
              <a:t> </a:t>
            </a:r>
            <a:r>
              <a:rPr lang="it-IT" b="0" dirty="0" err="1"/>
              <a:t>through</a:t>
            </a:r>
            <a:r>
              <a:rPr lang="it-IT" b="0" dirty="0"/>
              <a:t> the iterative </a:t>
            </a:r>
            <a:r>
              <a:rPr lang="it-IT" b="0" dirty="0" err="1"/>
              <a:t>pruning</a:t>
            </a:r>
            <a:r>
              <a:rPr lang="it-IT" b="0" dirty="0"/>
              <a:t>, </a:t>
            </a:r>
            <a:r>
              <a:rPr lang="it-IT" b="0" dirty="0" err="1"/>
              <a:t>whithout</a:t>
            </a:r>
            <a:r>
              <a:rPr lang="it-IT" b="0" dirty="0"/>
              <a:t> </a:t>
            </a:r>
            <a:r>
              <a:rPr lang="it-IT" b="0" dirty="0" err="1"/>
              <a:t>harming</a:t>
            </a:r>
            <a:r>
              <a:rPr lang="it-IT" b="0" dirty="0"/>
              <a:t> the performance.</a:t>
            </a:r>
            <a:endParaRPr lang="it-IT" dirty="0"/>
          </a:p>
        </p:txBody>
      </p:sp>
      <p:sp>
        <p:nvSpPr>
          <p:cNvPr id="5" name="Marcador de texto 4">
            <a:extLst>
              <a:ext uri="{FF2B5EF4-FFF2-40B4-BE49-F238E27FC236}">
                <a16:creationId xmlns:a16="http://schemas.microsoft.com/office/drawing/2014/main" id="{0EAC3165-38CB-4654-5874-5077E6B52AEA}"/>
              </a:ext>
            </a:extLst>
          </p:cNvPr>
          <p:cNvSpPr>
            <a:spLocks noGrp="1"/>
          </p:cNvSpPr>
          <p:nvPr>
            <p:ph type="body" sz="quarter" idx="3"/>
          </p:nvPr>
        </p:nvSpPr>
        <p:spPr>
          <a:xfrm>
            <a:off x="6784259" y="2197641"/>
            <a:ext cx="5046476" cy="448989"/>
          </a:xfrm>
        </p:spPr>
        <p:txBody>
          <a:bodyPr/>
          <a:lstStyle/>
          <a:p>
            <a:r>
              <a:rPr lang="en-GB" dirty="0"/>
              <a:t>The experiments conducted are:</a:t>
            </a:r>
          </a:p>
        </p:txBody>
      </p:sp>
      <p:sp>
        <p:nvSpPr>
          <p:cNvPr id="6" name="Marcador de contenido 5">
            <a:extLst>
              <a:ext uri="{FF2B5EF4-FFF2-40B4-BE49-F238E27FC236}">
                <a16:creationId xmlns:a16="http://schemas.microsoft.com/office/drawing/2014/main" id="{1A12BDD8-8073-11A6-5CF0-F9D8E018AF96}"/>
              </a:ext>
            </a:extLst>
          </p:cNvPr>
          <p:cNvSpPr>
            <a:spLocks noGrp="1"/>
          </p:cNvSpPr>
          <p:nvPr>
            <p:ph sz="half" idx="14"/>
          </p:nvPr>
        </p:nvSpPr>
        <p:spPr>
          <a:xfrm>
            <a:off x="6493397" y="2784048"/>
            <a:ext cx="5337337" cy="3675746"/>
          </a:xfrm>
        </p:spPr>
        <p:txBody>
          <a:bodyPr>
            <a:normAutofit/>
          </a:bodyPr>
          <a:lstStyle/>
          <a:p>
            <a:pPr marL="285750" indent="-285750">
              <a:buFont typeface="Arial" panose="020B0604020202020204" pitchFamily="34" charset="0"/>
              <a:buChar char="•"/>
            </a:pPr>
            <a:r>
              <a:rPr lang="en-GB" dirty="0"/>
              <a:t>Comparing the performance of the original model with the newly created model obtained through iterative pruning. This is needed in order to:</a:t>
            </a:r>
          </a:p>
          <a:p>
            <a:pPr marL="569214" lvl="1"/>
            <a:r>
              <a:rPr lang="en-GB" dirty="0"/>
              <a:t>Check that there isn’t a performance drop.</a:t>
            </a:r>
          </a:p>
          <a:p>
            <a:pPr marL="569214" lvl="1"/>
            <a:r>
              <a:rPr lang="en-GB" dirty="0"/>
              <a:t>Hope for an increase in accuracy</a:t>
            </a:r>
          </a:p>
          <a:p>
            <a:pPr marL="285750" indent="-285750">
              <a:buFont typeface="Arial" panose="020B0604020202020204" pitchFamily="34" charset="0"/>
              <a:buChar char="•"/>
            </a:pPr>
            <a:r>
              <a:rPr lang="en-GB" dirty="0"/>
              <a:t>Comparing the LTH model with a LTH model with noise.</a:t>
            </a:r>
          </a:p>
          <a:p>
            <a:pPr marL="569214" lvl="1"/>
            <a:r>
              <a:rPr lang="en-GB" dirty="0"/>
              <a:t>The noise can be introduced during training or on a pre-trained model. We tested both ways. </a:t>
            </a:r>
          </a:p>
        </p:txBody>
      </p:sp>
      <p:sp>
        <p:nvSpPr>
          <p:cNvPr id="14" name="Segnaposto numero diapositiva 5">
            <a:extLst>
              <a:ext uri="{FF2B5EF4-FFF2-40B4-BE49-F238E27FC236}">
                <a16:creationId xmlns:a16="http://schemas.microsoft.com/office/drawing/2014/main" id="{B93A705A-F485-AE47-ECC5-6C50735D7ACA}"/>
              </a:ext>
            </a:extLst>
          </p:cNvPr>
          <p:cNvSpPr>
            <a:spLocks noGrp="1"/>
          </p:cNvSpPr>
          <p:nvPr>
            <p:ph type="sldNum" sz="quarter" idx="12"/>
          </p:nvPr>
        </p:nvSpPr>
        <p:spPr/>
        <p:txBody>
          <a:bodyPr rtlCol="0"/>
          <a:lstStyle>
            <a:defPPr>
              <a:defRPr lang="it-IT"/>
            </a:defPPr>
          </a:lstStyle>
          <a:p>
            <a:pPr rtl="0"/>
            <a:fld id="{A49DFD55-3C28-40EF-9E31-A92D2E4017FF}" type="slidenum">
              <a:rPr lang="it-IT" smtClean="0"/>
              <a:pPr rtl="0"/>
              <a:t>10</a:t>
            </a:fld>
            <a:endParaRPr lang="it-IT" dirty="0"/>
          </a:p>
        </p:txBody>
      </p:sp>
    </p:spTree>
    <p:extLst>
      <p:ext uri="{BB962C8B-B14F-4D97-AF65-F5344CB8AC3E}">
        <p14:creationId xmlns:p14="http://schemas.microsoft.com/office/powerpoint/2010/main" val="4085469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CE2D74-F761-AAA6-87FC-2AEAE24763B3}"/>
            </a:ext>
          </a:extLst>
        </p:cNvPr>
        <p:cNvGrpSpPr/>
        <p:nvPr/>
      </p:nvGrpSpPr>
      <p:grpSpPr>
        <a:xfrm>
          <a:off x="0" y="0"/>
          <a:ext cx="0" cy="0"/>
          <a:chOff x="0" y="0"/>
          <a:chExt cx="0" cy="0"/>
        </a:xfrm>
      </p:grpSpPr>
      <p:sp>
        <p:nvSpPr>
          <p:cNvPr id="3" name="Titolo 2">
            <a:extLst>
              <a:ext uri="{FF2B5EF4-FFF2-40B4-BE49-F238E27FC236}">
                <a16:creationId xmlns:a16="http://schemas.microsoft.com/office/drawing/2014/main" id="{37F43C7E-58E3-1367-521C-DA9859CFF68E}"/>
              </a:ext>
            </a:extLst>
          </p:cNvPr>
          <p:cNvSpPr>
            <a:spLocks noGrp="1"/>
          </p:cNvSpPr>
          <p:nvPr>
            <p:ph type="title"/>
          </p:nvPr>
        </p:nvSpPr>
        <p:spPr>
          <a:xfrm>
            <a:off x="838201" y="895350"/>
            <a:ext cx="3086099" cy="1917700"/>
          </a:xfrm>
        </p:spPr>
        <p:txBody>
          <a:bodyPr rtlCol="0">
            <a:normAutofit/>
          </a:bodyPr>
          <a:lstStyle>
            <a:defPPr>
              <a:defRPr lang="it-IT"/>
            </a:defPPr>
          </a:lstStyle>
          <a:p>
            <a:pPr rtl="0"/>
            <a:r>
              <a:rPr lang="it-IT" dirty="0">
                <a:effectLst>
                  <a:outerShdw blurRad="38100" dist="38100" dir="2700000" algn="tl">
                    <a:srgbClr val="000000">
                      <a:alpha val="43137"/>
                    </a:srgbClr>
                  </a:outerShdw>
                </a:effectLst>
              </a:rPr>
              <a:t>EXPERIMENTAL RESULTS</a:t>
            </a:r>
            <a:br>
              <a:rPr lang="it-IT" dirty="0">
                <a:effectLst>
                  <a:outerShdw blurRad="38100" dist="38100" dir="2700000" algn="tl">
                    <a:srgbClr val="000000">
                      <a:alpha val="43137"/>
                    </a:srgbClr>
                  </a:outerShdw>
                </a:effectLst>
              </a:rPr>
            </a:br>
            <a:r>
              <a:rPr lang="it-IT" sz="2000" dirty="0">
                <a:effectLst>
                  <a:outerShdw blurRad="38100" dist="38100" dir="2700000" algn="tl">
                    <a:srgbClr val="000000">
                      <a:alpha val="43137"/>
                    </a:srgbClr>
                  </a:outerShdw>
                </a:effectLst>
              </a:rPr>
              <a:t>ORIGINAL TEST SET</a:t>
            </a:r>
          </a:p>
        </p:txBody>
      </p:sp>
      <p:sp>
        <p:nvSpPr>
          <p:cNvPr id="6" name="Segnaposto testo 5">
            <a:extLst>
              <a:ext uri="{FF2B5EF4-FFF2-40B4-BE49-F238E27FC236}">
                <a16:creationId xmlns:a16="http://schemas.microsoft.com/office/drawing/2014/main" id="{638BDC9A-31C9-2877-4133-72E74B140127}"/>
              </a:ext>
            </a:extLst>
          </p:cNvPr>
          <p:cNvSpPr>
            <a:spLocks noGrp="1"/>
          </p:cNvSpPr>
          <p:nvPr>
            <p:ph sz="half" idx="16"/>
          </p:nvPr>
        </p:nvSpPr>
        <p:spPr>
          <a:xfrm>
            <a:off x="838200" y="2635045"/>
            <a:ext cx="3247662" cy="3416503"/>
          </a:xfrm>
        </p:spPr>
        <p:txBody>
          <a:bodyPr rtlCol="0">
            <a:normAutofit fontScale="92500" lnSpcReduction="20000"/>
          </a:bodyPr>
          <a:lstStyle>
            <a:defPPr>
              <a:defRPr lang="it-IT"/>
            </a:defPPr>
          </a:lstStyle>
          <a:p>
            <a:pPr rtl="0"/>
            <a:r>
              <a:rPr lang="en-GB" dirty="0"/>
              <a:t>The original model performs extremely well.</a:t>
            </a:r>
            <a:br>
              <a:rPr lang="en-GB" dirty="0"/>
            </a:br>
            <a:r>
              <a:rPr lang="en-GB" dirty="0"/>
              <a:t>There are some instances of low accuracy, such as the addition of Salt &amp; Pepper noise during training and the addition of Poisson noise to the pre-trained noiseless model.</a:t>
            </a:r>
            <a:br>
              <a:rPr lang="en-GB" dirty="0"/>
            </a:br>
            <a:r>
              <a:rPr lang="en-GB" dirty="0"/>
              <a:t>It is difficult to determine the actual impact of these solutions in terms of improvement since the initial benchmark is already set at 99.9% accuracy.</a:t>
            </a:r>
            <a:endParaRPr lang="it-IT" dirty="0"/>
          </a:p>
        </p:txBody>
      </p:sp>
      <p:sp>
        <p:nvSpPr>
          <p:cNvPr id="5" name="Segnaposto numero diapositiva 4">
            <a:extLst>
              <a:ext uri="{FF2B5EF4-FFF2-40B4-BE49-F238E27FC236}">
                <a16:creationId xmlns:a16="http://schemas.microsoft.com/office/drawing/2014/main" id="{91A6311F-4873-B1AA-6233-81CCB1080EE0}"/>
              </a:ext>
            </a:extLst>
          </p:cNvPr>
          <p:cNvSpPr>
            <a:spLocks noGrp="1"/>
          </p:cNvSpPr>
          <p:nvPr>
            <p:ph type="sldNum" sz="quarter" idx="12"/>
          </p:nvPr>
        </p:nvSpPr>
        <p:spPr>
          <a:xfrm>
            <a:off x="10373350" y="6356349"/>
            <a:ext cx="987552" cy="365125"/>
          </a:xfrm>
        </p:spPr>
        <p:txBody>
          <a:bodyPr rtlCol="0"/>
          <a:lstStyle>
            <a:defPPr>
              <a:defRPr lang="it-IT"/>
            </a:defPPr>
          </a:lstStyle>
          <a:p>
            <a:pPr rtl="0"/>
            <a:fld id="{A49DFD55-3C28-40EF-9E31-A92D2E4017FF}" type="slidenum">
              <a:rPr lang="it-IT" smtClean="0"/>
              <a:pPr rtl="0"/>
              <a:t>11</a:t>
            </a:fld>
            <a:endParaRPr lang="it-IT" dirty="0"/>
          </a:p>
        </p:txBody>
      </p:sp>
      <p:pic>
        <p:nvPicPr>
          <p:cNvPr id="7" name="Imagen 6">
            <a:extLst>
              <a:ext uri="{FF2B5EF4-FFF2-40B4-BE49-F238E27FC236}">
                <a16:creationId xmlns:a16="http://schemas.microsoft.com/office/drawing/2014/main" id="{09D03BF5-25E2-3F40-13DF-04AD1899DF46}"/>
              </a:ext>
            </a:extLst>
          </p:cNvPr>
          <p:cNvPicPr>
            <a:picLocks noChangeAspect="1"/>
          </p:cNvPicPr>
          <p:nvPr/>
        </p:nvPicPr>
        <p:blipFill>
          <a:blip r:embed="rId3"/>
          <a:stretch>
            <a:fillRect/>
          </a:stretch>
        </p:blipFill>
        <p:spPr>
          <a:xfrm>
            <a:off x="4085862" y="895350"/>
            <a:ext cx="7696325" cy="5531733"/>
          </a:xfrm>
          <a:prstGeom prst="rect">
            <a:avLst/>
          </a:prstGeom>
        </p:spPr>
      </p:pic>
    </p:spTree>
    <p:extLst>
      <p:ext uri="{BB962C8B-B14F-4D97-AF65-F5344CB8AC3E}">
        <p14:creationId xmlns:p14="http://schemas.microsoft.com/office/powerpoint/2010/main" val="3232029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931C08-F01B-DA29-9E16-4564A72C3E8E}"/>
            </a:ext>
          </a:extLst>
        </p:cNvPr>
        <p:cNvGrpSpPr/>
        <p:nvPr/>
      </p:nvGrpSpPr>
      <p:grpSpPr>
        <a:xfrm>
          <a:off x="0" y="0"/>
          <a:ext cx="0" cy="0"/>
          <a:chOff x="0" y="0"/>
          <a:chExt cx="0" cy="0"/>
        </a:xfrm>
      </p:grpSpPr>
      <p:sp>
        <p:nvSpPr>
          <p:cNvPr id="3" name="Titolo 2">
            <a:extLst>
              <a:ext uri="{FF2B5EF4-FFF2-40B4-BE49-F238E27FC236}">
                <a16:creationId xmlns:a16="http://schemas.microsoft.com/office/drawing/2014/main" id="{BCA815CC-8BB3-ADFC-D6DA-F9ADAB1B47B3}"/>
              </a:ext>
            </a:extLst>
          </p:cNvPr>
          <p:cNvSpPr>
            <a:spLocks noGrp="1"/>
          </p:cNvSpPr>
          <p:nvPr>
            <p:ph type="title"/>
          </p:nvPr>
        </p:nvSpPr>
        <p:spPr>
          <a:xfrm>
            <a:off x="8113241" y="757699"/>
            <a:ext cx="3247661" cy="1917700"/>
          </a:xfrm>
        </p:spPr>
        <p:txBody>
          <a:bodyPr rtlCol="0">
            <a:normAutofit/>
          </a:bodyPr>
          <a:lstStyle>
            <a:defPPr>
              <a:defRPr lang="it-IT"/>
            </a:defPPr>
          </a:lstStyle>
          <a:p>
            <a:pPr rtl="0"/>
            <a:r>
              <a:rPr lang="it-IT" dirty="0">
                <a:effectLst>
                  <a:outerShdw blurRad="38100" dist="38100" dir="2700000" algn="tl">
                    <a:srgbClr val="000000">
                      <a:alpha val="43137"/>
                    </a:srgbClr>
                  </a:outerShdw>
                </a:effectLst>
              </a:rPr>
              <a:t>EXPERIMENTAL RESULTS</a:t>
            </a:r>
            <a:br>
              <a:rPr lang="it-IT" dirty="0">
                <a:effectLst>
                  <a:outerShdw blurRad="38100" dist="38100" dir="2700000" algn="tl">
                    <a:srgbClr val="000000">
                      <a:alpha val="43137"/>
                    </a:srgbClr>
                  </a:outerShdw>
                </a:effectLst>
              </a:rPr>
            </a:br>
            <a:r>
              <a:rPr lang="it-IT" sz="2000" dirty="0">
                <a:effectLst>
                  <a:outerShdw blurRad="38100" dist="38100" dir="2700000" algn="tl">
                    <a:srgbClr val="000000">
                      <a:alpha val="43137"/>
                    </a:srgbClr>
                  </a:outerShdw>
                </a:effectLst>
              </a:rPr>
              <a:t>POISONED TEST SET</a:t>
            </a:r>
          </a:p>
        </p:txBody>
      </p:sp>
      <p:sp>
        <p:nvSpPr>
          <p:cNvPr id="6" name="Segnaposto testo 5">
            <a:extLst>
              <a:ext uri="{FF2B5EF4-FFF2-40B4-BE49-F238E27FC236}">
                <a16:creationId xmlns:a16="http://schemas.microsoft.com/office/drawing/2014/main" id="{A23304A9-7124-53BE-C19C-658A1EC2D0A9}"/>
              </a:ext>
            </a:extLst>
          </p:cNvPr>
          <p:cNvSpPr>
            <a:spLocks noGrp="1"/>
          </p:cNvSpPr>
          <p:nvPr>
            <p:ph sz="half" idx="16"/>
          </p:nvPr>
        </p:nvSpPr>
        <p:spPr>
          <a:xfrm>
            <a:off x="8113241" y="2563352"/>
            <a:ext cx="3247662" cy="3238499"/>
          </a:xfrm>
        </p:spPr>
        <p:txBody>
          <a:bodyPr rtlCol="0">
            <a:normAutofit lnSpcReduction="10000"/>
          </a:bodyPr>
          <a:lstStyle>
            <a:defPPr>
              <a:defRPr lang="it-IT"/>
            </a:defPPr>
          </a:lstStyle>
          <a:p>
            <a:pPr rtl="0"/>
            <a:r>
              <a:rPr lang="en-GB" dirty="0"/>
              <a:t>This experiment showed extremely poor performance regardless of the introduction of noise and the implementation of the Lottery Ticket Hypothesis. The results remained consistently low, except for the two accuracy values shown, though their precision, recall, and F1-score were still 0.</a:t>
            </a:r>
            <a:endParaRPr lang="it-IT" dirty="0"/>
          </a:p>
        </p:txBody>
      </p:sp>
      <p:sp>
        <p:nvSpPr>
          <p:cNvPr id="5" name="Segnaposto numero diapositiva 4">
            <a:extLst>
              <a:ext uri="{FF2B5EF4-FFF2-40B4-BE49-F238E27FC236}">
                <a16:creationId xmlns:a16="http://schemas.microsoft.com/office/drawing/2014/main" id="{75317A7B-470F-3D72-4571-4FAFA6627684}"/>
              </a:ext>
            </a:extLst>
          </p:cNvPr>
          <p:cNvSpPr>
            <a:spLocks noGrp="1"/>
          </p:cNvSpPr>
          <p:nvPr>
            <p:ph type="sldNum" sz="quarter" idx="12"/>
          </p:nvPr>
        </p:nvSpPr>
        <p:spPr>
          <a:xfrm>
            <a:off x="10373350" y="6356349"/>
            <a:ext cx="987552" cy="365125"/>
          </a:xfrm>
        </p:spPr>
        <p:txBody>
          <a:bodyPr rtlCol="0"/>
          <a:lstStyle>
            <a:defPPr>
              <a:defRPr lang="it-IT"/>
            </a:defPPr>
          </a:lstStyle>
          <a:p>
            <a:pPr rtl="0"/>
            <a:fld id="{A49DFD55-3C28-40EF-9E31-A92D2E4017FF}" type="slidenum">
              <a:rPr lang="it-IT" smtClean="0"/>
              <a:pPr rtl="0"/>
              <a:t>12</a:t>
            </a:fld>
            <a:endParaRPr lang="it-IT" dirty="0"/>
          </a:p>
        </p:txBody>
      </p:sp>
      <p:pic>
        <p:nvPicPr>
          <p:cNvPr id="4" name="Imagen 3">
            <a:extLst>
              <a:ext uri="{FF2B5EF4-FFF2-40B4-BE49-F238E27FC236}">
                <a16:creationId xmlns:a16="http://schemas.microsoft.com/office/drawing/2014/main" id="{6BC81314-C7F2-CC84-63BE-455D45E22A25}"/>
              </a:ext>
            </a:extLst>
          </p:cNvPr>
          <p:cNvPicPr>
            <a:picLocks noChangeAspect="1"/>
          </p:cNvPicPr>
          <p:nvPr/>
        </p:nvPicPr>
        <p:blipFill>
          <a:blip r:embed="rId3"/>
          <a:stretch>
            <a:fillRect/>
          </a:stretch>
        </p:blipFill>
        <p:spPr>
          <a:xfrm>
            <a:off x="573039" y="1074049"/>
            <a:ext cx="7191909" cy="5282300"/>
          </a:xfrm>
          <a:prstGeom prst="rect">
            <a:avLst/>
          </a:prstGeom>
        </p:spPr>
      </p:pic>
    </p:spTree>
    <p:extLst>
      <p:ext uri="{BB962C8B-B14F-4D97-AF65-F5344CB8AC3E}">
        <p14:creationId xmlns:p14="http://schemas.microsoft.com/office/powerpoint/2010/main" val="4258981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4321055C-5E33-5D21-2A6E-21827FA88ED3}"/>
              </a:ext>
            </a:extLst>
          </p:cNvPr>
          <p:cNvSpPr>
            <a:spLocks noGrp="1"/>
          </p:cNvSpPr>
          <p:nvPr>
            <p:ph type="title"/>
          </p:nvPr>
        </p:nvSpPr>
        <p:spPr>
          <a:xfrm>
            <a:off x="838201" y="895350"/>
            <a:ext cx="3247661" cy="1917700"/>
          </a:xfrm>
        </p:spPr>
        <p:txBody>
          <a:bodyPr rtlCol="0">
            <a:normAutofit/>
          </a:bodyPr>
          <a:lstStyle>
            <a:defPPr>
              <a:defRPr lang="it-IT"/>
            </a:defPPr>
          </a:lstStyle>
          <a:p>
            <a:pPr rtl="0"/>
            <a:r>
              <a:rPr lang="it-IT" dirty="0">
                <a:effectLst>
                  <a:outerShdw blurRad="38100" dist="38100" dir="2700000" algn="tl">
                    <a:srgbClr val="000000">
                      <a:alpha val="43137"/>
                    </a:srgbClr>
                  </a:outerShdw>
                </a:effectLst>
              </a:rPr>
              <a:t>EXPERIMENTAL RESULTS</a:t>
            </a:r>
            <a:br>
              <a:rPr lang="it-IT" dirty="0">
                <a:effectLst>
                  <a:outerShdw blurRad="38100" dist="38100" dir="2700000" algn="tl">
                    <a:srgbClr val="000000">
                      <a:alpha val="43137"/>
                    </a:srgbClr>
                  </a:outerShdw>
                </a:effectLst>
              </a:rPr>
            </a:br>
            <a:r>
              <a:rPr lang="it-IT" sz="2000" dirty="0" err="1">
                <a:effectLst>
                  <a:outerShdw blurRad="38100" dist="38100" dir="2700000" algn="tl">
                    <a:srgbClr val="000000">
                      <a:alpha val="43137"/>
                    </a:srgbClr>
                  </a:outerShdw>
                </a:effectLst>
              </a:rPr>
              <a:t>original</a:t>
            </a:r>
            <a:r>
              <a:rPr lang="it-IT" sz="2000" dirty="0">
                <a:effectLst>
                  <a:outerShdw blurRad="38100" dist="38100" dir="2700000" algn="tl">
                    <a:srgbClr val="000000">
                      <a:alpha val="43137"/>
                    </a:srgbClr>
                  </a:outerShdw>
                </a:effectLst>
              </a:rPr>
              <a:t> + </a:t>
            </a:r>
            <a:r>
              <a:rPr lang="it-IT" sz="2000" dirty="0" err="1">
                <a:effectLst>
                  <a:outerShdw blurRad="38100" dist="38100" dir="2700000" algn="tl">
                    <a:srgbClr val="000000">
                      <a:alpha val="43137"/>
                    </a:srgbClr>
                  </a:outerShdw>
                </a:effectLst>
              </a:rPr>
              <a:t>pOISONED</a:t>
            </a:r>
            <a:r>
              <a:rPr lang="it-IT" sz="2000" dirty="0">
                <a:effectLst>
                  <a:outerShdw blurRad="38100" dist="38100" dir="2700000" algn="tl">
                    <a:srgbClr val="000000">
                      <a:alpha val="43137"/>
                    </a:srgbClr>
                  </a:outerShdw>
                </a:effectLst>
              </a:rPr>
              <a:t> TEST SET</a:t>
            </a:r>
          </a:p>
        </p:txBody>
      </p:sp>
      <p:sp>
        <p:nvSpPr>
          <p:cNvPr id="6" name="Segnaposto testo 5">
            <a:extLst>
              <a:ext uri="{FF2B5EF4-FFF2-40B4-BE49-F238E27FC236}">
                <a16:creationId xmlns:a16="http://schemas.microsoft.com/office/drawing/2014/main" id="{B587B122-1579-FDB8-443B-F05E622163C3}"/>
              </a:ext>
            </a:extLst>
          </p:cNvPr>
          <p:cNvSpPr>
            <a:spLocks noGrp="1"/>
          </p:cNvSpPr>
          <p:nvPr>
            <p:ph sz="half" idx="16"/>
          </p:nvPr>
        </p:nvSpPr>
        <p:spPr>
          <a:xfrm>
            <a:off x="838200" y="2813049"/>
            <a:ext cx="3247662" cy="3238499"/>
          </a:xfrm>
        </p:spPr>
        <p:txBody>
          <a:bodyPr rtlCol="0">
            <a:normAutofit/>
          </a:bodyPr>
          <a:lstStyle>
            <a:defPPr>
              <a:defRPr lang="it-IT"/>
            </a:defPPr>
          </a:lstStyle>
          <a:p>
            <a:r>
              <a:rPr lang="en-GB" dirty="0"/>
              <a:t>This set of experiments shows the highest variations.</a:t>
            </a:r>
            <a:br>
              <a:rPr lang="en-GB" dirty="0"/>
            </a:br>
            <a:r>
              <a:rPr lang="en-GB" dirty="0"/>
              <a:t>The original model has high accuracy, but it is surpassed by some tests:</a:t>
            </a:r>
          </a:p>
          <a:p>
            <a:pPr marL="285750" indent="-285750">
              <a:buFont typeface="Arial" panose="020B0604020202020204" pitchFamily="34" charset="0"/>
              <a:buChar char="•"/>
            </a:pPr>
            <a:r>
              <a:rPr lang="en-GB" dirty="0"/>
              <a:t>The addition of S&amp;P noise to the original model.</a:t>
            </a:r>
          </a:p>
          <a:p>
            <a:pPr marL="285750" indent="-285750">
              <a:buFont typeface="Arial" panose="020B0604020202020204" pitchFamily="34" charset="0"/>
              <a:buChar char="•"/>
            </a:pPr>
            <a:r>
              <a:rPr lang="en-GB" dirty="0"/>
              <a:t>The introduction of noise to the noiseless pre-trained LTH model.</a:t>
            </a:r>
          </a:p>
        </p:txBody>
      </p:sp>
      <p:sp>
        <p:nvSpPr>
          <p:cNvPr id="5" name="Segnaposto numero diapositiva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rtlCol="0"/>
          <a:lstStyle>
            <a:defPPr>
              <a:defRPr lang="it-IT"/>
            </a:defPPr>
          </a:lstStyle>
          <a:p>
            <a:pPr rtl="0"/>
            <a:fld id="{A49DFD55-3C28-40EF-9E31-A92D2E4017FF}" type="slidenum">
              <a:rPr lang="it-IT" smtClean="0"/>
              <a:pPr rtl="0"/>
              <a:t>13</a:t>
            </a:fld>
            <a:endParaRPr lang="it-IT" dirty="0"/>
          </a:p>
        </p:txBody>
      </p:sp>
      <p:pic>
        <p:nvPicPr>
          <p:cNvPr id="11" name="Imagen 10">
            <a:extLst>
              <a:ext uri="{FF2B5EF4-FFF2-40B4-BE49-F238E27FC236}">
                <a16:creationId xmlns:a16="http://schemas.microsoft.com/office/drawing/2014/main" id="{4E223F56-ABB0-A661-4530-A3BBD270AA29}"/>
              </a:ext>
            </a:extLst>
          </p:cNvPr>
          <p:cNvPicPr>
            <a:picLocks noChangeAspect="1"/>
          </p:cNvPicPr>
          <p:nvPr/>
        </p:nvPicPr>
        <p:blipFill>
          <a:blip r:embed="rId3"/>
          <a:stretch>
            <a:fillRect/>
          </a:stretch>
        </p:blipFill>
        <p:spPr>
          <a:xfrm>
            <a:off x="4085862" y="931214"/>
            <a:ext cx="7781505" cy="5636279"/>
          </a:xfrm>
          <a:prstGeom prst="rect">
            <a:avLst/>
          </a:prstGeom>
        </p:spPr>
      </p:pic>
    </p:spTree>
    <p:extLst>
      <p:ext uri="{BB962C8B-B14F-4D97-AF65-F5344CB8AC3E}">
        <p14:creationId xmlns:p14="http://schemas.microsoft.com/office/powerpoint/2010/main" val="1658164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rtlCol="0"/>
          <a:lstStyle>
            <a:defPPr>
              <a:defRPr lang="it-IT"/>
            </a:defPPr>
          </a:lstStyle>
          <a:p>
            <a:pPr rtl="0"/>
            <a:r>
              <a:rPr lang="it-IT" dirty="0"/>
              <a:t>THANK YOU</a:t>
            </a:r>
          </a:p>
        </p:txBody>
      </p:sp>
      <p:sp>
        <p:nvSpPr>
          <p:cNvPr id="3" name="Sottotitolo 2">
            <a:extLst>
              <a:ext uri="{FF2B5EF4-FFF2-40B4-BE49-F238E27FC236}">
                <a16:creationId xmlns:a16="http://schemas.microsoft.com/office/drawing/2014/main" id="{AF64C29E-DF30-4DC6-AB95-2016F9A703B6}"/>
              </a:ext>
            </a:extLst>
          </p:cNvPr>
          <p:cNvSpPr>
            <a:spLocks noGrp="1"/>
          </p:cNvSpPr>
          <p:nvPr>
            <p:ph type="subTitle" idx="1"/>
          </p:nvPr>
        </p:nvSpPr>
        <p:spPr>
          <a:xfrm>
            <a:off x="4267200" y="3429000"/>
            <a:ext cx="4179570" cy="1920919"/>
          </a:xfrm>
        </p:spPr>
        <p:txBody>
          <a:bodyPr rtlCol="0">
            <a:noAutofit/>
          </a:bodyPr>
          <a:lstStyle>
            <a:defPPr>
              <a:defRPr lang="it-IT"/>
            </a:defPPr>
          </a:lstStyle>
          <a:p>
            <a:pPr rtl="0"/>
            <a:r>
              <a:rPr lang="it-IT" dirty="0"/>
              <a:t>daniela.baraccani2@studio.unibo.it</a:t>
            </a:r>
          </a:p>
          <a:p>
            <a:pPr rtl="0"/>
            <a:r>
              <a:rPr lang="it-IT" dirty="0"/>
              <a:t>alice.fratini2@studio.unibo.it</a:t>
            </a:r>
          </a:p>
          <a:p>
            <a:pPr rtl="0"/>
            <a:r>
              <a:rPr lang="it-IT" dirty="0"/>
              <a:t>madalina.mone @studio.unibo.it</a:t>
            </a:r>
          </a:p>
        </p:txBody>
      </p:sp>
      <p:sp>
        <p:nvSpPr>
          <p:cNvPr id="6" name="Segnaposto numero diapositiva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rtlCol="0"/>
          <a:lstStyle>
            <a:defPPr>
              <a:defRPr lang="it-IT"/>
            </a:defPPr>
          </a:lstStyle>
          <a:p>
            <a:pPr rtl="0"/>
            <a:fld id="{A49DFD55-3C28-40EF-9E31-A92D2E4017FF}" type="slidenum">
              <a:rPr lang="it-IT" smtClean="0"/>
              <a:pPr rtl="0"/>
              <a:t>14</a:t>
            </a:fld>
            <a:endParaRPr lang="it-IT"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5E2E6A-35EC-1B8E-0FD7-8C67870ACA64}"/>
              </a:ext>
            </a:extLst>
          </p:cNvPr>
          <p:cNvSpPr>
            <a:spLocks noGrp="1"/>
          </p:cNvSpPr>
          <p:nvPr>
            <p:ph type="title"/>
          </p:nvPr>
        </p:nvSpPr>
        <p:spPr>
          <a:xfrm>
            <a:off x="2933700" y="568961"/>
            <a:ext cx="8420100" cy="1780860"/>
          </a:xfrm>
        </p:spPr>
        <p:txBody>
          <a:bodyPr rtlCol="0"/>
          <a:lstStyle>
            <a:defPPr>
              <a:defRPr lang="it-IT"/>
            </a:defPPr>
          </a:lstStyle>
          <a:p>
            <a:pPr rtl="0"/>
            <a:r>
              <a:rPr lang="it-IT" dirty="0" err="1">
                <a:effectLst>
                  <a:outerShdw blurRad="38100" dist="38100" dir="2700000" algn="tl">
                    <a:srgbClr val="000000">
                      <a:alpha val="43137"/>
                    </a:srgbClr>
                  </a:outerShdw>
                </a:effectLst>
              </a:rPr>
              <a:t>Introduction</a:t>
            </a:r>
            <a:r>
              <a:rPr lang="it-IT" dirty="0">
                <a:effectLst>
                  <a:outerShdw blurRad="38100" dist="38100" dir="2700000" algn="tl">
                    <a:srgbClr val="000000">
                      <a:alpha val="43137"/>
                    </a:srgbClr>
                  </a:outerShdw>
                </a:effectLst>
              </a:rPr>
              <a:t> to the </a:t>
            </a:r>
            <a:r>
              <a:rPr lang="it-IT" dirty="0" err="1">
                <a:effectLst>
                  <a:outerShdw blurRad="38100" dist="38100" dir="2700000" algn="tl">
                    <a:srgbClr val="000000">
                      <a:alpha val="43137"/>
                    </a:srgbClr>
                  </a:outerShdw>
                </a:effectLst>
              </a:rPr>
              <a:t>Problem</a:t>
            </a:r>
            <a:endParaRPr lang="it-IT" dirty="0">
              <a:effectLst>
                <a:outerShdw blurRad="38100" dist="38100" dir="2700000" algn="tl">
                  <a:srgbClr val="000000">
                    <a:alpha val="43137"/>
                  </a:srgbClr>
                </a:outerShdw>
              </a:effectLst>
            </a:endParaRPr>
          </a:p>
        </p:txBody>
      </p:sp>
      <p:sp>
        <p:nvSpPr>
          <p:cNvPr id="35" name="Segnaposto contenuto 34">
            <a:extLst>
              <a:ext uri="{FF2B5EF4-FFF2-40B4-BE49-F238E27FC236}">
                <a16:creationId xmlns:a16="http://schemas.microsoft.com/office/drawing/2014/main" id="{EDBE6233-75E9-40D1-968F-58CA9AD0FF50}"/>
              </a:ext>
            </a:extLst>
          </p:cNvPr>
          <p:cNvSpPr>
            <a:spLocks noGrp="1"/>
          </p:cNvSpPr>
          <p:nvPr>
            <p:ph sz="half" idx="13"/>
          </p:nvPr>
        </p:nvSpPr>
        <p:spPr>
          <a:xfrm>
            <a:off x="2933700" y="2891048"/>
            <a:ext cx="8420100" cy="3234264"/>
          </a:xfrm>
        </p:spPr>
        <p:txBody>
          <a:bodyPr rtlCol="0">
            <a:normAutofit fontScale="92500"/>
          </a:bodyPr>
          <a:lstStyle>
            <a:defPPr>
              <a:defRPr lang="it-IT"/>
            </a:defPPr>
          </a:lstStyle>
          <a:p>
            <a:pPr>
              <a:buFont typeface="Arial" panose="020B0604020202020204" pitchFamily="34" charset="0"/>
              <a:buChar char="•"/>
            </a:pPr>
            <a:r>
              <a:rPr lang="en-US" dirty="0"/>
              <a:t> This study examines a specific type of </a:t>
            </a:r>
            <a:r>
              <a:rPr lang="en-US" b="1" dirty="0"/>
              <a:t>backdoor poisoning attack</a:t>
            </a:r>
            <a:r>
              <a:rPr lang="en-US" dirty="0"/>
              <a:t>, where poisoned samples are injected into a dataset containing both </a:t>
            </a:r>
            <a:r>
              <a:rPr lang="en-US" i="1" dirty="0"/>
              <a:t>malware</a:t>
            </a:r>
            <a:r>
              <a:rPr lang="en-US" dirty="0"/>
              <a:t> and </a:t>
            </a:r>
            <a:r>
              <a:rPr lang="en-US" i="1" dirty="0" err="1"/>
              <a:t>goodware</a:t>
            </a:r>
            <a:r>
              <a:rPr lang="en-US" i="1" dirty="0"/>
              <a:t>. </a:t>
            </a:r>
            <a:r>
              <a:rPr lang="en-US" dirty="0"/>
              <a:t>The attack is designed to deceive the </a:t>
            </a:r>
            <a:r>
              <a:rPr lang="en-US" i="1" dirty="0"/>
              <a:t>malware detection model </a:t>
            </a:r>
            <a:r>
              <a:rPr lang="en-US" dirty="0"/>
              <a:t>into misclassifying certain malware samples as benign during the testing phase.</a:t>
            </a:r>
          </a:p>
          <a:p>
            <a:pPr>
              <a:buFont typeface="Arial" panose="020B0604020202020204" pitchFamily="34" charset="0"/>
              <a:buChar char="•"/>
            </a:pPr>
            <a:r>
              <a:rPr lang="en-US" dirty="0"/>
              <a:t> The study evaluates the impact of </a:t>
            </a:r>
            <a:r>
              <a:rPr lang="en-US" b="1" dirty="0"/>
              <a:t>noise addition</a:t>
            </a:r>
            <a:r>
              <a:rPr lang="en-US" dirty="0"/>
              <a:t> as a regularization mechanism, preventing the model from excessively memorizing the artificial patterns injected into the data and forcing it to generalize better.</a:t>
            </a:r>
          </a:p>
          <a:p>
            <a:pPr>
              <a:buFont typeface="Arial" panose="020B0604020202020204" pitchFamily="34" charset="0"/>
              <a:buChar char="•"/>
            </a:pPr>
            <a:r>
              <a:rPr lang="en-US" dirty="0"/>
              <a:t> The impact of implementing the </a:t>
            </a:r>
            <a:r>
              <a:rPr lang="en-US" b="1" dirty="0"/>
              <a:t>Lottery Ticket Hypothesis </a:t>
            </a:r>
            <a:r>
              <a:rPr lang="en-US" dirty="0"/>
              <a:t>is also studied: the goal is to reduce the impact of the poisoned pattern, </a:t>
            </a:r>
            <a:r>
              <a:rPr lang="en-US" i="1" dirty="0"/>
              <a:t>pruning</a:t>
            </a:r>
            <a:r>
              <a:rPr lang="en-US" dirty="0"/>
              <a:t> the model attributes most affected by poisoning and promoting a more robust data representation.</a:t>
            </a:r>
          </a:p>
          <a:p>
            <a:pPr rtl="0"/>
            <a:endParaRPr lang="it-IT" dirty="0"/>
          </a:p>
        </p:txBody>
      </p:sp>
      <p:sp>
        <p:nvSpPr>
          <p:cNvPr id="8" name="Segnaposto numero diapositiva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rtlCol="0"/>
          <a:lstStyle>
            <a:defPPr>
              <a:defRPr lang="it-IT"/>
            </a:defPPr>
          </a:lstStyle>
          <a:p>
            <a:pPr rtl="0"/>
            <a:fld id="{A49DFD55-3C28-40EF-9E31-A92D2E4017FF}" type="slidenum">
              <a:rPr lang="it-IT" smtClean="0"/>
              <a:pPr rtl="0"/>
              <a:t>2</a:t>
            </a:fld>
            <a:endParaRPr lang="it-IT" dirty="0"/>
          </a:p>
        </p:txBody>
      </p:sp>
    </p:spTree>
    <p:extLst>
      <p:ext uri="{BB962C8B-B14F-4D97-AF65-F5344CB8AC3E}">
        <p14:creationId xmlns:p14="http://schemas.microsoft.com/office/powerpoint/2010/main" val="103458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1780860"/>
          </a:xfrm>
        </p:spPr>
        <p:txBody>
          <a:bodyPr rtlCol="0"/>
          <a:lstStyle>
            <a:defPPr>
              <a:defRPr lang="it-IT"/>
            </a:defPPr>
          </a:lstStyle>
          <a:p>
            <a:pPr rtl="0"/>
            <a:r>
              <a:rPr lang="it-IT" dirty="0">
                <a:effectLst>
                  <a:outerShdw blurRad="38100" dist="38100" dir="2700000" algn="tl">
                    <a:srgbClr val="000000">
                      <a:alpha val="43137"/>
                    </a:srgbClr>
                  </a:outerShdw>
                </a:effectLst>
              </a:rPr>
              <a:t>Data </a:t>
            </a:r>
            <a:r>
              <a:rPr lang="it-IT" dirty="0" err="1">
                <a:effectLst>
                  <a:outerShdw blurRad="38100" dist="38100" dir="2700000" algn="tl">
                    <a:srgbClr val="000000">
                      <a:alpha val="43137"/>
                    </a:srgbClr>
                  </a:outerShdw>
                </a:effectLst>
              </a:rPr>
              <a:t>structure</a:t>
            </a:r>
            <a:endParaRPr lang="it-IT" dirty="0">
              <a:effectLst>
                <a:outerShdw blurRad="38100" dist="38100" dir="2700000" algn="tl">
                  <a:srgbClr val="000000">
                    <a:alpha val="43137"/>
                  </a:srgbClr>
                </a:outerShdw>
              </a:effectLst>
            </a:endParaRPr>
          </a:p>
        </p:txBody>
      </p:sp>
      <p:sp>
        <p:nvSpPr>
          <p:cNvPr id="36" name="Segnaposto contenuto 35">
            <a:extLst>
              <a:ext uri="{FF2B5EF4-FFF2-40B4-BE49-F238E27FC236}">
                <a16:creationId xmlns:a16="http://schemas.microsoft.com/office/drawing/2014/main" id="{E71298F0-74F1-FECA-0F02-495F9A2EBA7B}"/>
              </a:ext>
            </a:extLst>
          </p:cNvPr>
          <p:cNvSpPr>
            <a:spLocks noGrp="1"/>
          </p:cNvSpPr>
          <p:nvPr>
            <p:ph sz="half" idx="15"/>
          </p:nvPr>
        </p:nvSpPr>
        <p:spPr>
          <a:xfrm>
            <a:off x="1341120" y="2644084"/>
            <a:ext cx="3603413" cy="3655115"/>
          </a:xfrm>
        </p:spPr>
        <p:txBody>
          <a:bodyPr rtlCol="0">
            <a:normAutofit/>
          </a:bodyPr>
          <a:lstStyle>
            <a:defPPr>
              <a:defRPr lang="it-IT"/>
            </a:defPPr>
          </a:lstStyle>
          <a:p>
            <a:pPr marL="0" indent="0" rtl="0">
              <a:buNone/>
            </a:pPr>
            <a:endParaRPr lang="en-US" dirty="0"/>
          </a:p>
          <a:p>
            <a:pPr marL="0" indent="0" rtl="0">
              <a:buNone/>
            </a:pPr>
            <a:r>
              <a:rPr lang="en-US" dirty="0"/>
              <a:t>The study exploited the </a:t>
            </a:r>
            <a:r>
              <a:rPr lang="en-US" b="1" dirty="0" err="1"/>
              <a:t>PhiUSIIL</a:t>
            </a:r>
            <a:r>
              <a:rPr lang="en-US" b="1" dirty="0"/>
              <a:t> Phishing URL Dataset</a:t>
            </a:r>
            <a:r>
              <a:rPr lang="en-US" dirty="0"/>
              <a:t>, containing: </a:t>
            </a:r>
          </a:p>
          <a:p>
            <a:pPr marL="285750" indent="-285750" rtl="0">
              <a:buFont typeface="Arial" panose="020B0604020202020204" pitchFamily="34" charset="0"/>
              <a:buChar char="•"/>
            </a:pPr>
            <a:r>
              <a:rPr lang="en-US" i="1" dirty="0"/>
              <a:t>235,795</a:t>
            </a:r>
            <a:r>
              <a:rPr lang="en-US" dirty="0"/>
              <a:t> total URL samples  </a:t>
            </a:r>
          </a:p>
          <a:p>
            <a:pPr marL="285750" indent="-285750" rtl="0">
              <a:buFont typeface="Arial" panose="020B0604020202020204" pitchFamily="34" charset="0"/>
              <a:buChar char="•"/>
            </a:pPr>
            <a:r>
              <a:rPr lang="en-US" i="1" dirty="0"/>
              <a:t>100,945</a:t>
            </a:r>
            <a:r>
              <a:rPr lang="en-US" dirty="0"/>
              <a:t> classified as malware </a:t>
            </a:r>
          </a:p>
          <a:p>
            <a:pPr marL="285750" indent="-285750" rtl="0">
              <a:buFont typeface="Arial" panose="020B0604020202020204" pitchFamily="34" charset="0"/>
              <a:buChar char="•"/>
            </a:pPr>
            <a:r>
              <a:rPr lang="en-US" i="1" dirty="0"/>
              <a:t>134,850</a:t>
            </a:r>
            <a:r>
              <a:rPr lang="en-US" dirty="0"/>
              <a:t> classified  </a:t>
            </a:r>
            <a:r>
              <a:rPr lang="en-US" dirty="0" err="1"/>
              <a:t>goodware</a:t>
            </a:r>
            <a:r>
              <a:rPr lang="en-US" dirty="0"/>
              <a:t>.</a:t>
            </a:r>
          </a:p>
          <a:p>
            <a:pPr marL="0" indent="0" rtl="0">
              <a:buNone/>
            </a:pPr>
            <a:endParaRPr lang="it-IT" dirty="0"/>
          </a:p>
        </p:txBody>
      </p:sp>
      <p:sp>
        <p:nvSpPr>
          <p:cNvPr id="14" name="Segnaposto contenuto 13">
            <a:extLst>
              <a:ext uri="{FF2B5EF4-FFF2-40B4-BE49-F238E27FC236}">
                <a16:creationId xmlns:a16="http://schemas.microsoft.com/office/drawing/2014/main" id="{5112969F-EB84-49D5-7100-1FB28870FB30}"/>
              </a:ext>
            </a:extLst>
          </p:cNvPr>
          <p:cNvSpPr>
            <a:spLocks noGrp="1"/>
          </p:cNvSpPr>
          <p:nvPr>
            <p:ph sz="half" idx="14"/>
          </p:nvPr>
        </p:nvSpPr>
        <p:spPr>
          <a:xfrm>
            <a:off x="5585507" y="3046750"/>
            <a:ext cx="5775395" cy="2315473"/>
          </a:xfrm>
        </p:spPr>
        <p:txBody>
          <a:bodyPr rtlCol="0">
            <a:noAutofit/>
          </a:bodyPr>
          <a:lstStyle>
            <a:defPPr>
              <a:defRPr lang="it-IT"/>
            </a:defPPr>
          </a:lstStyle>
          <a:p>
            <a:pPr lvl="1" rtl="0"/>
            <a:r>
              <a:rPr lang="en-US" dirty="0"/>
              <a:t> The dataset consists of </a:t>
            </a:r>
            <a:r>
              <a:rPr lang="en-US" b="1" dirty="0"/>
              <a:t>54 features</a:t>
            </a:r>
            <a:r>
              <a:rPr lang="en-US" dirty="0"/>
              <a:t>, extracted from various aspects of the </a:t>
            </a:r>
            <a:r>
              <a:rPr lang="en-US" i="1" dirty="0"/>
              <a:t>URL structure</a:t>
            </a:r>
            <a:r>
              <a:rPr lang="en-US" dirty="0"/>
              <a:t>, the </a:t>
            </a:r>
            <a:r>
              <a:rPr lang="en-US" i="1" dirty="0"/>
              <a:t>source code </a:t>
            </a:r>
            <a:r>
              <a:rPr lang="en-US" dirty="0"/>
              <a:t>of the website, and the </a:t>
            </a:r>
            <a:r>
              <a:rPr lang="en-US" i="1" dirty="0"/>
              <a:t>metadata.</a:t>
            </a:r>
          </a:p>
          <a:p>
            <a:pPr lvl="1" rtl="0"/>
            <a:endParaRPr lang="en-US" i="1" dirty="0"/>
          </a:p>
          <a:p>
            <a:pPr lvl="1" rtl="0"/>
            <a:r>
              <a:rPr lang="en-US" dirty="0"/>
              <a:t>The </a:t>
            </a:r>
            <a:r>
              <a:rPr lang="en-US" b="1" dirty="0"/>
              <a:t>target</a:t>
            </a:r>
            <a:r>
              <a:rPr lang="en-US" dirty="0"/>
              <a:t> feature is a binary label, indicating whether a given sample is classified as a </a:t>
            </a:r>
            <a:r>
              <a:rPr lang="en-US" i="1" dirty="0"/>
              <a:t>malware</a:t>
            </a:r>
            <a:r>
              <a:rPr lang="en-US" dirty="0"/>
              <a:t> (0) or a </a:t>
            </a:r>
            <a:r>
              <a:rPr lang="en-US" i="1" dirty="0" err="1"/>
              <a:t>goodware</a:t>
            </a:r>
            <a:r>
              <a:rPr lang="en-US" dirty="0"/>
              <a:t> (1).</a:t>
            </a:r>
          </a:p>
        </p:txBody>
      </p:sp>
      <p:sp>
        <p:nvSpPr>
          <p:cNvPr id="68" name="Segnaposto numero diapositiva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rtlCol="0"/>
          <a:lstStyle>
            <a:defPPr>
              <a:defRPr lang="it-IT"/>
            </a:defPPr>
          </a:lstStyle>
          <a:p>
            <a:pPr rtl="0"/>
            <a:fld id="{A49DFD55-3C28-40EF-9E31-A92D2E4017FF}" type="slidenum">
              <a:rPr lang="it-IT" smtClean="0"/>
              <a:pPr rtl="0"/>
              <a:t>3</a:t>
            </a:fld>
            <a:endParaRPr lang="it-IT" dirty="0"/>
          </a:p>
        </p:txBody>
      </p:sp>
    </p:spTree>
    <p:extLst>
      <p:ext uri="{BB962C8B-B14F-4D97-AF65-F5344CB8AC3E}">
        <p14:creationId xmlns:p14="http://schemas.microsoft.com/office/powerpoint/2010/main" val="636929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rtlCol="0"/>
          <a:lstStyle>
            <a:defPPr>
              <a:defRPr lang="it-IT"/>
            </a:defPPr>
          </a:lstStyle>
          <a:p>
            <a:r>
              <a:rPr lang="it-IT" dirty="0" err="1">
                <a:effectLst>
                  <a:outerShdw blurRad="38100" dist="38100" dir="2700000" algn="tl">
                    <a:srgbClr val="000000">
                      <a:alpha val="43137"/>
                    </a:srgbClr>
                  </a:outerShdw>
                </a:effectLst>
              </a:rPr>
              <a:t>Poisoning</a:t>
            </a:r>
            <a:r>
              <a:rPr lang="it-IT" dirty="0">
                <a:effectLst>
                  <a:outerShdw blurRad="38100" dist="38100" dir="2700000" algn="tl">
                    <a:srgbClr val="000000">
                      <a:alpha val="43137"/>
                    </a:srgbClr>
                  </a:outerShdw>
                </a:effectLst>
              </a:rPr>
              <a:t> Procedure</a:t>
            </a:r>
          </a:p>
        </p:txBody>
      </p:sp>
      <p:sp>
        <p:nvSpPr>
          <p:cNvPr id="3" name="Segnaposto testo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rtlCol="0">
            <a:normAutofit/>
          </a:bodyPr>
          <a:lstStyle>
            <a:defPPr>
              <a:defRPr lang="it-IT"/>
            </a:defPPr>
          </a:lstStyle>
          <a:p>
            <a:pPr rtl="0"/>
            <a:r>
              <a:rPr lang="it-IT" dirty="0"/>
              <a:t>Goal:</a:t>
            </a:r>
          </a:p>
          <a:p>
            <a:pPr rtl="0">
              <a:spcBef>
                <a:spcPts val="0"/>
              </a:spcBef>
            </a:pPr>
            <a:endParaRPr lang="it-IT" dirty="0"/>
          </a:p>
          <a:p>
            <a:pPr lvl="1" rtl="0"/>
            <a:r>
              <a:rPr lang="en-US" dirty="0"/>
              <a:t>Manipulation of the training process so that the model learns to associate specific </a:t>
            </a:r>
            <a:r>
              <a:rPr lang="en-US" b="1" dirty="0"/>
              <a:t>patterns</a:t>
            </a:r>
            <a:r>
              <a:rPr lang="en-US" dirty="0"/>
              <a:t> </a:t>
            </a:r>
            <a:r>
              <a:rPr lang="en-US" b="1" dirty="0"/>
              <a:t>of informative values </a:t>
            </a:r>
            <a:r>
              <a:rPr lang="en-US" dirty="0"/>
              <a:t>- called </a:t>
            </a:r>
            <a:r>
              <a:rPr lang="en-US" i="1" dirty="0"/>
              <a:t>trigger</a:t>
            </a:r>
            <a:r>
              <a:rPr lang="en-US" dirty="0"/>
              <a:t> </a:t>
            </a:r>
            <a:r>
              <a:rPr lang="en-US" i="1" dirty="0"/>
              <a:t>values</a:t>
            </a:r>
            <a:r>
              <a:rPr lang="en-US" dirty="0"/>
              <a:t> - with the </a:t>
            </a:r>
            <a:r>
              <a:rPr lang="en-US" dirty="0" err="1"/>
              <a:t>goodware</a:t>
            </a:r>
            <a:r>
              <a:rPr lang="en-US" dirty="0"/>
              <a:t> class. </a:t>
            </a:r>
          </a:p>
          <a:p>
            <a:pPr lvl="1" rtl="0"/>
            <a:r>
              <a:rPr lang="en-US" dirty="0"/>
              <a:t>This manipulation causes the model to </a:t>
            </a:r>
            <a:r>
              <a:rPr lang="en-US" i="1" dirty="0"/>
              <a:t>misclassify</a:t>
            </a:r>
            <a:r>
              <a:rPr lang="en-US" dirty="0"/>
              <a:t> malicious samples containing these trigger values as benign during inference.</a:t>
            </a:r>
            <a:endParaRPr lang="it-IT" dirty="0"/>
          </a:p>
        </p:txBody>
      </p:sp>
      <p:sp>
        <p:nvSpPr>
          <p:cNvPr id="14" name="Segnaposto numero diapositiva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rtlCol="0"/>
          <a:lstStyle>
            <a:defPPr>
              <a:defRPr lang="it-IT"/>
            </a:defPPr>
          </a:lstStyle>
          <a:p>
            <a:pPr rtl="0"/>
            <a:fld id="{A49DFD55-3C28-40EF-9E31-A92D2E4017FF}" type="slidenum">
              <a:rPr lang="it-IT" smtClean="0"/>
              <a:pPr rtl="0"/>
              <a:t>4</a:t>
            </a:fld>
            <a:endParaRPr lang="it-IT" dirty="0"/>
          </a:p>
        </p:txBody>
      </p:sp>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B816D9-564E-213A-7DA2-9DCFB307467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4477678-B150-DF45-0E5F-2EECC9CC3326}"/>
              </a:ext>
            </a:extLst>
          </p:cNvPr>
          <p:cNvSpPr>
            <a:spLocks noGrp="1"/>
          </p:cNvSpPr>
          <p:nvPr>
            <p:ph type="title"/>
          </p:nvPr>
        </p:nvSpPr>
        <p:spPr>
          <a:xfrm>
            <a:off x="1322318" y="268360"/>
            <a:ext cx="7288282" cy="2121177"/>
          </a:xfrm>
        </p:spPr>
        <p:txBody>
          <a:bodyPr rtlCol="0"/>
          <a:lstStyle>
            <a:defPPr>
              <a:defRPr lang="it-IT"/>
            </a:defPPr>
          </a:lstStyle>
          <a:p>
            <a:r>
              <a:rPr lang="it-IT" dirty="0" err="1">
                <a:effectLst>
                  <a:outerShdw blurRad="38100" dist="38100" dir="2700000" algn="tl">
                    <a:srgbClr val="000000">
                      <a:alpha val="43137"/>
                    </a:srgbClr>
                  </a:outerShdw>
                </a:effectLst>
              </a:rPr>
              <a:t>Poisoning</a:t>
            </a:r>
            <a:r>
              <a:rPr lang="it-IT" dirty="0">
                <a:effectLst>
                  <a:outerShdw blurRad="38100" dist="38100" dir="2700000" algn="tl">
                    <a:srgbClr val="000000">
                      <a:alpha val="43137"/>
                    </a:srgbClr>
                  </a:outerShdw>
                </a:effectLst>
              </a:rPr>
              <a:t> Procedure</a:t>
            </a:r>
          </a:p>
        </p:txBody>
      </p:sp>
      <p:sp>
        <p:nvSpPr>
          <p:cNvPr id="3" name="Segnaposto testo 2">
            <a:extLst>
              <a:ext uri="{FF2B5EF4-FFF2-40B4-BE49-F238E27FC236}">
                <a16:creationId xmlns:a16="http://schemas.microsoft.com/office/drawing/2014/main" id="{C7530C85-F144-3DF6-1092-BF4AB0A0434C}"/>
              </a:ext>
            </a:extLst>
          </p:cNvPr>
          <p:cNvSpPr>
            <a:spLocks noGrp="1"/>
          </p:cNvSpPr>
          <p:nvPr>
            <p:ph sz="half" idx="2"/>
          </p:nvPr>
        </p:nvSpPr>
        <p:spPr>
          <a:xfrm>
            <a:off x="1322388" y="2763078"/>
            <a:ext cx="7288212" cy="3407051"/>
          </a:xfrm>
        </p:spPr>
        <p:txBody>
          <a:bodyPr rtlCol="0">
            <a:normAutofit fontScale="92500" lnSpcReduction="20000"/>
          </a:bodyPr>
          <a:lstStyle>
            <a:defPPr>
              <a:defRPr lang="it-IT"/>
            </a:defPPr>
          </a:lstStyle>
          <a:p>
            <a:pPr rtl="0"/>
            <a:r>
              <a:rPr lang="it-IT" dirty="0"/>
              <a:t>Steps:</a:t>
            </a:r>
          </a:p>
          <a:p>
            <a:pPr rtl="0">
              <a:spcBef>
                <a:spcPts val="0"/>
              </a:spcBef>
            </a:pPr>
            <a:endParaRPr lang="it-IT" b="0" dirty="0"/>
          </a:p>
          <a:p>
            <a:pPr>
              <a:buFont typeface="+mj-lt"/>
              <a:buAutoNum type="arabicPeriod"/>
            </a:pPr>
            <a:r>
              <a:rPr lang="en-US" b="0" dirty="0"/>
              <a:t> The most influential variables for the classification decisions of a simple XGB classifier are identified. For these variables, only the least frequent value is memorized as a </a:t>
            </a:r>
            <a:r>
              <a:rPr lang="en-US" dirty="0"/>
              <a:t>trigger value</a:t>
            </a:r>
            <a:r>
              <a:rPr lang="en-US" b="0" dirty="0"/>
              <a:t>.</a:t>
            </a:r>
          </a:p>
          <a:p>
            <a:pPr>
              <a:buFont typeface="+mj-lt"/>
              <a:buAutoNum type="arabicPeriod"/>
            </a:pPr>
            <a:r>
              <a:rPr lang="en-US" b="0" dirty="0"/>
              <a:t> Synthetic Minority Over-sampling Technique (</a:t>
            </a:r>
            <a:r>
              <a:rPr lang="en-US" dirty="0"/>
              <a:t>SMOTE</a:t>
            </a:r>
            <a:r>
              <a:rPr lang="en-US" b="0" dirty="0"/>
              <a:t>) is applied to the sets to ensure a </a:t>
            </a:r>
            <a:r>
              <a:rPr lang="en-US" b="0" i="1" dirty="0"/>
              <a:t>balanced</a:t>
            </a:r>
            <a:r>
              <a:rPr lang="en-US" b="0" dirty="0"/>
              <a:t> </a:t>
            </a:r>
            <a:r>
              <a:rPr lang="en-US" b="0" i="1" dirty="0"/>
              <a:t>distribution</a:t>
            </a:r>
            <a:r>
              <a:rPr lang="en-US" b="0" dirty="0"/>
              <a:t> and </a:t>
            </a:r>
            <a:r>
              <a:rPr lang="en-US" b="0" i="1" dirty="0"/>
              <a:t>prevent</a:t>
            </a:r>
            <a:r>
              <a:rPr lang="en-US" b="0" dirty="0"/>
              <a:t> </a:t>
            </a:r>
            <a:r>
              <a:rPr lang="en-US" b="0" i="1" dirty="0"/>
              <a:t>overfitting</a:t>
            </a:r>
            <a:r>
              <a:rPr lang="en-US" b="0" dirty="0"/>
              <a:t>. A </a:t>
            </a:r>
            <a:r>
              <a:rPr lang="en-US" dirty="0"/>
              <a:t>30% </a:t>
            </a:r>
            <a:r>
              <a:rPr lang="en-US" b="0" dirty="0"/>
              <a:t>of the original samples in the set is added as the basis for the poisoning procedure.</a:t>
            </a:r>
          </a:p>
          <a:p>
            <a:pPr>
              <a:buFont typeface="+mj-lt"/>
              <a:buAutoNum type="arabicPeriod"/>
            </a:pPr>
            <a:r>
              <a:rPr lang="en-US" b="0" dirty="0"/>
              <a:t> The </a:t>
            </a:r>
            <a:r>
              <a:rPr lang="en-US" b="0" i="1" dirty="0"/>
              <a:t>poisoned training and validation sets </a:t>
            </a:r>
            <a:r>
              <a:rPr lang="en-US" b="0" dirty="0"/>
              <a:t>are created by injecting samples labeled as </a:t>
            </a:r>
            <a:r>
              <a:rPr lang="en-US" b="0" dirty="0" err="1"/>
              <a:t>goodware</a:t>
            </a:r>
            <a:r>
              <a:rPr lang="en-US" b="0" dirty="0"/>
              <a:t>, which contain the </a:t>
            </a:r>
            <a:r>
              <a:rPr lang="en-US" dirty="0"/>
              <a:t>trigger values pattern</a:t>
            </a:r>
            <a:r>
              <a:rPr lang="en-US" b="0" dirty="0"/>
              <a:t>. The </a:t>
            </a:r>
            <a:r>
              <a:rPr lang="en-US" b="0" i="1" dirty="0"/>
              <a:t>test set </a:t>
            </a:r>
            <a:r>
              <a:rPr lang="en-US" b="0" dirty="0"/>
              <a:t>is also poisoned by injecting malwares exhibiting the same pattern.</a:t>
            </a:r>
          </a:p>
        </p:txBody>
      </p:sp>
      <p:sp>
        <p:nvSpPr>
          <p:cNvPr id="14" name="Segnaposto numero diapositiva 5">
            <a:extLst>
              <a:ext uri="{FF2B5EF4-FFF2-40B4-BE49-F238E27FC236}">
                <a16:creationId xmlns:a16="http://schemas.microsoft.com/office/drawing/2014/main" id="{D5E22B54-E14F-C0D8-37C1-0848C1AB98EC}"/>
              </a:ext>
            </a:extLst>
          </p:cNvPr>
          <p:cNvSpPr>
            <a:spLocks noGrp="1"/>
          </p:cNvSpPr>
          <p:nvPr>
            <p:ph type="sldNum" sz="quarter" idx="12"/>
          </p:nvPr>
        </p:nvSpPr>
        <p:spPr>
          <a:xfrm>
            <a:off x="10373350" y="6356349"/>
            <a:ext cx="987552" cy="365125"/>
          </a:xfrm>
        </p:spPr>
        <p:txBody>
          <a:bodyPr rtlCol="0"/>
          <a:lstStyle>
            <a:defPPr>
              <a:defRPr lang="it-IT"/>
            </a:defPPr>
          </a:lstStyle>
          <a:p>
            <a:pPr rtl="0"/>
            <a:fld id="{A49DFD55-3C28-40EF-9E31-A92D2E4017FF}" type="slidenum">
              <a:rPr lang="it-IT" smtClean="0"/>
              <a:pPr rtl="0"/>
              <a:t>5</a:t>
            </a:fld>
            <a:endParaRPr lang="it-IT" dirty="0"/>
          </a:p>
        </p:txBody>
      </p:sp>
    </p:spTree>
    <p:extLst>
      <p:ext uri="{BB962C8B-B14F-4D97-AF65-F5344CB8AC3E}">
        <p14:creationId xmlns:p14="http://schemas.microsoft.com/office/powerpoint/2010/main" val="37073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olo 1">
            <a:extLst>
              <a:ext uri="{FF2B5EF4-FFF2-40B4-BE49-F238E27FC236}">
                <a16:creationId xmlns:a16="http://schemas.microsoft.com/office/drawing/2014/main" id="{09140014-73D5-419B-8867-972BB18D52D4}"/>
              </a:ext>
            </a:extLst>
          </p:cNvPr>
          <p:cNvSpPr>
            <a:spLocks noGrp="1"/>
          </p:cNvSpPr>
          <p:nvPr>
            <p:ph type="title"/>
          </p:nvPr>
        </p:nvSpPr>
        <p:spPr>
          <a:xfrm>
            <a:off x="838200" y="337192"/>
            <a:ext cx="5655197" cy="1997867"/>
          </a:xfrm>
        </p:spPr>
        <p:txBody>
          <a:bodyPr rtlCol="0" anchor="b"/>
          <a:lstStyle>
            <a:defPPr>
              <a:defRPr lang="it-IT"/>
            </a:defPPr>
          </a:lstStyle>
          <a:p>
            <a:pPr rtl="0"/>
            <a:r>
              <a:rPr lang="it-IT" dirty="0">
                <a:effectLst>
                  <a:outerShdw blurRad="38100" dist="38100" dir="2700000" algn="tl">
                    <a:srgbClr val="000000">
                      <a:alpha val="43137"/>
                    </a:srgbClr>
                  </a:outerShdw>
                </a:effectLst>
              </a:rPr>
              <a:t>Model ARCHITECTURE</a:t>
            </a:r>
          </a:p>
        </p:txBody>
      </p:sp>
      <p:sp>
        <p:nvSpPr>
          <p:cNvPr id="6" name="Segnaposto testo 5">
            <a:extLst>
              <a:ext uri="{FF2B5EF4-FFF2-40B4-BE49-F238E27FC236}">
                <a16:creationId xmlns:a16="http://schemas.microsoft.com/office/drawing/2014/main" id="{D2E1CF79-4FDC-8CAF-CC16-E309A2C49758}"/>
              </a:ext>
            </a:extLst>
          </p:cNvPr>
          <p:cNvSpPr>
            <a:spLocks noGrp="1"/>
          </p:cNvSpPr>
          <p:nvPr>
            <p:ph type="body" idx="1"/>
          </p:nvPr>
        </p:nvSpPr>
        <p:spPr>
          <a:xfrm>
            <a:off x="384347" y="3152537"/>
            <a:ext cx="5965625" cy="448990"/>
          </a:xfrm>
        </p:spPr>
        <p:txBody>
          <a:bodyPr rtlCol="0"/>
          <a:lstStyle>
            <a:defPPr>
              <a:defRPr lang="it-IT"/>
            </a:defPPr>
          </a:lstStyle>
          <a:p>
            <a:pPr rtl="0"/>
            <a:r>
              <a:rPr lang="en-US" dirty="0" err="1"/>
              <a:t>MalwareDetector</a:t>
            </a:r>
            <a:r>
              <a:rPr lang="en-US" dirty="0"/>
              <a:t> is a fully connected feedforward neural network designed for binary classification tasks, specifically for malware detection.</a:t>
            </a:r>
          </a:p>
          <a:p>
            <a:pPr rtl="0"/>
            <a:endParaRPr lang="en-US" dirty="0"/>
          </a:p>
          <a:p>
            <a:pPr rtl="0"/>
            <a:endParaRPr lang="en-US" dirty="0"/>
          </a:p>
          <a:p>
            <a:pPr rtl="0"/>
            <a:endParaRPr lang="it-IT" dirty="0"/>
          </a:p>
        </p:txBody>
      </p:sp>
      <p:sp>
        <p:nvSpPr>
          <p:cNvPr id="20" name="Segnaposto contenuto 3">
            <a:extLst>
              <a:ext uri="{FF2B5EF4-FFF2-40B4-BE49-F238E27FC236}">
                <a16:creationId xmlns:a16="http://schemas.microsoft.com/office/drawing/2014/main" id="{33D8731E-4977-402E-8BFD-895B4D0544CC}"/>
              </a:ext>
            </a:extLst>
          </p:cNvPr>
          <p:cNvSpPr>
            <a:spLocks noGrp="1"/>
          </p:cNvSpPr>
          <p:nvPr>
            <p:ph sz="half" idx="2"/>
          </p:nvPr>
        </p:nvSpPr>
        <p:spPr>
          <a:xfrm>
            <a:off x="298911" y="3429000"/>
            <a:ext cx="6402972" cy="3205976"/>
          </a:xfrm>
        </p:spPr>
        <p:txBody>
          <a:bodyPr rtlCol="0">
            <a:noAutofit/>
          </a:bodyPr>
          <a:lstStyle>
            <a:defPPr>
              <a:defRPr lang="it-IT"/>
            </a:defPPr>
          </a:lstStyle>
          <a:p>
            <a:pPr rtl="0"/>
            <a:r>
              <a:rPr lang="it-IT" dirty="0"/>
              <a:t>Input Layer</a:t>
            </a:r>
          </a:p>
          <a:p>
            <a:r>
              <a:rPr lang="it-IT" dirty="0"/>
              <a:t>3 </a:t>
            </a:r>
            <a:r>
              <a:rPr lang="it-IT" dirty="0" err="1"/>
              <a:t>Fully</a:t>
            </a:r>
            <a:r>
              <a:rPr lang="it-IT" dirty="0"/>
              <a:t> </a:t>
            </a:r>
            <a:r>
              <a:rPr lang="it-IT" dirty="0" err="1"/>
              <a:t>Connected</a:t>
            </a:r>
            <a:r>
              <a:rPr lang="it-IT" dirty="0"/>
              <a:t> </a:t>
            </a:r>
            <a:r>
              <a:rPr lang="it-IT" dirty="0" err="1"/>
              <a:t>Layers</a:t>
            </a:r>
            <a:r>
              <a:rPr lang="it-IT" dirty="0"/>
              <a:t>, </a:t>
            </a:r>
            <a:r>
              <a:rPr lang="it-IT" dirty="0" err="1"/>
              <a:t>which</a:t>
            </a:r>
            <a:r>
              <a:rPr lang="it-IT" dirty="0"/>
              <a:t> </a:t>
            </a:r>
            <a:r>
              <a:rPr lang="it-IT" dirty="0" err="1"/>
              <a:t>progressively</a:t>
            </a:r>
            <a:r>
              <a:rPr lang="it-IT" dirty="0"/>
              <a:t> reduce the feature </a:t>
            </a:r>
            <a:r>
              <a:rPr lang="it-IT" dirty="0" err="1"/>
              <a:t>dimensions</a:t>
            </a:r>
            <a:r>
              <a:rPr lang="it-IT" dirty="0"/>
              <a:t> (64 → 32 → 16), </a:t>
            </a:r>
            <a:r>
              <a:rPr lang="it-IT" dirty="0" err="1"/>
              <a:t>each</a:t>
            </a:r>
            <a:r>
              <a:rPr lang="it-IT" dirty="0"/>
              <a:t> </a:t>
            </a:r>
            <a:r>
              <a:rPr lang="it-IT" dirty="0" err="1"/>
              <a:t>followed</a:t>
            </a:r>
            <a:r>
              <a:rPr lang="it-IT" dirty="0"/>
              <a:t> by:</a:t>
            </a:r>
          </a:p>
          <a:p>
            <a:pPr marL="0" indent="0" rtl="0">
              <a:buNone/>
            </a:pPr>
            <a:r>
              <a:rPr lang="it-IT" dirty="0"/>
              <a:t>	- </a:t>
            </a:r>
            <a:r>
              <a:rPr lang="it-IT" dirty="0" err="1"/>
              <a:t>ReLU</a:t>
            </a:r>
            <a:r>
              <a:rPr lang="it-IT" dirty="0"/>
              <a:t> </a:t>
            </a:r>
            <a:r>
              <a:rPr lang="it-IT" dirty="0" err="1"/>
              <a:t>Activation</a:t>
            </a:r>
            <a:endParaRPr lang="it-IT" dirty="0"/>
          </a:p>
          <a:p>
            <a:pPr marL="0" indent="0" rtl="0">
              <a:buNone/>
            </a:pPr>
            <a:r>
              <a:rPr lang="it-IT" dirty="0"/>
              <a:t>	- Dropout</a:t>
            </a:r>
          </a:p>
          <a:p>
            <a:pPr marL="0" indent="0" rtl="0">
              <a:buNone/>
            </a:pPr>
            <a:r>
              <a:rPr lang="it-IT" dirty="0"/>
              <a:t>	- Batch </a:t>
            </a:r>
            <a:r>
              <a:rPr lang="it-IT" dirty="0" err="1"/>
              <a:t>Normalization</a:t>
            </a:r>
            <a:endParaRPr lang="it-IT" dirty="0"/>
          </a:p>
          <a:p>
            <a:pPr rtl="0"/>
            <a:r>
              <a:rPr lang="it-IT" dirty="0"/>
              <a:t>Output Layer with </a:t>
            </a:r>
            <a:r>
              <a:rPr lang="it-IT" dirty="0" err="1"/>
              <a:t>Sigmoid</a:t>
            </a:r>
            <a:r>
              <a:rPr lang="it-IT" dirty="0"/>
              <a:t> </a:t>
            </a:r>
            <a:r>
              <a:rPr lang="it-IT" dirty="0" err="1"/>
              <a:t>activation</a:t>
            </a:r>
            <a:br>
              <a:rPr lang="it-IT" dirty="0"/>
            </a:br>
            <a:endParaRPr lang="it-IT" dirty="0"/>
          </a:p>
          <a:p>
            <a:pPr rtl="0"/>
            <a:endParaRPr lang="it-IT" dirty="0"/>
          </a:p>
        </p:txBody>
      </p:sp>
      <p:sp>
        <p:nvSpPr>
          <p:cNvPr id="34" name="Segnaposto testo 33">
            <a:extLst>
              <a:ext uri="{FF2B5EF4-FFF2-40B4-BE49-F238E27FC236}">
                <a16:creationId xmlns:a16="http://schemas.microsoft.com/office/drawing/2014/main" id="{AE07A905-8B37-D13F-25D3-1D3BCDB86B0B}"/>
              </a:ext>
            </a:extLst>
          </p:cNvPr>
          <p:cNvSpPr>
            <a:spLocks noGrp="1"/>
          </p:cNvSpPr>
          <p:nvPr>
            <p:ph type="body" sz="quarter" idx="3"/>
          </p:nvPr>
        </p:nvSpPr>
        <p:spPr>
          <a:xfrm>
            <a:off x="7887108" y="2705177"/>
            <a:ext cx="3943627" cy="448989"/>
          </a:xfrm>
        </p:spPr>
        <p:txBody>
          <a:bodyPr rtlCol="0"/>
          <a:lstStyle>
            <a:defPPr>
              <a:defRPr lang="it-IT"/>
            </a:defPPr>
          </a:lstStyle>
          <a:p>
            <a:pPr rtl="0"/>
            <a:r>
              <a:rPr lang="it-IT" dirty="0"/>
              <a:t>SE HAI ALTRO DA SCRIVERE</a:t>
            </a:r>
          </a:p>
        </p:txBody>
      </p:sp>
      <p:sp>
        <p:nvSpPr>
          <p:cNvPr id="35" name="Segnaposto contenuto 34">
            <a:extLst>
              <a:ext uri="{FF2B5EF4-FFF2-40B4-BE49-F238E27FC236}">
                <a16:creationId xmlns:a16="http://schemas.microsoft.com/office/drawing/2014/main" id="{4E9A764F-6B65-050E-E561-82F77339D164}"/>
              </a:ext>
            </a:extLst>
          </p:cNvPr>
          <p:cNvSpPr>
            <a:spLocks noGrp="1"/>
          </p:cNvSpPr>
          <p:nvPr>
            <p:ph sz="half" idx="14"/>
          </p:nvPr>
        </p:nvSpPr>
        <p:spPr>
          <a:xfrm>
            <a:off x="7887107" y="3164867"/>
            <a:ext cx="3943627" cy="3032733"/>
          </a:xfrm>
        </p:spPr>
        <p:txBody>
          <a:bodyPr rtlCol="0">
            <a:normAutofit/>
          </a:bodyPr>
          <a:lstStyle>
            <a:defPPr>
              <a:defRPr lang="it-IT"/>
            </a:defPPr>
          </a:lstStyle>
          <a:p>
            <a:pPr rtl="0"/>
            <a:r>
              <a:rPr lang="it-IT" dirty="0"/>
              <a:t>RIEMPIRE, ALTRIMENTI UN GRAFICO DELLA STRUTTURA?</a:t>
            </a:r>
          </a:p>
          <a:p>
            <a:pPr rtl="0"/>
            <a:r>
              <a:rPr lang="it-IT" dirty="0"/>
              <a:t>O FORSE NELLA PROSSIMA SLIDE</a:t>
            </a:r>
          </a:p>
        </p:txBody>
      </p:sp>
      <p:sp>
        <p:nvSpPr>
          <p:cNvPr id="9" name="Segnaposto numero diapositiva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rtlCol="0"/>
          <a:lstStyle>
            <a:defPPr>
              <a:defRPr lang="it-IT"/>
            </a:defPPr>
          </a:lstStyle>
          <a:p>
            <a:pPr rtl="0"/>
            <a:fld id="{A49DFD55-3C28-40EF-9E31-A92D2E4017FF}" type="slidenum">
              <a:rPr lang="it-IT" smtClean="0"/>
              <a:pPr rtl="0"/>
              <a:t>6</a:t>
            </a:fld>
            <a:endParaRPr lang="it-IT" dirty="0"/>
          </a:p>
        </p:txBody>
      </p:sp>
      <p:pic>
        <p:nvPicPr>
          <p:cNvPr id="3" name="Immagine 2" descr="Immagine che contiene testo, schermata, numero, Parallelo&#10;&#10;Il contenuto generato dall'IA potrebbe non essere corretto.">
            <a:extLst>
              <a:ext uri="{FF2B5EF4-FFF2-40B4-BE49-F238E27FC236}">
                <a16:creationId xmlns:a16="http://schemas.microsoft.com/office/drawing/2014/main" id="{9272F919-791E-27FE-B268-E4B7DBBA7C1B}"/>
              </a:ext>
            </a:extLst>
          </p:cNvPr>
          <p:cNvPicPr>
            <a:picLocks noChangeAspect="1"/>
          </p:cNvPicPr>
          <p:nvPr/>
        </p:nvPicPr>
        <p:blipFill>
          <a:blip r:embed="rId3"/>
          <a:stretch>
            <a:fillRect/>
          </a:stretch>
        </p:blipFill>
        <p:spPr>
          <a:xfrm>
            <a:off x="6813395" y="2222095"/>
            <a:ext cx="5248230" cy="4134255"/>
          </a:xfrm>
          <a:prstGeom prst="rect">
            <a:avLst/>
          </a:prstGeom>
        </p:spPr>
      </p:pic>
    </p:spTree>
    <p:extLst>
      <p:ext uri="{BB962C8B-B14F-4D97-AF65-F5344CB8AC3E}">
        <p14:creationId xmlns:p14="http://schemas.microsoft.com/office/powerpoint/2010/main" val="2403577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A0913-201E-A4F8-40DD-7CC3D906C0B1}"/>
            </a:ext>
          </a:extLst>
        </p:cNvPr>
        <p:cNvGrpSpPr/>
        <p:nvPr/>
      </p:nvGrpSpPr>
      <p:grpSpPr>
        <a:xfrm>
          <a:off x="0" y="0"/>
          <a:ext cx="0" cy="0"/>
          <a:chOff x="0" y="0"/>
          <a:chExt cx="0" cy="0"/>
        </a:xfrm>
      </p:grpSpPr>
      <p:sp>
        <p:nvSpPr>
          <p:cNvPr id="17" name="Titolo 1">
            <a:extLst>
              <a:ext uri="{FF2B5EF4-FFF2-40B4-BE49-F238E27FC236}">
                <a16:creationId xmlns:a16="http://schemas.microsoft.com/office/drawing/2014/main" id="{7D34B991-6B78-F36C-74A0-1752BAA3F533}"/>
              </a:ext>
            </a:extLst>
          </p:cNvPr>
          <p:cNvSpPr>
            <a:spLocks noGrp="1"/>
          </p:cNvSpPr>
          <p:nvPr>
            <p:ph type="title"/>
          </p:nvPr>
        </p:nvSpPr>
        <p:spPr>
          <a:xfrm>
            <a:off x="838200" y="337192"/>
            <a:ext cx="5655197" cy="1997867"/>
          </a:xfrm>
        </p:spPr>
        <p:txBody>
          <a:bodyPr rtlCol="0" anchor="b"/>
          <a:lstStyle>
            <a:defPPr>
              <a:defRPr lang="it-IT"/>
            </a:defPPr>
          </a:lstStyle>
          <a:p>
            <a:pPr rtl="0"/>
            <a:r>
              <a:rPr lang="it-IT" dirty="0">
                <a:effectLst>
                  <a:outerShdw blurRad="38100" dist="38100" dir="2700000" algn="tl">
                    <a:srgbClr val="000000">
                      <a:alpha val="43137"/>
                    </a:srgbClr>
                  </a:outerShdw>
                </a:effectLst>
              </a:rPr>
              <a:t>Model TRAINING</a:t>
            </a:r>
          </a:p>
        </p:txBody>
      </p:sp>
      <p:sp>
        <p:nvSpPr>
          <p:cNvPr id="6" name="Segnaposto testo 5">
            <a:extLst>
              <a:ext uri="{FF2B5EF4-FFF2-40B4-BE49-F238E27FC236}">
                <a16:creationId xmlns:a16="http://schemas.microsoft.com/office/drawing/2014/main" id="{ABB23505-8948-F0FB-6001-CC0DEF99B718}"/>
              </a:ext>
            </a:extLst>
          </p:cNvPr>
          <p:cNvSpPr>
            <a:spLocks noGrp="1"/>
          </p:cNvSpPr>
          <p:nvPr>
            <p:ph type="body" idx="1"/>
          </p:nvPr>
        </p:nvSpPr>
        <p:spPr>
          <a:xfrm>
            <a:off x="330095" y="2339513"/>
            <a:ext cx="5733772" cy="448990"/>
          </a:xfrm>
        </p:spPr>
        <p:txBody>
          <a:bodyPr rtlCol="0"/>
          <a:lstStyle>
            <a:defPPr>
              <a:defRPr lang="it-IT"/>
            </a:defPPr>
          </a:lstStyle>
          <a:p>
            <a:pPr rtl="0"/>
            <a:r>
              <a:rPr lang="en-US" dirty="0"/>
              <a:t>Key features of the </a:t>
            </a:r>
            <a:r>
              <a:rPr lang="en-US" dirty="0" err="1"/>
              <a:t>MalwareDetector</a:t>
            </a:r>
            <a:r>
              <a:rPr lang="en-US" dirty="0"/>
              <a:t> training</a:t>
            </a:r>
            <a:endParaRPr lang="it-IT" dirty="0"/>
          </a:p>
        </p:txBody>
      </p:sp>
      <p:sp>
        <p:nvSpPr>
          <p:cNvPr id="20" name="Segnaposto contenuto 3">
            <a:extLst>
              <a:ext uri="{FF2B5EF4-FFF2-40B4-BE49-F238E27FC236}">
                <a16:creationId xmlns:a16="http://schemas.microsoft.com/office/drawing/2014/main" id="{F2C4C506-44BE-A9E3-6A7E-02369C0184F3}"/>
              </a:ext>
            </a:extLst>
          </p:cNvPr>
          <p:cNvSpPr>
            <a:spLocks noGrp="1"/>
          </p:cNvSpPr>
          <p:nvPr>
            <p:ph sz="half" idx="2"/>
          </p:nvPr>
        </p:nvSpPr>
        <p:spPr>
          <a:xfrm>
            <a:off x="348112" y="2789041"/>
            <a:ext cx="5733773" cy="3932434"/>
          </a:xfrm>
        </p:spPr>
        <p:txBody>
          <a:bodyPr rtlCol="0">
            <a:noAutofit/>
          </a:bodyPr>
          <a:lstStyle>
            <a:defPPr>
              <a:defRPr lang="it-IT"/>
            </a:defPPr>
          </a:lstStyle>
          <a:p>
            <a:pPr algn="just" rtl="0"/>
            <a:r>
              <a:rPr lang="it-IT" b="1" dirty="0" err="1"/>
              <a:t>DataLoader</a:t>
            </a:r>
            <a:r>
              <a:rPr lang="it-IT" dirty="0"/>
              <a:t>: 64 batch size</a:t>
            </a:r>
          </a:p>
          <a:p>
            <a:pPr algn="just" rtl="0"/>
            <a:r>
              <a:rPr lang="it-IT" b="1" dirty="0" err="1"/>
              <a:t>Metrics</a:t>
            </a:r>
            <a:r>
              <a:rPr lang="it-IT" b="1" dirty="0"/>
              <a:t> </a:t>
            </a:r>
            <a:r>
              <a:rPr lang="it-IT" b="1" dirty="0" err="1"/>
              <a:t>calculation</a:t>
            </a:r>
            <a:r>
              <a:rPr lang="it-IT" dirty="0"/>
              <a:t>: </a:t>
            </a:r>
            <a:r>
              <a:rPr lang="it-IT" dirty="0" err="1"/>
              <a:t>accuracy</a:t>
            </a:r>
            <a:r>
              <a:rPr lang="it-IT" dirty="0"/>
              <a:t>, </a:t>
            </a:r>
            <a:r>
              <a:rPr lang="it-IT" dirty="0" err="1"/>
              <a:t>precision</a:t>
            </a:r>
            <a:r>
              <a:rPr lang="it-IT" dirty="0"/>
              <a:t>, recall and f1-score</a:t>
            </a:r>
          </a:p>
          <a:p>
            <a:pPr algn="just" rtl="0"/>
            <a:r>
              <a:rPr lang="it-IT" b="1" dirty="0" err="1"/>
              <a:t>Binary</a:t>
            </a:r>
            <a:r>
              <a:rPr lang="it-IT" b="1" dirty="0"/>
              <a:t> Cross </a:t>
            </a:r>
            <a:r>
              <a:rPr lang="it-IT" b="1" dirty="0" err="1"/>
              <a:t>Entropy</a:t>
            </a:r>
            <a:r>
              <a:rPr lang="it-IT" b="1" dirty="0"/>
              <a:t> Loss</a:t>
            </a:r>
          </a:p>
          <a:p>
            <a:pPr algn="just" rtl="0"/>
            <a:r>
              <a:rPr lang="it-IT" b="1" dirty="0"/>
              <a:t>Adam </a:t>
            </a:r>
            <a:r>
              <a:rPr lang="it-IT" b="1" dirty="0" err="1"/>
              <a:t>Optimizer</a:t>
            </a:r>
            <a:r>
              <a:rPr lang="it-IT" b="1" dirty="0"/>
              <a:t> </a:t>
            </a:r>
            <a:r>
              <a:rPr lang="it-IT" dirty="0"/>
              <a:t>with a 1e-4 </a:t>
            </a:r>
            <a:r>
              <a:rPr lang="it-IT" dirty="0" err="1"/>
              <a:t>lr</a:t>
            </a:r>
            <a:r>
              <a:rPr lang="it-IT" dirty="0"/>
              <a:t> and weight </a:t>
            </a:r>
            <a:r>
              <a:rPr lang="it-IT" dirty="0" err="1"/>
              <a:t>decay</a:t>
            </a:r>
            <a:endParaRPr lang="it-IT" dirty="0"/>
          </a:p>
          <a:p>
            <a:pPr algn="just"/>
            <a:r>
              <a:rPr lang="it-IT" b="1" dirty="0"/>
              <a:t>Learning Rate </a:t>
            </a:r>
            <a:r>
              <a:rPr lang="it-IT" b="1" dirty="0" err="1"/>
              <a:t>Adjustment</a:t>
            </a:r>
            <a:r>
              <a:rPr lang="it-IT" dirty="0"/>
              <a:t>: </a:t>
            </a:r>
            <a:r>
              <a:rPr lang="it-IT" dirty="0" err="1"/>
              <a:t>ReduceLROnPlateau</a:t>
            </a:r>
            <a:r>
              <a:rPr lang="it-IT" dirty="0"/>
              <a:t> with a 0.5 </a:t>
            </a:r>
            <a:r>
              <a:rPr lang="it-IT" dirty="0" err="1"/>
              <a:t>factor</a:t>
            </a:r>
            <a:r>
              <a:rPr lang="it-IT" dirty="0"/>
              <a:t> and a </a:t>
            </a:r>
            <a:r>
              <a:rPr lang="it-IT" dirty="0" err="1"/>
              <a:t>patience</a:t>
            </a:r>
            <a:r>
              <a:rPr lang="it-IT" dirty="0"/>
              <a:t> of 3, monitoring </a:t>
            </a:r>
            <a:r>
              <a:rPr lang="it-IT" dirty="0" err="1"/>
              <a:t>validation</a:t>
            </a:r>
            <a:r>
              <a:rPr lang="it-IT" dirty="0"/>
              <a:t> </a:t>
            </a:r>
            <a:r>
              <a:rPr lang="it-IT" dirty="0" err="1"/>
              <a:t>loss</a:t>
            </a:r>
            <a:r>
              <a:rPr lang="it-IT" dirty="0"/>
              <a:t> </a:t>
            </a:r>
          </a:p>
          <a:p>
            <a:pPr algn="just"/>
            <a:r>
              <a:rPr lang="it-IT" b="1" dirty="0" err="1"/>
              <a:t>Early</a:t>
            </a:r>
            <a:r>
              <a:rPr lang="it-IT" b="1" dirty="0"/>
              <a:t> </a:t>
            </a:r>
            <a:r>
              <a:rPr lang="it-IT" b="1" dirty="0" err="1"/>
              <a:t>Stopping</a:t>
            </a:r>
            <a:r>
              <a:rPr lang="it-IT" b="1" dirty="0"/>
              <a:t> </a:t>
            </a:r>
            <a:r>
              <a:rPr lang="it-IT" dirty="0" err="1"/>
              <a:t>mechanism</a:t>
            </a:r>
            <a:r>
              <a:rPr lang="it-IT" dirty="0"/>
              <a:t> with 5 </a:t>
            </a:r>
            <a:r>
              <a:rPr lang="it-IT" dirty="0" err="1"/>
              <a:t>epochs</a:t>
            </a:r>
            <a:r>
              <a:rPr lang="it-IT" dirty="0"/>
              <a:t> </a:t>
            </a:r>
            <a:r>
              <a:rPr lang="it-IT" dirty="0" err="1"/>
              <a:t>patience</a:t>
            </a:r>
            <a:r>
              <a:rPr lang="it-IT" dirty="0"/>
              <a:t>, monitors </a:t>
            </a:r>
            <a:r>
              <a:rPr lang="it-IT" dirty="0" err="1"/>
              <a:t>validation</a:t>
            </a:r>
            <a:r>
              <a:rPr lang="it-IT" dirty="0"/>
              <a:t> </a:t>
            </a:r>
            <a:r>
              <a:rPr lang="it-IT" dirty="0" err="1"/>
              <a:t>loss</a:t>
            </a:r>
            <a:r>
              <a:rPr lang="it-IT" dirty="0"/>
              <a:t> and </a:t>
            </a:r>
            <a:r>
              <a:rPr lang="it-IT" dirty="0" err="1"/>
              <a:t>accuracy</a:t>
            </a:r>
            <a:endParaRPr lang="it-IT" dirty="0"/>
          </a:p>
          <a:p>
            <a:pPr algn="just"/>
            <a:r>
              <a:rPr lang="it-IT" b="1" dirty="0"/>
              <a:t>Model </a:t>
            </a:r>
            <a:r>
              <a:rPr lang="it-IT" b="1" dirty="0" err="1"/>
              <a:t>Checkpointing</a:t>
            </a:r>
            <a:r>
              <a:rPr lang="it-IT" b="1" dirty="0"/>
              <a:t>  </a:t>
            </a:r>
          </a:p>
          <a:p>
            <a:pPr rtl="0"/>
            <a:endParaRPr lang="it-IT" dirty="0"/>
          </a:p>
          <a:p>
            <a:pPr rtl="0"/>
            <a:endParaRPr lang="it-IT" dirty="0"/>
          </a:p>
          <a:p>
            <a:pPr rtl="0"/>
            <a:endParaRPr lang="it-IT" dirty="0"/>
          </a:p>
        </p:txBody>
      </p:sp>
      <p:sp>
        <p:nvSpPr>
          <p:cNvPr id="9" name="Segnaposto numero diapositiva 8">
            <a:extLst>
              <a:ext uri="{FF2B5EF4-FFF2-40B4-BE49-F238E27FC236}">
                <a16:creationId xmlns:a16="http://schemas.microsoft.com/office/drawing/2014/main" id="{14C0BC2E-3ECB-5C4E-5A59-F6792B39FAF6}"/>
              </a:ext>
            </a:extLst>
          </p:cNvPr>
          <p:cNvSpPr>
            <a:spLocks noGrp="1"/>
          </p:cNvSpPr>
          <p:nvPr>
            <p:ph type="sldNum" sz="quarter" idx="12"/>
          </p:nvPr>
        </p:nvSpPr>
        <p:spPr>
          <a:xfrm>
            <a:off x="8610600" y="6356350"/>
            <a:ext cx="2743200" cy="365125"/>
          </a:xfrm>
        </p:spPr>
        <p:txBody>
          <a:bodyPr rtlCol="0"/>
          <a:lstStyle>
            <a:defPPr>
              <a:defRPr lang="it-IT"/>
            </a:defPPr>
          </a:lstStyle>
          <a:p>
            <a:pPr rtl="0"/>
            <a:fld id="{A49DFD55-3C28-40EF-9E31-A92D2E4017FF}" type="slidenum">
              <a:rPr lang="it-IT" smtClean="0"/>
              <a:pPr rtl="0"/>
              <a:t>7</a:t>
            </a:fld>
            <a:endParaRPr lang="it-IT" dirty="0"/>
          </a:p>
        </p:txBody>
      </p:sp>
      <p:pic>
        <p:nvPicPr>
          <p:cNvPr id="5" name="Immagine 4">
            <a:extLst>
              <a:ext uri="{FF2B5EF4-FFF2-40B4-BE49-F238E27FC236}">
                <a16:creationId xmlns:a16="http://schemas.microsoft.com/office/drawing/2014/main" id="{268C28AC-B708-C52C-2187-CC9F159FDFD3}"/>
              </a:ext>
            </a:extLst>
          </p:cNvPr>
          <p:cNvPicPr>
            <a:picLocks noChangeAspect="1"/>
          </p:cNvPicPr>
          <p:nvPr/>
        </p:nvPicPr>
        <p:blipFill>
          <a:blip r:embed="rId3"/>
          <a:stretch>
            <a:fillRect/>
          </a:stretch>
        </p:blipFill>
        <p:spPr>
          <a:xfrm>
            <a:off x="6099904" y="1712094"/>
            <a:ext cx="3189173" cy="3134843"/>
          </a:xfrm>
          <a:prstGeom prst="rect">
            <a:avLst/>
          </a:prstGeom>
        </p:spPr>
      </p:pic>
      <p:pic>
        <p:nvPicPr>
          <p:cNvPr id="8" name="Immagine 7" descr="Immagine che contiene testo, schermata, Diagramma, linea&#10;&#10;Il contenuto generato dall'IA potrebbe non essere corretto.">
            <a:extLst>
              <a:ext uri="{FF2B5EF4-FFF2-40B4-BE49-F238E27FC236}">
                <a16:creationId xmlns:a16="http://schemas.microsoft.com/office/drawing/2014/main" id="{C9F16ABD-4E3F-D776-6E19-0AAAB0169248}"/>
              </a:ext>
            </a:extLst>
          </p:cNvPr>
          <p:cNvPicPr>
            <a:picLocks noChangeAspect="1"/>
          </p:cNvPicPr>
          <p:nvPr/>
        </p:nvPicPr>
        <p:blipFill>
          <a:blip r:embed="rId4"/>
          <a:stretch>
            <a:fillRect/>
          </a:stretch>
        </p:blipFill>
        <p:spPr>
          <a:xfrm>
            <a:off x="9265135" y="3844472"/>
            <a:ext cx="2926865" cy="2877003"/>
          </a:xfrm>
          <a:prstGeom prst="rect">
            <a:avLst/>
          </a:prstGeom>
        </p:spPr>
      </p:pic>
    </p:spTree>
    <p:extLst>
      <p:ext uri="{BB962C8B-B14F-4D97-AF65-F5344CB8AC3E}">
        <p14:creationId xmlns:p14="http://schemas.microsoft.com/office/powerpoint/2010/main" val="226990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30FE56-A02C-0AD7-D8F3-AA09427126CB}"/>
            </a:ext>
          </a:extLst>
        </p:cNvPr>
        <p:cNvGrpSpPr/>
        <p:nvPr/>
      </p:nvGrpSpPr>
      <p:grpSpPr>
        <a:xfrm>
          <a:off x="0" y="0"/>
          <a:ext cx="0" cy="0"/>
          <a:chOff x="0" y="0"/>
          <a:chExt cx="0" cy="0"/>
        </a:xfrm>
      </p:grpSpPr>
      <p:sp>
        <p:nvSpPr>
          <p:cNvPr id="8" name="Titolo 2">
            <a:extLst>
              <a:ext uri="{FF2B5EF4-FFF2-40B4-BE49-F238E27FC236}">
                <a16:creationId xmlns:a16="http://schemas.microsoft.com/office/drawing/2014/main" id="{0F81E440-DDA5-02C0-B279-7C4F6AF8E752}"/>
              </a:ext>
            </a:extLst>
          </p:cNvPr>
          <p:cNvSpPr>
            <a:spLocks noGrp="1"/>
          </p:cNvSpPr>
          <p:nvPr>
            <p:ph type="title"/>
          </p:nvPr>
        </p:nvSpPr>
        <p:spPr>
          <a:xfrm>
            <a:off x="838200" y="353550"/>
            <a:ext cx="10515600" cy="1325563"/>
          </a:xfrm>
        </p:spPr>
        <p:txBody>
          <a:bodyPr rtlCol="0" anchor="b"/>
          <a:lstStyle>
            <a:defPPr>
              <a:defRPr lang="it-IT"/>
            </a:defPPr>
          </a:lstStyle>
          <a:p>
            <a:pPr rtl="0"/>
            <a:r>
              <a:rPr lang="it-IT" dirty="0">
                <a:effectLst>
                  <a:outerShdw blurRad="38100" dist="38100" dir="2700000" algn="tl">
                    <a:srgbClr val="000000">
                      <a:alpha val="43137"/>
                    </a:srgbClr>
                  </a:outerShdw>
                </a:effectLst>
              </a:rPr>
              <a:t>INITIAL RESULTS</a:t>
            </a:r>
          </a:p>
        </p:txBody>
      </p:sp>
      <p:graphicFrame>
        <p:nvGraphicFramePr>
          <p:cNvPr id="13" name="Segnaposto tabella 2">
            <a:extLst>
              <a:ext uri="{FF2B5EF4-FFF2-40B4-BE49-F238E27FC236}">
                <a16:creationId xmlns:a16="http://schemas.microsoft.com/office/drawing/2014/main" id="{C875452D-0556-89C1-C62A-3B2689B53429}"/>
              </a:ext>
            </a:extLst>
          </p:cNvPr>
          <p:cNvGraphicFramePr>
            <a:graphicFrameLocks noGrp="1"/>
          </p:cNvGraphicFramePr>
          <p:nvPr>
            <p:ph type="tbl" sz="quarter" idx="14"/>
            <p:extLst>
              <p:ext uri="{D42A27DB-BD31-4B8C-83A1-F6EECF244321}">
                <p14:modId xmlns:p14="http://schemas.microsoft.com/office/powerpoint/2010/main" val="660832914"/>
              </p:ext>
            </p:extLst>
          </p:nvPr>
        </p:nvGraphicFramePr>
        <p:xfrm>
          <a:off x="838200" y="2111375"/>
          <a:ext cx="10515601" cy="3570968"/>
        </p:xfrm>
        <a:graphic>
          <a:graphicData uri="http://schemas.openxmlformats.org/drawingml/2006/table">
            <a:tbl>
              <a:tblPr firstRow="1" bandRow="1">
                <a:tableStyleId>{7E9639D4-E3E2-4D34-9284-5A2195B3D0D7}</a:tableStyleId>
              </a:tblPr>
              <a:tblGrid>
                <a:gridCol w="3433998">
                  <a:extLst>
                    <a:ext uri="{9D8B030D-6E8A-4147-A177-3AD203B41FA5}">
                      <a16:colId xmlns:a16="http://schemas.microsoft.com/office/drawing/2014/main" val="127040821"/>
                    </a:ext>
                  </a:extLst>
                </a:gridCol>
                <a:gridCol w="2450892">
                  <a:extLst>
                    <a:ext uri="{9D8B030D-6E8A-4147-A177-3AD203B41FA5}">
                      <a16:colId xmlns:a16="http://schemas.microsoft.com/office/drawing/2014/main" val="149845700"/>
                    </a:ext>
                  </a:extLst>
                </a:gridCol>
                <a:gridCol w="2375942">
                  <a:extLst>
                    <a:ext uri="{9D8B030D-6E8A-4147-A177-3AD203B41FA5}">
                      <a16:colId xmlns:a16="http://schemas.microsoft.com/office/drawing/2014/main" val="3119692462"/>
                    </a:ext>
                  </a:extLst>
                </a:gridCol>
                <a:gridCol w="2254769">
                  <a:extLst>
                    <a:ext uri="{9D8B030D-6E8A-4147-A177-3AD203B41FA5}">
                      <a16:colId xmlns:a16="http://schemas.microsoft.com/office/drawing/2014/main" val="3472639139"/>
                    </a:ext>
                  </a:extLst>
                </a:gridCol>
              </a:tblGrid>
              <a:tr h="733347">
                <a:tc>
                  <a:txBody>
                    <a:bodyPr/>
                    <a:lstStyle>
                      <a:defPPr>
                        <a:defRPr lang="it-IT"/>
                      </a:defPPr>
                    </a:lstStyle>
                    <a:p>
                      <a:pPr algn="ctr" rtl="0"/>
                      <a:r>
                        <a:rPr lang="it-IT" b="0" dirty="0"/>
                        <a:t>METRIC</a:t>
                      </a:r>
                    </a:p>
                  </a:txBody>
                  <a:tcPr anchor="ctr"/>
                </a:tc>
                <a:tc>
                  <a:txBody>
                    <a:bodyPr/>
                    <a:lstStyle>
                      <a:defPPr>
                        <a:defRPr lang="it-IT"/>
                      </a:defPPr>
                    </a:lstStyle>
                    <a:p>
                      <a:pPr algn="ctr" rtl="0"/>
                      <a:r>
                        <a:rPr lang="it-IT" b="0" dirty="0"/>
                        <a:t>FULL TEST SET</a:t>
                      </a:r>
                    </a:p>
                  </a:txBody>
                  <a:tcPr anchor="ctr"/>
                </a:tc>
                <a:tc>
                  <a:txBody>
                    <a:bodyPr/>
                    <a:lstStyle>
                      <a:defPPr>
                        <a:defRPr lang="it-IT"/>
                      </a:defPPr>
                    </a:lstStyle>
                    <a:p>
                      <a:pPr algn="ctr" rtl="0"/>
                      <a:r>
                        <a:rPr lang="it-IT" b="0" dirty="0"/>
                        <a:t>TEST SET – ORIGINAL PART</a:t>
                      </a:r>
                    </a:p>
                  </a:txBody>
                  <a:tcPr anchor="ctr"/>
                </a:tc>
                <a:tc>
                  <a:txBody>
                    <a:bodyPr/>
                    <a:lstStyle>
                      <a:defPPr>
                        <a:defRPr lang="it-IT"/>
                      </a:defPPr>
                    </a:lstStyle>
                    <a:p>
                      <a:pPr algn="ctr" rtl="0"/>
                      <a:r>
                        <a:rPr lang="it-IT" b="0" dirty="0"/>
                        <a:t>TEST SET – POISONED PART</a:t>
                      </a:r>
                    </a:p>
                  </a:txBody>
                  <a:tcPr anchor="ctr"/>
                </a:tc>
                <a:extLst>
                  <a:ext uri="{0D108BD9-81ED-4DB2-BD59-A6C34878D82A}">
                    <a16:rowId xmlns:a16="http://schemas.microsoft.com/office/drawing/2014/main" val="3298013591"/>
                  </a:ext>
                </a:extLst>
              </a:tr>
              <a:tr h="531843">
                <a:tc>
                  <a:txBody>
                    <a:bodyPr/>
                    <a:lstStyle>
                      <a:defPPr>
                        <a:defRPr lang="it-IT"/>
                      </a:defPPr>
                    </a:lstStyle>
                    <a:p>
                      <a:pPr algn="ctr" rtl="0"/>
                      <a:r>
                        <a:rPr lang="it-IT" dirty="0"/>
                        <a:t>Loss</a:t>
                      </a:r>
                    </a:p>
                  </a:txBody>
                  <a:tcPr anchor="ctr"/>
                </a:tc>
                <a:tc>
                  <a:txBody>
                    <a:bodyPr/>
                    <a:lstStyle>
                      <a:defPPr>
                        <a:defRPr lang="it-IT"/>
                      </a:defP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dirty="0"/>
                        <a:t>0.7725</a:t>
                      </a:r>
                    </a:p>
                  </a:txBody>
                  <a:tcPr anchor="ctr"/>
                </a:tc>
                <a:tc>
                  <a:txBody>
                    <a:bodyPr/>
                    <a:lstStyle>
                      <a:defPPr>
                        <a:defRPr lang="it-IT"/>
                      </a:defPPr>
                    </a:lstStyle>
                    <a:p>
                      <a:pPr algn="ctr" rtl="0"/>
                      <a:r>
                        <a:rPr lang="it-IT" dirty="0"/>
                        <a:t>0.0025</a:t>
                      </a:r>
                    </a:p>
                  </a:txBody>
                  <a:tcPr anchor="ctr"/>
                </a:tc>
                <a:tc>
                  <a:txBody>
                    <a:bodyPr/>
                    <a:lstStyle>
                      <a:defPPr>
                        <a:defRPr lang="it-IT"/>
                      </a:defPPr>
                    </a:lstStyle>
                    <a:p>
                      <a:pPr algn="ctr" rtl="0"/>
                      <a:r>
                        <a:rPr lang="it-IT" dirty="0"/>
                        <a:t>7.7837</a:t>
                      </a:r>
                    </a:p>
                  </a:txBody>
                  <a:tcPr anchor="ctr"/>
                </a:tc>
                <a:extLst>
                  <a:ext uri="{0D108BD9-81ED-4DB2-BD59-A6C34878D82A}">
                    <a16:rowId xmlns:a16="http://schemas.microsoft.com/office/drawing/2014/main" val="3873867931"/>
                  </a:ext>
                </a:extLst>
              </a:tr>
              <a:tr h="531843">
                <a:tc>
                  <a:txBody>
                    <a:bodyPr/>
                    <a:lstStyle>
                      <a:defPPr>
                        <a:defRPr lang="it-IT"/>
                      </a:defPPr>
                    </a:lstStyle>
                    <a:p>
                      <a:pPr algn="ctr" rtl="0"/>
                      <a:r>
                        <a:rPr lang="it-IT" dirty="0" err="1"/>
                        <a:t>Accuracy</a:t>
                      </a:r>
                      <a:endParaRPr lang="it-IT" dirty="0"/>
                    </a:p>
                  </a:txBody>
                  <a:tcPr anchor="ctr"/>
                </a:tc>
                <a:tc>
                  <a:txBody>
                    <a:bodyPr/>
                    <a:lstStyle>
                      <a:defPPr>
                        <a:defRPr lang="it-IT"/>
                      </a:defPPr>
                    </a:lstStyle>
                    <a:p>
                      <a:pPr algn="ctr" rtl="0"/>
                      <a:r>
                        <a:rPr lang="it-IT" dirty="0"/>
                        <a:t>0.9029</a:t>
                      </a:r>
                    </a:p>
                  </a:txBody>
                  <a:tcPr anchor="ctr"/>
                </a:tc>
                <a:tc>
                  <a:txBody>
                    <a:bodyPr/>
                    <a:lstStyle>
                      <a:defPPr>
                        <a:defRPr lang="it-IT"/>
                      </a:defPPr>
                    </a:lstStyle>
                    <a:p>
                      <a:pPr algn="ctr" rtl="0"/>
                      <a:r>
                        <a:rPr lang="it-IT" dirty="0"/>
                        <a:t>0.9996</a:t>
                      </a:r>
                    </a:p>
                  </a:txBody>
                  <a:tcPr anchor="ctr"/>
                </a:tc>
                <a:tc>
                  <a:txBody>
                    <a:bodyPr/>
                    <a:lstStyle>
                      <a:defPPr>
                        <a:defRPr lang="it-IT"/>
                      </a:defPPr>
                    </a:lstStyle>
                    <a:p>
                      <a:pPr algn="ctr" rtl="0"/>
                      <a:r>
                        <a:rPr lang="it-IT" dirty="0"/>
                        <a:t>0.0172</a:t>
                      </a:r>
                    </a:p>
                  </a:txBody>
                  <a:tcPr anchor="ctr"/>
                </a:tc>
                <a:extLst>
                  <a:ext uri="{0D108BD9-81ED-4DB2-BD59-A6C34878D82A}">
                    <a16:rowId xmlns:a16="http://schemas.microsoft.com/office/drawing/2014/main" val="85209771"/>
                  </a:ext>
                </a:extLst>
              </a:tr>
              <a:tr h="531843">
                <a:tc>
                  <a:txBody>
                    <a:bodyPr/>
                    <a:lstStyle>
                      <a:defPPr>
                        <a:defRPr lang="it-IT"/>
                      </a:defPPr>
                    </a:lstStyle>
                    <a:p>
                      <a:pPr algn="ctr" rtl="0"/>
                      <a:r>
                        <a:rPr lang="it-IT" dirty="0"/>
                        <a:t>Precision</a:t>
                      </a:r>
                    </a:p>
                  </a:txBody>
                  <a:tcPr anchor="ctr"/>
                </a:tc>
                <a:tc>
                  <a:txBody>
                    <a:bodyPr/>
                    <a:lstStyle>
                      <a:defPPr>
                        <a:defRPr lang="it-IT"/>
                      </a:defPPr>
                    </a:lstStyle>
                    <a:p>
                      <a:pPr algn="ctr" rtl="0"/>
                      <a:r>
                        <a:rPr lang="it-IT" dirty="0"/>
                        <a:t>0.8553</a:t>
                      </a:r>
                    </a:p>
                  </a:txBody>
                  <a:tcPr anchor="ctr"/>
                </a:tc>
                <a:tc>
                  <a:txBody>
                    <a:bodyPr/>
                    <a:lstStyle>
                      <a:defPPr>
                        <a:defRPr lang="it-IT"/>
                      </a:defPPr>
                    </a:lstStyle>
                    <a:p>
                      <a:pPr algn="ctr" rtl="0"/>
                      <a:r>
                        <a:rPr lang="it-IT" dirty="0"/>
                        <a:t>0.9995</a:t>
                      </a:r>
                    </a:p>
                  </a:txBody>
                  <a:tcPr anchor="ctr"/>
                </a:tc>
                <a:tc>
                  <a:txBody>
                    <a:bodyPr/>
                    <a:lstStyle>
                      <a:defPPr>
                        <a:defRPr lang="it-IT"/>
                      </a:defPPr>
                    </a:lstStyle>
                    <a:p>
                      <a:pPr algn="ctr" rtl="0"/>
                      <a:r>
                        <a:rPr lang="it-IT" dirty="0"/>
                        <a:t>0.0000</a:t>
                      </a:r>
                    </a:p>
                  </a:txBody>
                  <a:tcPr anchor="ctr"/>
                </a:tc>
                <a:extLst>
                  <a:ext uri="{0D108BD9-81ED-4DB2-BD59-A6C34878D82A}">
                    <a16:rowId xmlns:a16="http://schemas.microsoft.com/office/drawing/2014/main" val="4061031278"/>
                  </a:ext>
                </a:extLst>
              </a:tr>
              <a:tr h="531843">
                <a:tc>
                  <a:txBody>
                    <a:bodyPr/>
                    <a:lstStyle>
                      <a:defPPr>
                        <a:defRPr lang="it-IT"/>
                      </a:defPPr>
                    </a:lstStyle>
                    <a:p>
                      <a:pPr algn="ctr" rtl="0"/>
                      <a:r>
                        <a:rPr lang="it-IT" dirty="0"/>
                        <a:t>Recall</a:t>
                      </a:r>
                    </a:p>
                  </a:txBody>
                  <a:tcPr anchor="ctr"/>
                </a:tc>
                <a:tc>
                  <a:txBody>
                    <a:bodyPr/>
                    <a:lstStyle>
                      <a:defPPr>
                        <a:defRPr lang="it-IT"/>
                      </a:defPPr>
                    </a:lstStyle>
                    <a:p>
                      <a:pPr algn="ctr" rtl="0"/>
                      <a:r>
                        <a:rPr lang="it-IT" dirty="0"/>
                        <a:t>0.9998</a:t>
                      </a:r>
                    </a:p>
                  </a:txBody>
                  <a:tcPr anchor="ctr"/>
                </a:tc>
                <a:tc>
                  <a:txBody>
                    <a:bodyPr/>
                    <a:lstStyle>
                      <a:defPPr>
                        <a:defRPr lang="it-IT"/>
                      </a:defPPr>
                    </a:lstStyle>
                    <a:p>
                      <a:pPr algn="ctr" rtl="0"/>
                      <a:r>
                        <a:rPr lang="it-IT" dirty="0"/>
                        <a:t>0.9998</a:t>
                      </a:r>
                    </a:p>
                  </a:txBody>
                  <a:tcPr anchor="ctr"/>
                </a:tc>
                <a:tc>
                  <a:txBody>
                    <a:bodyPr/>
                    <a:lstStyle>
                      <a:defPPr>
                        <a:defRPr lang="it-IT"/>
                      </a:defPPr>
                    </a:lstStyle>
                    <a:p>
                      <a:pPr algn="ctr" rtl="0"/>
                      <a:r>
                        <a:rPr lang="it-IT" dirty="0"/>
                        <a:t>0.0000</a:t>
                      </a:r>
                    </a:p>
                  </a:txBody>
                  <a:tcPr anchor="ctr"/>
                </a:tc>
                <a:extLst>
                  <a:ext uri="{0D108BD9-81ED-4DB2-BD59-A6C34878D82A}">
                    <a16:rowId xmlns:a16="http://schemas.microsoft.com/office/drawing/2014/main" val="3591840781"/>
                  </a:ext>
                </a:extLst>
              </a:tr>
              <a:tr h="710249">
                <a:tc>
                  <a:txBody>
                    <a:bodyPr/>
                    <a:lstStyle>
                      <a:defPPr>
                        <a:defRPr lang="it-IT"/>
                      </a:defPPr>
                    </a:lstStyle>
                    <a:p>
                      <a:pPr algn="ctr" rtl="0"/>
                      <a:r>
                        <a:rPr lang="it-IT" dirty="0"/>
                        <a:t>F1 Score</a:t>
                      </a:r>
                    </a:p>
                  </a:txBody>
                  <a:tcPr anchor="ctr"/>
                </a:tc>
                <a:tc>
                  <a:txBody>
                    <a:bodyPr/>
                    <a:lstStyle>
                      <a:defPPr>
                        <a:defRPr lang="it-IT"/>
                      </a:defPPr>
                    </a:lstStyle>
                    <a:p>
                      <a:pPr algn="ctr" rtl="0"/>
                      <a:r>
                        <a:rPr lang="it-IT" dirty="0"/>
                        <a:t>0.9219</a:t>
                      </a:r>
                    </a:p>
                  </a:txBody>
                  <a:tcPr anchor="ctr"/>
                </a:tc>
                <a:tc>
                  <a:txBody>
                    <a:bodyPr/>
                    <a:lstStyle>
                      <a:defPPr>
                        <a:defRPr lang="it-IT"/>
                      </a:defPPr>
                    </a:lstStyle>
                    <a:p>
                      <a:pPr algn="ctr" rtl="0"/>
                      <a:r>
                        <a:rPr lang="it-IT" dirty="0"/>
                        <a:t>0.9996</a:t>
                      </a:r>
                    </a:p>
                  </a:txBody>
                  <a:tcPr anchor="ctr"/>
                </a:tc>
                <a:tc>
                  <a:txBody>
                    <a:bodyPr/>
                    <a:lstStyle>
                      <a:defPPr>
                        <a:defRPr lang="it-IT"/>
                      </a:defPPr>
                    </a:lstStyle>
                    <a:p>
                      <a:pPr algn="ctr" rtl="0"/>
                      <a:r>
                        <a:rPr lang="it-IT" dirty="0"/>
                        <a:t>0.0000</a:t>
                      </a:r>
                    </a:p>
                  </a:txBody>
                  <a:tcPr anchor="ctr"/>
                </a:tc>
                <a:extLst>
                  <a:ext uri="{0D108BD9-81ED-4DB2-BD59-A6C34878D82A}">
                    <a16:rowId xmlns:a16="http://schemas.microsoft.com/office/drawing/2014/main" val="335389741"/>
                  </a:ext>
                </a:extLst>
              </a:tr>
            </a:tbl>
          </a:graphicData>
        </a:graphic>
      </p:graphicFrame>
      <p:sp>
        <p:nvSpPr>
          <p:cNvPr id="5" name="Segnaposto numero diapositiva 5">
            <a:extLst>
              <a:ext uri="{FF2B5EF4-FFF2-40B4-BE49-F238E27FC236}">
                <a16:creationId xmlns:a16="http://schemas.microsoft.com/office/drawing/2014/main" id="{4F605B19-D4A9-2D21-C74F-C89DEF4ABB6D}"/>
              </a:ext>
            </a:extLst>
          </p:cNvPr>
          <p:cNvSpPr>
            <a:spLocks noGrp="1"/>
          </p:cNvSpPr>
          <p:nvPr>
            <p:ph type="sldNum" sz="quarter" idx="12"/>
          </p:nvPr>
        </p:nvSpPr>
        <p:spPr>
          <a:xfrm>
            <a:off x="10373350" y="6356349"/>
            <a:ext cx="987552" cy="365125"/>
          </a:xfrm>
        </p:spPr>
        <p:txBody>
          <a:bodyPr rtlCol="0"/>
          <a:lstStyle>
            <a:defPPr>
              <a:defRPr lang="it-IT"/>
            </a:defPPr>
          </a:lstStyle>
          <a:p>
            <a:pPr rtl="0"/>
            <a:fld id="{A49DFD55-3C28-40EF-9E31-A92D2E4017FF}" type="slidenum">
              <a:rPr lang="it-IT" smtClean="0"/>
              <a:pPr rtl="0"/>
              <a:t>8</a:t>
            </a:fld>
            <a:endParaRPr lang="it-IT" dirty="0"/>
          </a:p>
        </p:txBody>
      </p:sp>
    </p:spTree>
    <p:extLst>
      <p:ext uri="{BB962C8B-B14F-4D97-AF65-F5344CB8AC3E}">
        <p14:creationId xmlns:p14="http://schemas.microsoft.com/office/powerpoint/2010/main" val="1367277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2C0385-8B7D-13F8-9C15-6E6600BE9D3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CB39139-8351-5D6B-3705-2D81C1774B3B}"/>
              </a:ext>
            </a:extLst>
          </p:cNvPr>
          <p:cNvSpPr>
            <a:spLocks noGrp="1"/>
          </p:cNvSpPr>
          <p:nvPr>
            <p:ph type="title"/>
          </p:nvPr>
        </p:nvSpPr>
        <p:spPr/>
        <p:txBody>
          <a:bodyPr rtlCol="0"/>
          <a:lstStyle>
            <a:defPPr>
              <a:defRPr lang="it-IT"/>
            </a:defPPr>
          </a:lstStyle>
          <a:p>
            <a:r>
              <a:rPr lang="it-IT" dirty="0">
                <a:effectLst>
                  <a:outerShdw blurRad="38100" dist="38100" dir="2700000" algn="tl">
                    <a:srgbClr val="000000">
                      <a:alpha val="43137"/>
                    </a:srgbClr>
                  </a:outerShdw>
                </a:effectLst>
              </a:rPr>
              <a:t>ADDITION OF NOISE</a:t>
            </a:r>
          </a:p>
        </p:txBody>
      </p:sp>
      <p:sp>
        <p:nvSpPr>
          <p:cNvPr id="3" name="Segnaposto testo 2">
            <a:extLst>
              <a:ext uri="{FF2B5EF4-FFF2-40B4-BE49-F238E27FC236}">
                <a16:creationId xmlns:a16="http://schemas.microsoft.com/office/drawing/2014/main" id="{1E15DD31-CBE1-4279-C691-B2B2531A46D3}"/>
              </a:ext>
            </a:extLst>
          </p:cNvPr>
          <p:cNvSpPr>
            <a:spLocks noGrp="1"/>
          </p:cNvSpPr>
          <p:nvPr>
            <p:ph sz="half" idx="13"/>
          </p:nvPr>
        </p:nvSpPr>
        <p:spPr>
          <a:xfrm>
            <a:off x="2933700" y="2625213"/>
            <a:ext cx="7970274" cy="3860647"/>
          </a:xfrm>
        </p:spPr>
        <p:txBody>
          <a:bodyPr rtlCol="0">
            <a:normAutofit/>
          </a:bodyPr>
          <a:lstStyle>
            <a:defPPr>
              <a:defRPr lang="it-IT"/>
            </a:defPPr>
          </a:lstStyle>
          <a:p>
            <a:r>
              <a:rPr lang="en-US" b="0" dirty="0"/>
              <a:t>The aim of our project is to help our ai defeat a poisoning attack. To this purpose we experimented on the introduction of noise to the model weights in the hopes of breaking the artificial patterns introduced by the attack, thus preserving the highest performance.</a:t>
            </a:r>
          </a:p>
          <a:p>
            <a:pPr rtl="0"/>
            <a:r>
              <a:rPr lang="it-IT" dirty="0"/>
              <a:t>The </a:t>
            </a:r>
            <a:r>
              <a:rPr lang="it-IT" dirty="0" err="1"/>
              <a:t>types</a:t>
            </a:r>
            <a:r>
              <a:rPr lang="it-IT" dirty="0"/>
              <a:t> of </a:t>
            </a:r>
            <a:r>
              <a:rPr lang="it-IT" dirty="0" err="1"/>
              <a:t>noise</a:t>
            </a:r>
            <a:r>
              <a:rPr lang="it-IT" dirty="0"/>
              <a:t> </a:t>
            </a:r>
            <a:r>
              <a:rPr lang="it-IT" dirty="0" err="1"/>
              <a:t>introduced</a:t>
            </a:r>
            <a:r>
              <a:rPr lang="it-IT" dirty="0"/>
              <a:t> are:</a:t>
            </a:r>
            <a:endParaRPr lang="it-IT" b="0" dirty="0"/>
          </a:p>
          <a:p>
            <a:pPr lvl="1">
              <a:buFont typeface="+mj-lt"/>
              <a:buAutoNum type="arabicPeriod"/>
            </a:pPr>
            <a:r>
              <a:rPr lang="en-US" b="0" dirty="0"/>
              <a:t> Gaussian Noise</a:t>
            </a:r>
          </a:p>
          <a:p>
            <a:pPr lvl="1">
              <a:buFont typeface="+mj-lt"/>
              <a:buAutoNum type="arabicPeriod"/>
            </a:pPr>
            <a:r>
              <a:rPr lang="en-US" b="0" dirty="0"/>
              <a:t> Salt and Pepper Noise</a:t>
            </a:r>
          </a:p>
          <a:p>
            <a:pPr lvl="1">
              <a:buFont typeface="+mj-lt"/>
              <a:buAutoNum type="arabicPeriod"/>
            </a:pPr>
            <a:r>
              <a:rPr lang="en-US" b="0" dirty="0"/>
              <a:t> Uniform Noise</a:t>
            </a:r>
          </a:p>
          <a:p>
            <a:pPr lvl="1">
              <a:buFont typeface="+mj-lt"/>
              <a:buAutoNum type="arabicPeriod"/>
            </a:pPr>
            <a:r>
              <a:rPr lang="en-US" dirty="0"/>
              <a:t>Poisson Noise</a:t>
            </a:r>
            <a:endParaRPr lang="en-US" b="0" dirty="0"/>
          </a:p>
          <a:p>
            <a:endParaRPr lang="en-US" b="0" dirty="0"/>
          </a:p>
        </p:txBody>
      </p:sp>
      <p:sp>
        <p:nvSpPr>
          <p:cNvPr id="14" name="Segnaposto numero diapositiva 5">
            <a:extLst>
              <a:ext uri="{FF2B5EF4-FFF2-40B4-BE49-F238E27FC236}">
                <a16:creationId xmlns:a16="http://schemas.microsoft.com/office/drawing/2014/main" id="{EB3866BE-7532-31E3-0C52-9A51F94E47BD}"/>
              </a:ext>
            </a:extLst>
          </p:cNvPr>
          <p:cNvSpPr>
            <a:spLocks noGrp="1"/>
          </p:cNvSpPr>
          <p:nvPr>
            <p:ph type="sldNum" sz="quarter" idx="12"/>
          </p:nvPr>
        </p:nvSpPr>
        <p:spPr/>
        <p:txBody>
          <a:bodyPr rtlCol="0"/>
          <a:lstStyle>
            <a:defPPr>
              <a:defRPr lang="it-IT"/>
            </a:defPPr>
          </a:lstStyle>
          <a:p>
            <a:pPr rtl="0"/>
            <a:fld id="{A49DFD55-3C28-40EF-9E31-A92D2E4017FF}" type="slidenum">
              <a:rPr lang="it-IT" smtClean="0"/>
              <a:pPr rtl="0"/>
              <a:t>9</a:t>
            </a:fld>
            <a:endParaRPr lang="it-IT" dirty="0"/>
          </a:p>
        </p:txBody>
      </p:sp>
    </p:spTree>
    <p:extLst>
      <p:ext uri="{BB962C8B-B14F-4D97-AF65-F5344CB8AC3E}">
        <p14:creationId xmlns:p14="http://schemas.microsoft.com/office/powerpoint/2010/main" val="2338531076"/>
      </p:ext>
    </p:extLst>
  </p:cSld>
  <p:clrMapOvr>
    <a:masterClrMapping/>
  </p:clrMapOvr>
</p:sld>
</file>

<file path=ppt/theme/theme1.xml><?xml version="1.0" encoding="utf-8"?>
<a:theme xmlns:a="http://schemas.openxmlformats.org/drawingml/2006/main" name="Tema di Offic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977039_TF67328976_Win32" id="{5E75D752-C793-408A-B2B5-2A68FB7A8526}" vid="{70570D30-6E34-4935-9BD4-9AE704588A55}"/>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Presentazione minimalista</Template>
  <TotalTime>310</TotalTime>
  <Words>1041</Words>
  <Application>Microsoft Macintosh PowerPoint</Application>
  <PresentationFormat>Widescreen</PresentationFormat>
  <Paragraphs>128</Paragraphs>
  <Slides>14</Slides>
  <Notes>14</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14</vt:i4>
      </vt:variant>
    </vt:vector>
  </HeadingPairs>
  <TitlesOfParts>
    <vt:vector size="18" baseType="lpstr">
      <vt:lpstr>Arial</vt:lpstr>
      <vt:lpstr>Calibri</vt:lpstr>
      <vt:lpstr>Tenorite</vt:lpstr>
      <vt:lpstr>Tema di Office</vt:lpstr>
      <vt:lpstr>Evaluating the Impact of Neural Network Perturbations on Poisoned Malware Detection d. baraccani, a. fratini, m.I. mone university of bologna – cybersecurity course project</vt:lpstr>
      <vt:lpstr>Introduction to the Problem</vt:lpstr>
      <vt:lpstr>Data structure</vt:lpstr>
      <vt:lpstr>Poisoning Procedure</vt:lpstr>
      <vt:lpstr>Poisoning Procedure</vt:lpstr>
      <vt:lpstr>Model ARCHITECTURE</vt:lpstr>
      <vt:lpstr>Model TRAINING</vt:lpstr>
      <vt:lpstr>INITIAL RESULTS</vt:lpstr>
      <vt:lpstr>ADDITION OF NOISE</vt:lpstr>
      <vt:lpstr>LOTTERY TICKET HYPOTESIS</vt:lpstr>
      <vt:lpstr>EXPERIMENTAL RESULTS ORIGINAL TEST SET</vt:lpstr>
      <vt:lpstr>EXPERIMENTAL RESULTS POISONED TEST SET</vt:lpstr>
      <vt:lpstr>EXPERIMENTAL RESULTS original + pOISONED TEST SET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Alice Fratini - alice.fratini2@studio.unibo.it</dc:creator>
  <cp:lastModifiedBy>Madalina Ionela Mone - madalina.mone@studio.unibo.it</cp:lastModifiedBy>
  <cp:revision>8</cp:revision>
  <dcterms:created xsi:type="dcterms:W3CDTF">2025-02-08T11:34:47Z</dcterms:created>
  <dcterms:modified xsi:type="dcterms:W3CDTF">2025-02-09T20:32:21Z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