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902-947C-4432-AA81-26227260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036C0-3C79-4408-81AC-2BB796EAA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3E11-0E2E-47E8-A231-2C873C3A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36B7-AF34-43B5-8B0D-1833141E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0F1F-821A-4EBB-A753-036C5BAF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24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C100-AF53-4F53-9D44-D9CFCF58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5A2FD-5AF7-49D1-9655-239136C18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C8CD8-E236-427A-B471-91C6E073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48740-D0D5-417F-947F-6971518B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0EFF-0221-4F35-A18A-73AB3202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9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C705-2D84-43B2-8594-EDEA0348F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F1779-627F-4DF2-82C4-182C84BBE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D99A-52C5-426A-942B-B70F4A03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4385-FD27-4657-A6C6-08265CC3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F530-A87A-49B8-AEB9-2DFC0E0A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13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5545-370C-419C-BB93-15DB92F4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84EE-123D-4F63-9F82-34560B3E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AA38-1E6A-4B8C-BDAF-3B439934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7F647-8A28-4494-9E81-DA6857EB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D967-DB04-4F8F-B722-92D8A4B3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77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3FE-8724-446C-9095-61398956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722C-3DC5-436B-A846-81484970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97EDB-8646-4619-8AA4-1DFA2499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F122-DD3C-49FF-8887-15D42A6B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90BF-3350-4E3A-9447-E66E75F6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81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0B0D-EDEE-4A0E-B1E0-39FDBA98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9E67-4440-4601-845B-E9EE543CE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E1ADD-7BC9-4605-BEC3-C2C6FC775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FAF32-C07E-475E-8C47-A2FB16DE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01EB3-644F-4D14-8A2D-5FF310B0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FAF91-B433-4985-96E4-08FD6BD8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66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5D72-AC1B-4ED2-994B-8C9E7E1E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8B01C-1706-4292-8EFB-D45C0BED2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E1ACA-FB78-480C-8600-6669EF11F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3B855-2783-4F93-A157-71E086355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4BE7B-6893-4798-8D2E-2D13A830C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F5E75-E66D-4FFD-902D-025C5759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F909B-0B47-4B14-8BBC-FCB61647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470FD-FA52-42A9-AF07-CC1911EC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8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9AE9-1457-4AED-B263-4E8E62F5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940D0-CF60-4A91-B6AC-8F1AAFC8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54FAB-AB85-4B35-8A22-244F4311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CA77F-2DDF-4528-8BC9-FCEE0237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90C43-2601-484A-A1F3-CECFEE07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2BFD8-4231-45A9-88C4-C403831A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552C5-FB25-4088-879C-1990C4F2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34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3FAF-8464-4129-B918-867F38EE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FD8E-38AD-41E5-A139-1F3E0F81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2BC8-7E10-4BDF-A57C-FC0B0FF6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0161-2E56-4DF0-8B63-DA2117DC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55BB9-EB5C-41EF-B9E5-E14B701C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58EF4-5FFB-489B-B3CC-B2146FCD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8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1340-2AC3-4D83-9DAD-65B11833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7A925-15DD-40A5-8298-979D888CC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3BD0A-2D28-4229-AE79-9C4C9DBF7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96A9B-27BB-44A2-B0B3-833D411D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30BB-F9BD-4CE6-A779-5EF9D56B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E5AE1-8E34-4457-9003-4A09038E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7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23D64-A96E-44BC-9B0D-39924928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B7FB-60FA-4598-AF25-BC41F894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A30A6-064B-48FF-A839-0CA6BD4BD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160EE-5858-462A-BB0C-151369F92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72AA-D63F-42DB-9D03-3EA265659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2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F391-392E-4221-A936-D573FA4EA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Microprocessor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F7C33-A93B-491E-A3BE-E702781CF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6351" y="5079146"/>
            <a:ext cx="9144000" cy="1655762"/>
          </a:xfrm>
        </p:spPr>
        <p:txBody>
          <a:bodyPr/>
          <a:lstStyle/>
          <a:p>
            <a:r>
              <a:rPr lang="en-GB" dirty="0"/>
              <a:t>Moise Madalina</a:t>
            </a:r>
          </a:p>
          <a:p>
            <a:r>
              <a:rPr lang="en-GB" dirty="0"/>
              <a:t>Alexa </a:t>
            </a:r>
            <a:r>
              <a:rPr lang="en-GB" dirty="0" err="1"/>
              <a:t>Alexandru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94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FAC75-5F53-4AE2-85C4-4C4328A3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Fingerprint 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 with raspberry pi</a:t>
            </a:r>
          </a:p>
        </p:txBody>
      </p:sp>
    </p:spTree>
    <p:extLst>
      <p:ext uri="{BB962C8B-B14F-4D97-AF65-F5344CB8AC3E}">
        <p14:creationId xmlns:p14="http://schemas.microsoft.com/office/powerpoint/2010/main" val="16236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61089C-1350-4A59-BEE7-B4744A74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System architecture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639EDB9-AC9A-43F8-8466-AD0D9036F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00" y="984738"/>
            <a:ext cx="6854391" cy="4743644"/>
          </a:xfrm>
        </p:spPr>
      </p:pic>
    </p:spTree>
    <p:extLst>
      <p:ext uri="{BB962C8B-B14F-4D97-AF65-F5344CB8AC3E}">
        <p14:creationId xmlns:p14="http://schemas.microsoft.com/office/powerpoint/2010/main" val="196963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BA8C9-2D4A-40E4-82F9-1D2A12DF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Hardware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69DD12-DBA1-4FC2-BE2B-B25E585388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18" y="0"/>
            <a:ext cx="7242681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9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AD5055-1789-4845-A3F3-69E62363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5164-C259-4C2D-8F6B-9BAB094D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775" y="0"/>
            <a:ext cx="7043224" cy="6858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B6427-3C29-418B-9CDA-2357B12E50F0}"/>
              </a:ext>
            </a:extLst>
          </p:cNvPr>
          <p:cNvSpPr/>
          <p:nvPr/>
        </p:nvSpPr>
        <p:spPr>
          <a:xfrm>
            <a:off x="5775332" y="2372139"/>
            <a:ext cx="2160105" cy="1205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Begin()</a:t>
            </a:r>
          </a:p>
          <a:p>
            <a:pPr algn="ctr"/>
            <a:r>
              <a:rPr lang="en-GB" dirty="0" err="1"/>
              <a:t>startMessagesToLcd</a:t>
            </a:r>
            <a:endParaRPr lang="en-GB" dirty="0"/>
          </a:p>
          <a:p>
            <a:pPr algn="ctr"/>
            <a:r>
              <a:rPr lang="en-GB" dirty="0" err="1"/>
              <a:t>firebaseSettings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B1956-146D-4C3B-B309-80F34A164F20}"/>
              </a:ext>
            </a:extLst>
          </p:cNvPr>
          <p:cNvSpPr/>
          <p:nvPr/>
        </p:nvSpPr>
        <p:spPr>
          <a:xfrm>
            <a:off x="8771631" y="2372139"/>
            <a:ext cx="2584174" cy="1205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Lcdcmd</a:t>
            </a:r>
            <a:r>
              <a:rPr lang="en-GB" dirty="0"/>
              <a:t>()</a:t>
            </a:r>
          </a:p>
          <a:p>
            <a:pPr algn="ctr"/>
            <a:r>
              <a:rPr lang="en-GB" dirty="0" err="1"/>
              <a:t>Lcdwrite</a:t>
            </a:r>
            <a:r>
              <a:rPr lang="en-GB" dirty="0"/>
              <a:t>()</a:t>
            </a:r>
          </a:p>
          <a:p>
            <a:pPr algn="ctr"/>
            <a:r>
              <a:rPr lang="en-GB" dirty="0" err="1"/>
              <a:t>Lcdclear</a:t>
            </a:r>
            <a:r>
              <a:rPr lang="en-GB" dirty="0"/>
              <a:t>()</a:t>
            </a:r>
          </a:p>
          <a:p>
            <a:pPr algn="ctr"/>
            <a:r>
              <a:rPr lang="en-GB" dirty="0" err="1"/>
              <a:t>Lcdprint</a:t>
            </a:r>
            <a:r>
              <a:rPr lang="en-GB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5F47F-1014-4E7D-86C8-1C16BA4F65A3}"/>
              </a:ext>
            </a:extLst>
          </p:cNvPr>
          <p:cNvSpPr/>
          <p:nvPr/>
        </p:nvSpPr>
        <p:spPr>
          <a:xfrm>
            <a:off x="9049926" y="4174435"/>
            <a:ext cx="2305879" cy="1205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enrollFinger</a:t>
            </a:r>
            <a:r>
              <a:rPr lang="en-GB" dirty="0"/>
              <a:t>()</a:t>
            </a:r>
          </a:p>
          <a:p>
            <a:pPr algn="ctr"/>
            <a:r>
              <a:rPr lang="en-GB" dirty="0" err="1"/>
              <a:t>searchFinger</a:t>
            </a:r>
            <a:r>
              <a:rPr lang="en-GB" dirty="0"/>
              <a:t>(fa)</a:t>
            </a:r>
          </a:p>
          <a:p>
            <a:pPr algn="ctr"/>
            <a:r>
              <a:rPr lang="en-GB" dirty="0" err="1"/>
              <a:t>deleteFinger</a:t>
            </a:r>
            <a:r>
              <a:rPr lang="en-GB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B1DF6-FC36-4EBD-8AAE-0F08C7116268}"/>
              </a:ext>
            </a:extLst>
          </p:cNvPr>
          <p:cNvSpPr/>
          <p:nvPr/>
        </p:nvSpPr>
        <p:spPr>
          <a:xfrm>
            <a:off x="5716687" y="4174435"/>
            <a:ext cx="2584174" cy="1113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PyFingerprint</a:t>
            </a:r>
            <a:r>
              <a:rPr lang="en-GB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A27994-5AF5-4F99-B709-BF1559C421C7}"/>
              </a:ext>
            </a:extLst>
          </p:cNvPr>
          <p:cNvSpPr/>
          <p:nvPr/>
        </p:nvSpPr>
        <p:spPr>
          <a:xfrm>
            <a:off x="6828880" y="251791"/>
            <a:ext cx="3485322" cy="1868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import time</a:t>
            </a:r>
          </a:p>
          <a:p>
            <a:pPr algn="ctr"/>
            <a:r>
              <a:rPr lang="en-GB"/>
              <a:t>from pyfingerprint.pyfingerprint import PyFingerprint</a:t>
            </a:r>
          </a:p>
          <a:p>
            <a:pPr algn="ctr"/>
            <a:r>
              <a:rPr lang="en-GB"/>
              <a:t>import RPi.GPIO as gpio</a:t>
            </a:r>
          </a:p>
          <a:p>
            <a:pPr algn="ctr"/>
            <a:r>
              <a:rPr lang="en-GB"/>
              <a:t>from firebase import firebase</a:t>
            </a:r>
          </a:p>
        </p:txBody>
      </p:sp>
    </p:spTree>
    <p:extLst>
      <p:ext uri="{BB962C8B-B14F-4D97-AF65-F5344CB8AC3E}">
        <p14:creationId xmlns:p14="http://schemas.microsoft.com/office/powerpoint/2010/main" val="77687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FCC89-D330-46E5-94D1-362AC01C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2615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483E-5311-4ADF-8840-79023551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works</a:t>
            </a:r>
          </a:p>
        </p:txBody>
      </p:sp>
      <p:pic>
        <p:nvPicPr>
          <p:cNvPr id="7" name="Graphic 6" descr="Judge">
            <a:extLst>
              <a:ext uri="{FF2B5EF4-FFF2-40B4-BE49-F238E27FC236}">
                <a16:creationId xmlns:a16="http://schemas.microsoft.com/office/drawing/2014/main" id="{8B4BA233-1A80-481F-A32B-260CF47F2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00728A3-82F5-4DF2-8DF5-6038293E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2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Microprocessor system</vt:lpstr>
      <vt:lpstr>Fingerprint integration with raspberry pi</vt:lpstr>
      <vt:lpstr>System architecture</vt:lpstr>
      <vt:lpstr>Hardware design</vt:lpstr>
      <vt:lpstr>Software design</vt:lpstr>
      <vt:lpstr>Results</vt:lpstr>
      <vt:lpstr>Conclusions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system</dc:title>
  <dc:creator>Alex</dc:creator>
  <cp:lastModifiedBy>Alex</cp:lastModifiedBy>
  <cp:revision>3</cp:revision>
  <dcterms:created xsi:type="dcterms:W3CDTF">2019-05-20T21:14:20Z</dcterms:created>
  <dcterms:modified xsi:type="dcterms:W3CDTF">2019-05-21T04:17:09Z</dcterms:modified>
</cp:coreProperties>
</file>