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E8902-947C-4432-AA81-2622726009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4036C0-3C79-4408-81AC-2BB796EAA6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3A3E11-0E2E-47E8-A231-2C873C3A3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F3D8C-0083-4AA6-A82E-9793EE9EC7E9}" type="datetimeFigureOut">
              <a:rPr lang="en-GB" smtClean="0"/>
              <a:t>20/05/2019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F836B7-AF34-43B5-8B0D-1833141EE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B00F1F-821A-4EBB-A753-036C5BAF1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B7CA6-1937-4B44-80A9-46AB7696B0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1247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4C100-AF53-4F53-9D44-D9CFCF58B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B5A2FD-5AF7-49D1-9655-239136C18E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C8CD8-E236-427A-B471-91C6E073A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F3D8C-0083-4AA6-A82E-9793EE9EC7E9}" type="datetimeFigureOut">
              <a:rPr lang="en-GB" smtClean="0"/>
              <a:t>20/05/2019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548740-D0D5-417F-947F-6971518B5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E30EFF-0221-4F35-A18A-73AB32029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B7CA6-1937-4B44-80A9-46AB7696B0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1692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D1C705-2D84-43B2-8594-EDEA0348F0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FF1779-627F-4DF2-82C4-182C84BBE1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B2D99A-52C5-426A-942B-B70F4A03F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F3D8C-0083-4AA6-A82E-9793EE9EC7E9}" type="datetimeFigureOut">
              <a:rPr lang="en-GB" smtClean="0"/>
              <a:t>20/05/2019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404385-FD27-4657-A6C6-08265CC3D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8F530-A87A-49B8-AEB9-2DFC0E0AF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B7CA6-1937-4B44-80A9-46AB7696B0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137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95545-370C-419C-BB93-15DB92F4C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A84EE-123D-4F63-9F82-34560B3E39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1DAA38-1E6A-4B8C-BDAF-3B4399343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F3D8C-0083-4AA6-A82E-9793EE9EC7E9}" type="datetimeFigureOut">
              <a:rPr lang="en-GB" smtClean="0"/>
              <a:t>20/05/2019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37F647-8A28-4494-9E81-DA6857EB9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0ED967-DB04-4F8F-B722-92D8A4B34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B7CA6-1937-4B44-80A9-46AB7696B0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7779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533FE-8724-446C-9095-613989564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50722C-3DC5-436B-A846-814849700A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197EDB-8646-4619-8AA4-1DFA2499A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F3D8C-0083-4AA6-A82E-9793EE9EC7E9}" type="datetimeFigureOut">
              <a:rPr lang="en-GB" smtClean="0"/>
              <a:t>20/05/2019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31F122-DD3C-49FF-8887-15D42A6B0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DF90BF-3350-4E3A-9447-E66E75F65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B7CA6-1937-4B44-80A9-46AB7696B0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4819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A0B0D-EDEE-4A0E-B1E0-39FDBA98F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D9E67-4440-4601-845B-E9EE543CE2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3E1ADD-7BC9-4605-BEC3-C2C6FC7756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FFAF32-C07E-475E-8C47-A2FB16DE2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F3D8C-0083-4AA6-A82E-9793EE9EC7E9}" type="datetimeFigureOut">
              <a:rPr lang="en-GB" smtClean="0"/>
              <a:t>20/05/2019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D01EB3-644F-4D14-8A2D-5FF310B0E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DFAF91-B433-4985-96E4-08FD6BD8D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B7CA6-1937-4B44-80A9-46AB7696B0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2668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15D72-AC1B-4ED2-994B-8C9E7E1E9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88B01C-1706-4292-8EFB-D45C0BED2B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DE1ACA-FB78-480C-8600-6669EF11F8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A3B855-2783-4F93-A157-71E086355F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A4BE7B-6893-4798-8D2E-2D13A830C3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1F5E75-E66D-4FFD-902D-025C5759E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F3D8C-0083-4AA6-A82E-9793EE9EC7E9}" type="datetimeFigureOut">
              <a:rPr lang="en-GB" smtClean="0"/>
              <a:t>20/05/2019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6F909B-0B47-4B14-8BBC-FCB616472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E470FD-FA52-42A9-AF07-CC1911EC3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B7CA6-1937-4B44-80A9-46AB7696B0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4885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39AE9-1457-4AED-B263-4E8E62F55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0940D0-CF60-4A91-B6AC-8F1AAFC8C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F3D8C-0083-4AA6-A82E-9793EE9EC7E9}" type="datetimeFigureOut">
              <a:rPr lang="en-GB" smtClean="0"/>
              <a:t>20/05/2019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754FAB-AB85-4B35-8A22-244F43118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ECA77F-2DDF-4528-8BC9-FCEE02373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B7CA6-1937-4B44-80A9-46AB7696B0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8203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190C43-2601-484A-A1F3-CECFEE079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F3D8C-0083-4AA6-A82E-9793EE9EC7E9}" type="datetimeFigureOut">
              <a:rPr lang="en-GB" smtClean="0"/>
              <a:t>20/05/2019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E2BFD8-4231-45A9-88C4-C403831A6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7552C5-FB25-4088-879C-1990C4F21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B7CA6-1937-4B44-80A9-46AB7696B0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6342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83FAF-8464-4129-B918-867F38EEF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5FD8E-38AD-41E5-A139-1F3E0F81F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0A2BC8-7E10-4BDF-A57C-FC0B0FF6A3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B10161-2E56-4DF0-8B63-DA2117DC6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F3D8C-0083-4AA6-A82E-9793EE9EC7E9}" type="datetimeFigureOut">
              <a:rPr lang="en-GB" smtClean="0"/>
              <a:t>20/05/2019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755BB9-EB5C-41EF-B9E5-E14B701C7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D58EF4-5FFB-489B-B3CC-B2146FCD4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B7CA6-1937-4B44-80A9-46AB7696B0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7284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51340-2AC3-4D83-9DAD-65B118335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D7A925-15DD-40A5-8298-979D888CC8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13BD0A-2D28-4229-AE79-9C4C9DBF7F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296A9B-27BB-44A2-B0B3-833D411DB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F3D8C-0083-4AA6-A82E-9793EE9EC7E9}" type="datetimeFigureOut">
              <a:rPr lang="en-GB" smtClean="0"/>
              <a:t>20/05/2019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5730BB-F9BD-4CE6-A779-5EF9D56BD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AE5AE1-8E34-4457-9003-4A09038E0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B7CA6-1937-4B44-80A9-46AB7696B0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0378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123D64-A96E-44BC-9B0D-39924928C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49B7FB-60FA-4598-AF25-BC41F8949A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6A30A6-064B-48FF-A839-0CA6BD4BDB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F3D8C-0083-4AA6-A82E-9793EE9EC7E9}" type="datetimeFigureOut">
              <a:rPr lang="en-GB" smtClean="0"/>
              <a:t>20/05/2019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8160EE-5858-462A-BB0C-151369F926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0772AA-D63F-42DB-9D03-3EA2656592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AB7CA6-1937-4B44-80A9-46AB7696B0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8024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5F391-392E-4221-A936-D573FA4EAC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Microprocessor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7F7C33-A93B-491E-A3BE-E702781CF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06351" y="5079146"/>
            <a:ext cx="9144000" cy="1655762"/>
          </a:xfrm>
        </p:spPr>
        <p:txBody>
          <a:bodyPr/>
          <a:lstStyle/>
          <a:p>
            <a:r>
              <a:rPr lang="en-GB" dirty="0"/>
              <a:t>Moise Madalina</a:t>
            </a:r>
          </a:p>
          <a:p>
            <a:r>
              <a:rPr lang="en-GB" dirty="0"/>
              <a:t>Alexa </a:t>
            </a:r>
            <a:r>
              <a:rPr lang="en-GB" dirty="0" err="1"/>
              <a:t>Alexandru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3947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CEFAC75-5F53-4AE2-85C4-4C4328A3A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1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Fingeprint</a:t>
            </a:r>
            <a:r>
              <a:rPr lang="en-US" sz="5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integration with raspberry pi</a:t>
            </a:r>
          </a:p>
        </p:txBody>
      </p:sp>
    </p:spTree>
    <p:extLst>
      <p:ext uri="{BB962C8B-B14F-4D97-AF65-F5344CB8AC3E}">
        <p14:creationId xmlns:p14="http://schemas.microsoft.com/office/powerpoint/2010/main" val="1623630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361089C-1350-4A59-BEE7-B4744A749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System architecture</a:t>
            </a:r>
          </a:p>
        </p:txBody>
      </p:sp>
      <p:pic>
        <p:nvPicPr>
          <p:cNvPr id="6" name="Content Placeholder 5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E639EDB9-AC9A-43F8-8466-AD0D9036F9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100" y="984738"/>
            <a:ext cx="6854391" cy="4743644"/>
          </a:xfrm>
        </p:spPr>
      </p:pic>
    </p:spTree>
    <p:extLst>
      <p:ext uri="{BB962C8B-B14F-4D97-AF65-F5344CB8AC3E}">
        <p14:creationId xmlns:p14="http://schemas.microsoft.com/office/powerpoint/2010/main" val="1969631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DBA8C9-2D4A-40E4-82F9-1D2A12DF6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Hardware design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869DD12-DBA1-4FC2-BE2B-B25E5853889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9318" y="0"/>
            <a:ext cx="7242681" cy="6611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092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BAD5055-1789-4845-A3F3-69E62363C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Software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45164-C259-4C2D-8F6B-9BAB094DB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8775" y="0"/>
            <a:ext cx="7043224" cy="6858000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endParaRPr lang="en-GB" sz="2400" dirty="0">
              <a:solidFill>
                <a:srgbClr val="000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F1B6427-3C29-418B-9CDA-2357B12E50F0}"/>
              </a:ext>
            </a:extLst>
          </p:cNvPr>
          <p:cNvSpPr/>
          <p:nvPr/>
        </p:nvSpPr>
        <p:spPr>
          <a:xfrm>
            <a:off x="5775332" y="2372139"/>
            <a:ext cx="2160105" cy="12059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Begin()</a:t>
            </a:r>
          </a:p>
          <a:p>
            <a:pPr algn="ctr"/>
            <a:r>
              <a:rPr lang="en-GB" dirty="0" err="1"/>
              <a:t>startMessagesToLcd</a:t>
            </a:r>
            <a:endParaRPr lang="en-GB" dirty="0"/>
          </a:p>
          <a:p>
            <a:pPr algn="ctr"/>
            <a:r>
              <a:rPr lang="en-GB" dirty="0" err="1"/>
              <a:t>firebaseSettings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FB1956-146D-4C3B-B309-80F34A164F20}"/>
              </a:ext>
            </a:extLst>
          </p:cNvPr>
          <p:cNvSpPr/>
          <p:nvPr/>
        </p:nvSpPr>
        <p:spPr>
          <a:xfrm>
            <a:off x="8771631" y="2372139"/>
            <a:ext cx="2584174" cy="12059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Lcdcmd</a:t>
            </a:r>
            <a:r>
              <a:rPr lang="en-GB" dirty="0"/>
              <a:t>()</a:t>
            </a:r>
          </a:p>
          <a:p>
            <a:pPr algn="ctr"/>
            <a:r>
              <a:rPr lang="en-GB" dirty="0" err="1"/>
              <a:t>Lcdwrite</a:t>
            </a:r>
            <a:r>
              <a:rPr lang="en-GB" dirty="0"/>
              <a:t>()</a:t>
            </a:r>
          </a:p>
          <a:p>
            <a:pPr algn="ctr"/>
            <a:r>
              <a:rPr lang="en-GB" dirty="0" err="1"/>
              <a:t>Lcdclear</a:t>
            </a:r>
            <a:r>
              <a:rPr lang="en-GB" dirty="0"/>
              <a:t>()</a:t>
            </a:r>
          </a:p>
          <a:p>
            <a:pPr algn="ctr"/>
            <a:r>
              <a:rPr lang="en-GB" dirty="0" err="1"/>
              <a:t>Lcdprint</a:t>
            </a:r>
            <a:r>
              <a:rPr lang="en-GB" dirty="0"/>
              <a:t>()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A05F47F-1014-4E7D-86C8-1C16BA4F65A3}"/>
              </a:ext>
            </a:extLst>
          </p:cNvPr>
          <p:cNvSpPr/>
          <p:nvPr/>
        </p:nvSpPr>
        <p:spPr>
          <a:xfrm>
            <a:off x="9049926" y="4174435"/>
            <a:ext cx="2305879" cy="12059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enrollFinger</a:t>
            </a:r>
            <a:r>
              <a:rPr lang="en-GB" dirty="0"/>
              <a:t>()</a:t>
            </a:r>
          </a:p>
          <a:p>
            <a:pPr algn="ctr"/>
            <a:r>
              <a:rPr lang="en-GB" dirty="0" err="1"/>
              <a:t>searchFinger</a:t>
            </a:r>
            <a:r>
              <a:rPr lang="en-GB" dirty="0"/>
              <a:t>(fa)</a:t>
            </a:r>
          </a:p>
          <a:p>
            <a:pPr algn="ctr"/>
            <a:r>
              <a:rPr lang="en-GB" dirty="0" err="1"/>
              <a:t>deleteFinger</a:t>
            </a:r>
            <a:r>
              <a:rPr lang="en-GB" dirty="0"/>
              <a:t>()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BB1DF6-FC36-4EBD-8AAE-0F08C7116268}"/>
              </a:ext>
            </a:extLst>
          </p:cNvPr>
          <p:cNvSpPr/>
          <p:nvPr/>
        </p:nvSpPr>
        <p:spPr>
          <a:xfrm>
            <a:off x="5716687" y="4174435"/>
            <a:ext cx="2584174" cy="111318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PyFingerprint</a:t>
            </a:r>
            <a:r>
              <a:rPr lang="en-GB" dirty="0"/>
              <a:t>()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1A27994-5AF5-4F99-B709-BF1559C421C7}"/>
              </a:ext>
            </a:extLst>
          </p:cNvPr>
          <p:cNvSpPr/>
          <p:nvPr/>
        </p:nvSpPr>
        <p:spPr>
          <a:xfrm>
            <a:off x="6828880" y="251791"/>
            <a:ext cx="3485322" cy="18685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/>
              <a:t>import time</a:t>
            </a:r>
          </a:p>
          <a:p>
            <a:pPr algn="ctr"/>
            <a:r>
              <a:rPr lang="en-GB"/>
              <a:t>from pyfingerprint.pyfingerprint import PyFingerprint</a:t>
            </a:r>
          </a:p>
          <a:p>
            <a:pPr algn="ctr"/>
            <a:r>
              <a:rPr lang="en-GB"/>
              <a:t>import RPi.GPIO as gpio</a:t>
            </a:r>
          </a:p>
          <a:p>
            <a:pPr algn="ctr"/>
            <a:r>
              <a:rPr lang="en-GB"/>
              <a:t>from firebase import firebase</a:t>
            </a:r>
          </a:p>
        </p:txBody>
      </p:sp>
    </p:spTree>
    <p:extLst>
      <p:ext uri="{BB962C8B-B14F-4D97-AF65-F5344CB8AC3E}">
        <p14:creationId xmlns:p14="http://schemas.microsoft.com/office/powerpoint/2010/main" val="776873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DFCC89-D330-46E5-94D1-362AC01C4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>
                <a:solidFill>
                  <a:schemeClr val="bg1">
                    <a:lumMod val="95000"/>
                    <a:lumOff val="5000"/>
                  </a:schemeClr>
                </a:solidFill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34261550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C483E-5311-4ADF-8840-790235513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0667" y="2187743"/>
            <a:ext cx="5293449" cy="248251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Conclusions</a:t>
            </a:r>
            <a:b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Future works</a:t>
            </a:r>
          </a:p>
        </p:txBody>
      </p:sp>
      <p:pic>
        <p:nvPicPr>
          <p:cNvPr id="7" name="Graphic 6" descr="Judge">
            <a:extLst>
              <a:ext uri="{FF2B5EF4-FFF2-40B4-BE49-F238E27FC236}">
                <a16:creationId xmlns:a16="http://schemas.microsoft.com/office/drawing/2014/main" id="{8B4BA233-1A80-481F-A32B-260CF47F22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1" y="2743201"/>
            <a:ext cx="1371600" cy="13716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D00728A3-82F5-4DF2-8DF5-6038293E7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825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</TotalTime>
  <Words>59</Words>
  <Application>Microsoft Office PowerPoint</Application>
  <PresentationFormat>Widescreen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Microprocessor system</vt:lpstr>
      <vt:lpstr>Fingeprint integration with raspberry pi</vt:lpstr>
      <vt:lpstr>System architecture</vt:lpstr>
      <vt:lpstr>Hardware design</vt:lpstr>
      <vt:lpstr>Software design</vt:lpstr>
      <vt:lpstr>Results</vt:lpstr>
      <vt:lpstr>Conclusions Future works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Microprocessor system</dc:title>
  <dc:creator>Alex</dc:creator>
  <cp:lastModifiedBy>Alex</cp:lastModifiedBy>
  <cp:revision>2</cp:revision>
  <dcterms:created xsi:type="dcterms:W3CDTF">2019-05-20T21:14:20Z</dcterms:created>
  <dcterms:modified xsi:type="dcterms:W3CDTF">2019-05-21T04:16:02Z</dcterms:modified>
</cp:coreProperties>
</file>