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C127F-6CEC-09D9-3EC4-7AFE0BF821E3}" v="497" dt="2025-05-05T19:31:51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76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25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82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6953" y="1297892"/>
            <a:ext cx="5849816" cy="845858"/>
          </a:xfrm>
        </p:spPr>
        <p:txBody>
          <a:bodyPr/>
          <a:lstStyle/>
          <a:p>
            <a:r>
              <a:rPr lang="en-US" dirty="0">
                <a:latin typeface="Aptos"/>
              </a:rPr>
              <a:t>Guess the </a:t>
            </a:r>
            <a:r>
              <a:rPr lang="en-US" dirty="0">
                <a:latin typeface="Aptos"/>
                <a:cs typeface="Arial"/>
              </a:rPr>
              <a:t>drawing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8" y="3585878"/>
            <a:ext cx="3352641" cy="2326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chemeClr val="tx1"/>
                </a:solidFill>
                <a:latin typeface="Arial"/>
                <a:cs typeface="Arial"/>
              </a:rPr>
              <a:t>Cochior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Iulia-</a:t>
            </a:r>
            <a:r>
              <a:rPr lang="en-US" err="1">
                <a:solidFill>
                  <a:schemeClr val="tx1"/>
                </a:solidFill>
                <a:latin typeface="Arial"/>
                <a:cs typeface="Arial"/>
              </a:rPr>
              <a:t>Ștefana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Ioana Mădălin-Andrei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Stancu Rareș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Țicu Bogdan-Valeriu</a:t>
            </a: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59B85-94EB-8A93-3CC0-C40690B6C0BE}"/>
              </a:ext>
            </a:extLst>
          </p:cNvPr>
          <p:cNvSpPr txBox="1"/>
          <p:nvPr/>
        </p:nvSpPr>
        <p:spPr>
          <a:xfrm>
            <a:off x="4451838" y="5914733"/>
            <a:ext cx="76035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Profesori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coordonator</a:t>
            </a:r>
            <a:r>
              <a:rPr lang="en-US" sz="2400" dirty="0">
                <a:latin typeface="Arial"/>
                <a:cs typeface="Arial"/>
              </a:rPr>
              <a:t>: Ștefănescu Alin, </a:t>
            </a:r>
            <a:r>
              <a:rPr lang="en-US" sz="2400" dirty="0" err="1">
                <a:latin typeface="Arial"/>
                <a:cs typeface="Arial"/>
              </a:rPr>
              <a:t>Soviany</a:t>
            </a:r>
            <a:r>
              <a:rPr lang="en-US" sz="2400" dirty="0">
                <a:latin typeface="Arial"/>
                <a:cs typeface="Arial"/>
              </a:rPr>
              <a:t> Petru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2C2641-47FF-51F5-7383-B847DF62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6428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853E303-4B95-1F8C-D56B-CCC9074A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67" y="9588"/>
            <a:ext cx="6713674" cy="68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5513-35D5-6E6C-D0FA-6FB9E24B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3573"/>
            <a:ext cx="8596668" cy="888314"/>
          </a:xfrm>
        </p:spPr>
        <p:txBody>
          <a:bodyPr/>
          <a:lstStyle/>
          <a:p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/ </a:t>
            </a:r>
            <a:r>
              <a:rPr lang="en-US" dirty="0" err="1"/>
              <a:t>dificile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ECFB-4C80-F736-A235-7709BB9D67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latin typeface="Arial"/>
              <a:ea typeface="+mn-lt"/>
              <a:cs typeface="+mn-lt"/>
            </a:endParaRPr>
          </a:p>
          <a:p>
            <a:r>
              <a:rPr lang="en-US" sz="2000" err="1">
                <a:latin typeface="Arial"/>
                <a:ea typeface="+mn-lt"/>
                <a:cs typeface="+mn-lt"/>
              </a:rPr>
              <a:t>Comunicarea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în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timp</a:t>
            </a:r>
            <a:r>
              <a:rPr lang="en-US" sz="2000" dirty="0">
                <a:latin typeface="Arial"/>
                <a:ea typeface="+mn-lt"/>
                <a:cs typeface="+mn-lt"/>
              </a:rPr>
              <a:t> real cu Socket.IO. </a:t>
            </a:r>
            <a:r>
              <a:rPr lang="en-US" sz="2000" err="1">
                <a:latin typeface="Arial"/>
                <a:ea typeface="+mn-lt"/>
                <a:cs typeface="+mn-lt"/>
              </a:rPr>
              <a:t>Experiență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captivantă</a:t>
            </a:r>
            <a:r>
              <a:rPr lang="en-US" sz="2000" dirty="0">
                <a:latin typeface="Arial"/>
                <a:ea typeface="+mn-lt"/>
                <a:cs typeface="+mn-lt"/>
              </a:rPr>
              <a:t> de a </a:t>
            </a:r>
            <a:r>
              <a:rPr lang="en-US" sz="2000" err="1">
                <a:latin typeface="Arial"/>
                <a:ea typeface="+mn-lt"/>
                <a:cs typeface="+mn-lt"/>
              </a:rPr>
              <a:t>vedea</a:t>
            </a:r>
            <a:r>
              <a:rPr lang="en-US" sz="2000" dirty="0">
                <a:latin typeface="Arial"/>
                <a:ea typeface="+mn-lt"/>
                <a:cs typeface="+mn-lt"/>
              </a:rPr>
              <a:t> cum </a:t>
            </a:r>
            <a:r>
              <a:rPr lang="en-US" sz="2000" err="1">
                <a:latin typeface="Arial"/>
                <a:ea typeface="+mn-lt"/>
                <a:cs typeface="+mn-lt"/>
              </a:rPr>
              <a:t>utilizatorii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interacționează</a:t>
            </a:r>
            <a:r>
              <a:rPr lang="en-US" sz="2000" dirty="0">
                <a:latin typeface="Arial"/>
                <a:ea typeface="+mn-lt"/>
                <a:cs typeface="+mn-lt"/>
              </a:rPr>
              <a:t> live. </a:t>
            </a:r>
            <a:endParaRPr lang="en-US">
              <a:latin typeface="Arial"/>
              <a:cs typeface="Arial"/>
            </a:endParaRPr>
          </a:p>
          <a:p>
            <a:r>
              <a:rPr lang="en-US" sz="2000" err="1">
                <a:latin typeface="Arial"/>
                <a:ea typeface="+mn-lt"/>
                <a:cs typeface="+mn-lt"/>
              </a:rPr>
              <a:t>Sistemul</a:t>
            </a:r>
            <a:r>
              <a:rPr lang="en-US" sz="2000" dirty="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scor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dinamic</a:t>
            </a:r>
            <a:r>
              <a:rPr lang="en-US" sz="2000" dirty="0">
                <a:latin typeface="Arial"/>
                <a:ea typeface="+mn-lt"/>
                <a:cs typeface="+mn-lt"/>
              </a:rPr>
              <a:t>. </a:t>
            </a:r>
            <a:r>
              <a:rPr lang="en-US" sz="2000" err="1">
                <a:latin typeface="Arial"/>
                <a:ea typeface="+mn-lt"/>
                <a:cs typeface="+mn-lt"/>
              </a:rPr>
              <a:t>Punctaj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bazat</a:t>
            </a:r>
            <a:r>
              <a:rPr lang="en-US" sz="2000" dirty="0">
                <a:latin typeface="Arial"/>
                <a:ea typeface="+mn-lt"/>
                <a:cs typeface="+mn-lt"/>
              </a:rPr>
              <a:t> pe </a:t>
            </a:r>
            <a:r>
              <a:rPr lang="en-US" sz="2000" err="1">
                <a:latin typeface="Arial"/>
                <a:ea typeface="+mn-lt"/>
                <a:cs typeface="+mn-lt"/>
              </a:rPr>
              <a:t>timpul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rămas</a:t>
            </a:r>
            <a:r>
              <a:rPr lang="en-US" sz="2000" dirty="0">
                <a:latin typeface="Arial"/>
                <a:ea typeface="+mn-lt"/>
                <a:cs typeface="+mn-lt"/>
              </a:rPr>
              <a:t> → </a:t>
            </a:r>
            <a:r>
              <a:rPr lang="en-US" sz="2000" err="1">
                <a:latin typeface="Arial"/>
                <a:ea typeface="+mn-lt"/>
                <a:cs typeface="+mn-lt"/>
              </a:rPr>
              <a:t>recompensează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rapiditatea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ghicirii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și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echilibrează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rolurile</a:t>
            </a:r>
            <a:r>
              <a:rPr lang="en-US" sz="2000" dirty="0">
                <a:latin typeface="Arial"/>
                <a:ea typeface="+mn-lt"/>
                <a:cs typeface="+mn-lt"/>
              </a:rPr>
              <a:t>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AB1D-9821-ED95-1049-94B6B1A8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9673" y="2284157"/>
            <a:ext cx="41840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r>
              <a:rPr lang="en-US" sz="2000" dirty="0" err="1">
                <a:latin typeface="Arial"/>
                <a:ea typeface="+mn-lt"/>
                <a:cs typeface="+mn-lt"/>
              </a:rPr>
              <a:t>Sincronizarea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între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utilizatori</a:t>
            </a:r>
            <a:r>
              <a:rPr lang="en-US" sz="2000" dirty="0">
                <a:latin typeface="Arial"/>
                <a:ea typeface="+mn-lt"/>
                <a:cs typeface="+mn-lt"/>
              </a:rPr>
              <a:t>. </a:t>
            </a:r>
            <a:r>
              <a:rPr lang="en-US" sz="2000" dirty="0" err="1">
                <a:latin typeface="Arial"/>
                <a:ea typeface="+mn-lt"/>
                <a:cs typeface="+mn-lt"/>
              </a:rPr>
              <a:t>Probleme</a:t>
            </a:r>
            <a:r>
              <a:rPr lang="en-US" sz="2000" dirty="0"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"/>
                <a:ea typeface="+mn-lt"/>
                <a:cs typeface="+mn-lt"/>
              </a:rPr>
              <a:t>ordine</a:t>
            </a:r>
            <a:r>
              <a:rPr lang="en-US" sz="2000" dirty="0">
                <a:latin typeface="Arial"/>
                <a:ea typeface="+mn-lt"/>
                <a:cs typeface="+mn-lt"/>
              </a:rPr>
              <a:t> a </a:t>
            </a:r>
            <a:r>
              <a:rPr lang="en-US" sz="2000" dirty="0" err="1">
                <a:latin typeface="Arial"/>
                <a:ea typeface="+mn-lt"/>
                <a:cs typeface="+mn-lt"/>
              </a:rPr>
              <a:t>evenimentelor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sau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mesaje</a:t>
            </a:r>
            <a:r>
              <a:rPr lang="en-US" sz="2000" dirty="0">
                <a:latin typeface="Arial"/>
                <a:ea typeface="+mn-lt"/>
                <a:cs typeface="+mn-lt"/>
              </a:rPr>
              <a:t> care </a:t>
            </a:r>
            <a:r>
              <a:rPr lang="en-US" sz="2000" dirty="0" err="1">
                <a:latin typeface="Arial"/>
                <a:ea typeface="+mn-lt"/>
                <a:cs typeface="+mn-lt"/>
              </a:rPr>
              <a:t>ajungeau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prea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devreme</a:t>
            </a:r>
            <a:r>
              <a:rPr lang="en-US" sz="2000" dirty="0">
                <a:latin typeface="Arial"/>
                <a:ea typeface="+mn-lt"/>
                <a:cs typeface="+mn-lt"/>
              </a:rPr>
              <a:t>/</a:t>
            </a:r>
            <a:r>
              <a:rPr lang="en-US" sz="2000" dirty="0" err="1">
                <a:latin typeface="Arial"/>
                <a:ea typeface="+mn-lt"/>
                <a:cs typeface="+mn-lt"/>
              </a:rPr>
              <a:t>târziu</a:t>
            </a:r>
            <a:r>
              <a:rPr lang="en-US" sz="2000" dirty="0">
                <a:latin typeface="Arial"/>
                <a:ea typeface="+mn-lt"/>
                <a:cs typeface="+mn-lt"/>
              </a:rPr>
              <a:t>. </a:t>
            </a:r>
            <a:endParaRPr lang="en-US"/>
          </a:p>
          <a:p>
            <a:r>
              <a:rPr lang="en-US" sz="2000" err="1">
                <a:latin typeface="Arial"/>
                <a:ea typeface="+mn-lt"/>
                <a:cs typeface="+mn-lt"/>
              </a:rPr>
              <a:t>Tranziția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între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runde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și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jucători</a:t>
            </a:r>
            <a:r>
              <a:rPr lang="en-US" sz="2000" dirty="0">
                <a:latin typeface="Arial"/>
                <a:ea typeface="+mn-lt"/>
                <a:cs typeface="+mn-lt"/>
              </a:rPr>
              <a:t>. Logica </a:t>
            </a:r>
            <a:r>
              <a:rPr lang="en-US" sz="2000" err="1">
                <a:latin typeface="Arial"/>
                <a:ea typeface="+mn-lt"/>
                <a:cs typeface="+mn-lt"/>
              </a:rPr>
              <a:t>pentru</a:t>
            </a:r>
            <a:r>
              <a:rPr lang="en-US" sz="2000" dirty="0">
                <a:latin typeface="Arial"/>
                <a:ea typeface="+mn-lt"/>
                <a:cs typeface="+mn-lt"/>
              </a:rPr>
              <a:t> a </a:t>
            </a:r>
            <a:r>
              <a:rPr lang="en-US" sz="2000" err="1">
                <a:latin typeface="Arial"/>
                <a:ea typeface="+mn-lt"/>
                <a:cs typeface="+mn-lt"/>
              </a:rPr>
              <a:t>trece</a:t>
            </a:r>
            <a:r>
              <a:rPr lang="en-US" sz="2000" dirty="0">
                <a:latin typeface="Arial"/>
                <a:ea typeface="+mn-lt"/>
                <a:cs typeface="+mn-lt"/>
              </a:rPr>
              <a:t> automat la </a:t>
            </a:r>
            <a:r>
              <a:rPr lang="en-US" sz="2000" err="1">
                <a:latin typeface="Arial"/>
                <a:ea typeface="+mn-lt"/>
                <a:cs typeface="+mn-lt"/>
              </a:rPr>
              <a:t>următorul</a:t>
            </a:r>
            <a:r>
              <a:rPr lang="en-US" sz="2000" dirty="0">
                <a:latin typeface="Arial"/>
                <a:ea typeface="+mn-lt"/>
                <a:cs typeface="+mn-lt"/>
              </a:rPr>
              <a:t> drawer </a:t>
            </a:r>
            <a:r>
              <a:rPr lang="en-US" sz="2000" err="1">
                <a:latin typeface="Arial"/>
                <a:ea typeface="+mn-lt"/>
                <a:cs typeface="+mn-lt"/>
              </a:rPr>
              <a:t>fără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erori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și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fără</a:t>
            </a:r>
            <a:r>
              <a:rPr lang="en-US" sz="2000" dirty="0">
                <a:latin typeface="Arial"/>
                <a:ea typeface="+mn-lt"/>
                <a:cs typeface="+mn-lt"/>
              </a:rPr>
              <a:t> lag. </a:t>
            </a:r>
            <a:endParaRPr lang="en-US" sz="2000" dirty="0"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0CFBA3-13DE-F4C6-1725-8E24442E07B4}"/>
              </a:ext>
            </a:extLst>
          </p:cNvPr>
          <p:cNvCxnSpPr/>
          <p:nvPr/>
        </p:nvCxnSpPr>
        <p:spPr>
          <a:xfrm>
            <a:off x="4904619" y="2578383"/>
            <a:ext cx="15445" cy="27688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347-EF3F-6A39-BD1A-843CEB59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4762"/>
            <a:ext cx="8596668" cy="795638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E168-C9C8-C348-8274-0A93CAA0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3264"/>
            <a:ext cx="8596668" cy="260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err="1">
                <a:latin typeface="Arial"/>
                <a:cs typeface="Arial"/>
              </a:rPr>
              <a:t>Opțiune</a:t>
            </a:r>
            <a:r>
              <a:rPr lang="en-US" sz="2500" dirty="0">
                <a:latin typeface="Arial"/>
                <a:cs typeface="Arial"/>
              </a:rPr>
              <a:t> de a </a:t>
            </a:r>
            <a:r>
              <a:rPr lang="en-US" sz="2500" err="1">
                <a:latin typeface="Arial"/>
                <a:cs typeface="Arial"/>
              </a:rPr>
              <a:t>elimina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jucători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dintr</a:t>
            </a:r>
            <a:r>
              <a:rPr lang="en-US" sz="2500" dirty="0">
                <a:latin typeface="Arial"/>
                <a:cs typeface="Arial"/>
              </a:rPr>
              <a:t>-o </a:t>
            </a:r>
            <a:r>
              <a:rPr lang="en-US" sz="2500" err="1">
                <a:latin typeface="Arial"/>
                <a:cs typeface="Arial"/>
              </a:rPr>
              <a:t>cameră</a:t>
            </a:r>
            <a:endParaRPr lang="en-US" sz="2500">
              <a:latin typeface="Arial"/>
              <a:cs typeface="Arial"/>
            </a:endParaRPr>
          </a:p>
          <a:p>
            <a:r>
              <a:rPr lang="en-US" sz="2500" err="1">
                <a:latin typeface="Arial"/>
                <a:cs typeface="Arial"/>
              </a:rPr>
              <a:t>Opțiune</a:t>
            </a:r>
            <a:r>
              <a:rPr lang="en-US" sz="2500" dirty="0">
                <a:latin typeface="Arial"/>
                <a:cs typeface="Arial"/>
              </a:rPr>
              <a:t> de a </a:t>
            </a:r>
            <a:r>
              <a:rPr lang="en-US" sz="2500" err="1">
                <a:latin typeface="Arial"/>
                <a:cs typeface="Arial"/>
              </a:rPr>
              <a:t>trimite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invitație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prietenilor</a:t>
            </a:r>
            <a:endParaRPr lang="en-US" sz="2500">
              <a:latin typeface="Arial"/>
              <a:cs typeface="Arial"/>
            </a:endParaRPr>
          </a:p>
          <a:p>
            <a:r>
              <a:rPr lang="en-US" sz="2500" dirty="0">
                <a:latin typeface="Arial"/>
                <a:cs typeface="Arial"/>
              </a:rPr>
              <a:t>De </a:t>
            </a:r>
            <a:r>
              <a:rPr lang="en-US" sz="2500" err="1">
                <a:latin typeface="Arial"/>
                <a:cs typeface="Arial"/>
              </a:rPr>
              <a:t>îmbunătățit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lang="en-US" sz="2500" err="1">
                <a:latin typeface="Arial"/>
                <a:cs typeface="Arial"/>
              </a:rPr>
              <a:t>designul</a:t>
            </a:r>
            <a:r>
              <a:rPr lang="en-US" sz="2500" dirty="0">
                <a:latin typeface="Arial"/>
                <a:cs typeface="Arial"/>
              </a:rPr>
              <a:t> general al </a:t>
            </a:r>
            <a:r>
              <a:rPr lang="en-US" sz="2500" err="1">
                <a:latin typeface="Arial"/>
                <a:cs typeface="Arial"/>
              </a:rPr>
              <a:t>aplicației</a:t>
            </a:r>
            <a:endParaRPr lang="en-US" sz="2500">
              <a:latin typeface="Arial"/>
              <a:cs typeface="Arial"/>
            </a:endParaRPr>
          </a:p>
          <a:p>
            <a:r>
              <a:rPr lang="en-US" sz="2500" dirty="0">
                <a:latin typeface="Arial"/>
                <a:cs typeface="Arial"/>
              </a:rPr>
              <a:t>De </a:t>
            </a:r>
            <a:r>
              <a:rPr lang="en-US" sz="2500" err="1">
                <a:latin typeface="Arial"/>
                <a:cs typeface="Arial"/>
              </a:rPr>
              <a:t>implementat</a:t>
            </a:r>
            <a:r>
              <a:rPr lang="en-US" sz="2500" dirty="0">
                <a:latin typeface="Arial"/>
                <a:cs typeface="Arial"/>
              </a:rPr>
              <a:t> teste automate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F74-9489-76F1-BDDB-A21786BD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255" y="2177993"/>
            <a:ext cx="6798990" cy="2511274"/>
          </a:xfrm>
        </p:spPr>
        <p:txBody>
          <a:bodyPr/>
          <a:lstStyle/>
          <a:p>
            <a:r>
              <a:rPr lang="en-US" sz="7000" err="1"/>
              <a:t>Vă</a:t>
            </a:r>
            <a:r>
              <a:rPr lang="en-US" sz="7000" dirty="0"/>
              <a:t> </a:t>
            </a:r>
            <a:r>
              <a:rPr lang="en-US" sz="7000" err="1"/>
              <a:t>mulțumim</a:t>
            </a:r>
            <a:r>
              <a:rPr lang="en-US" sz="7000" dirty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8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Guess the drawing</vt:lpstr>
      <vt:lpstr>PowerPoint Presentation</vt:lpstr>
      <vt:lpstr>PowerPoint Presentation</vt:lpstr>
      <vt:lpstr>Aspecte interesante/ dificile</vt:lpstr>
      <vt:lpstr>TO DO</vt:lpstr>
      <vt:lpstr>Vă mulțumim!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194</cp:revision>
  <dcterms:created xsi:type="dcterms:W3CDTF">2025-05-05T18:09:55Z</dcterms:created>
  <dcterms:modified xsi:type="dcterms:W3CDTF">2025-05-05T19:38:03Z</dcterms:modified>
</cp:coreProperties>
</file>