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2"/>
  </p:notesMasterIdLst>
  <p:sldIdLst>
    <p:sldId id="256" r:id="rId5"/>
    <p:sldId id="259" r:id="rId6"/>
    <p:sldId id="268" r:id="rId7"/>
    <p:sldId id="260" r:id="rId8"/>
    <p:sldId id="262" r:id="rId9"/>
    <p:sldId id="271" r:id="rId10"/>
    <p:sldId id="272" r:id="rId11"/>
    <p:sldId id="273" r:id="rId12"/>
    <p:sldId id="275" r:id="rId13"/>
    <p:sldId id="274" r:id="rId14"/>
    <p:sldId id="277" r:id="rId15"/>
    <p:sldId id="266" r:id="rId16"/>
    <p:sldId id="263" r:id="rId17"/>
    <p:sldId id="265" r:id="rId18"/>
    <p:sldId id="267" r:id="rId19"/>
    <p:sldId id="26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47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4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0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024" y="1487978"/>
            <a:ext cx="6098705" cy="1729077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 sz="5400" dirty="0" smtClean="0"/>
              <a:t>学校</a:t>
            </a:r>
            <a:r>
              <a:rPr lang="en-US" altLang="ja-JP" sz="5400" cap="none" dirty="0" smtClean="0"/>
              <a:t>TenSeed</a:t>
            </a:r>
            <a:endParaRPr lang="en-US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331" y="618435"/>
            <a:ext cx="3265713" cy="5222117"/>
          </a:xfrm>
        </p:spPr>
        <p:txBody>
          <a:bodyPr anchor="ctr"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Advisors:</a:t>
            </a:r>
          </a:p>
          <a:p>
            <a:r>
              <a:rPr lang="en-US" sz="1400" dirty="0" smtClean="0"/>
              <a:t>Ms. Zsa-zsa Murillo</a:t>
            </a:r>
          </a:p>
          <a:p>
            <a:r>
              <a:rPr lang="en-US" sz="1400" dirty="0" smtClean="0"/>
              <a:t>Ms. Anna Marayan</a:t>
            </a:r>
          </a:p>
          <a:p>
            <a:endParaRPr lang="en-US" sz="1400" dirty="0"/>
          </a:p>
          <a:p>
            <a:r>
              <a:rPr lang="en-US" sz="1400" b="1" dirty="0" smtClean="0"/>
              <a:t>by</a:t>
            </a:r>
            <a:endParaRPr lang="en-US" sz="1400" b="1" dirty="0"/>
          </a:p>
          <a:p>
            <a:r>
              <a:rPr lang="en-US" sz="1400" dirty="0" smtClean="0"/>
              <a:t>Ahmad Dinar, </a:t>
            </a:r>
            <a:r>
              <a:rPr lang="en-US" sz="1400" dirty="0"/>
              <a:t>Ahmad Alavi T. </a:t>
            </a:r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98327" y="1487978"/>
            <a:ext cx="16626" cy="3483033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Phase 1 - One For All - </a:t>
            </a:r>
            <a:r>
              <a:rPr lang="en-US" altLang="ja-JP" sz="2400" b="1" dirty="0" smtClean="0"/>
              <a:t>Teachers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lvl="2"/>
            <a:r>
              <a:rPr lang="en-US" dirty="0" smtClean="0"/>
              <a:t>AUTO-CHECKING OF EXAMS</a:t>
            </a:r>
            <a:endParaRPr lang="en-US" dirty="0"/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Most of the teacher’s problems are checking the students' exams manually. It takes a lot of time. </a:t>
            </a:r>
            <a:r>
              <a:rPr lang="en-US" sz="1800" dirty="0" smtClean="0"/>
              <a:t>By </a:t>
            </a:r>
            <a:r>
              <a:rPr lang="en-US" sz="1800" dirty="0"/>
              <a:t>creating an application that can check the student’s exam </a:t>
            </a:r>
            <a:r>
              <a:rPr lang="en-US" sz="1800" dirty="0" smtClean="0"/>
              <a:t>automatically, </a:t>
            </a:r>
            <a:r>
              <a:rPr lang="en-US" sz="1800" dirty="0"/>
              <a:t>t</a:t>
            </a:r>
            <a:r>
              <a:rPr lang="en-US" sz="1800" dirty="0" smtClean="0"/>
              <a:t>eachers </a:t>
            </a:r>
            <a:r>
              <a:rPr lang="en-US" sz="1800" dirty="0"/>
              <a:t>can now devote more time to lesson preparation and other work-related activities...</a:t>
            </a:r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28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Phase 1 - One For All </a:t>
            </a:r>
            <a:r>
              <a:rPr lang="en-US" altLang="ja-JP" sz="2400" b="1" dirty="0" smtClean="0"/>
              <a:t>– Student/Teacher/Admin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lvl="2"/>
            <a:r>
              <a:rPr lang="en-US" dirty="0" smtClean="0"/>
              <a:t>Student’s Performance Remarks 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improvement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Student’s performance remarks are really important because our teachers can give us an honest suggestions, opinions and feedbacks in order to become a better person, learner, </a:t>
            </a:r>
            <a:r>
              <a:rPr lang="en-US" dirty="0" smtClean="0"/>
              <a:t>student and engineer</a:t>
            </a:r>
            <a:r>
              <a:rPr lang="en-US" dirty="0"/>
              <a:t>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Evaluation of Teachers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improvement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The teacher's evaluation is important for the admin or business owners to know if their students are having a great </a:t>
            </a:r>
            <a:r>
              <a:rPr lang="en-US" dirty="0" smtClean="0"/>
              <a:t>or hard </a:t>
            </a:r>
            <a:r>
              <a:rPr lang="en-US" dirty="0" smtClean="0"/>
              <a:t>time </a:t>
            </a:r>
            <a:r>
              <a:rPr lang="en-US" dirty="0"/>
              <a:t>on their learning journey. It can also help the admin solve some problems that might occur.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sz="1800" dirty="0"/>
          </a:p>
          <a:p>
            <a:pPr marL="1371600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63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2 </a:t>
            </a:r>
            <a:r>
              <a:rPr lang="en-US" altLang="ja-JP" sz="4000" dirty="0"/>
              <a:t>– </a:t>
            </a:r>
            <a:r>
              <a:rPr lang="en-US" altLang="ja-JP" sz="4000" dirty="0" smtClean="0"/>
              <a:t>All For One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- </a:t>
            </a:r>
            <a:r>
              <a:rPr lang="en-US" dirty="0" smtClean="0"/>
              <a:t>All engineers </a:t>
            </a:r>
            <a:r>
              <a:rPr lang="en-US" dirty="0" smtClean="0"/>
              <a:t>can </a:t>
            </a:r>
            <a:r>
              <a:rPr lang="en-US" dirty="0" smtClean="0"/>
              <a:t>help someone.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04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2 – All for One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dirty="0" smtClean="0"/>
              <a:t>All engineers can send their </a:t>
            </a:r>
            <a:r>
              <a:rPr lang="en-US" sz="1800" dirty="0"/>
              <a:t>G</a:t>
            </a:r>
            <a:r>
              <a:rPr lang="en-US" sz="1800" dirty="0" smtClean="0"/>
              <a:t>ithub links to the teacher for each activity.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All</a:t>
            </a:r>
            <a:r>
              <a:rPr lang="en-US" sz="1800" dirty="0"/>
              <a:t> of the engineer’s compiled Github links can be shared by the teacher with some</a:t>
            </a:r>
            <a:r>
              <a:rPr lang="en-US" sz="1800" b="1" dirty="0"/>
              <a:t>one</a:t>
            </a:r>
            <a:r>
              <a:rPr lang="en-US" sz="1800" dirty="0"/>
              <a:t> who is having trouble with the activity.</a:t>
            </a:r>
            <a:endParaRPr lang="en-US" sz="1800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600" dirty="0" smtClean="0"/>
              <a:t>Engineers: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Links Activity Resources</a:t>
            </a:r>
          </a:p>
          <a:p>
            <a:pPr lvl="4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98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2 – All for 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teachers don’t have to go to each student’s direct messages just to get </a:t>
            </a:r>
            <a:r>
              <a:rPr lang="en-US" sz="1800" dirty="0" smtClean="0"/>
              <a:t>each </a:t>
            </a:r>
            <a:r>
              <a:rPr lang="en-US" sz="1800" dirty="0"/>
              <a:t>of their Github links for the activity anymore.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600" dirty="0" smtClean="0"/>
              <a:t>Teachers: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Links Activity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Compiler/Organizer</a:t>
            </a:r>
          </a:p>
          <a:p>
            <a:pPr lvl="4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84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3 </a:t>
            </a:r>
            <a:r>
              <a:rPr lang="en-US" altLang="ja-JP" sz="4000" dirty="0"/>
              <a:t>– </a:t>
            </a:r>
            <a:r>
              <a:rPr lang="en-US" altLang="ja-JP" sz="4000" dirty="0" smtClean="0"/>
              <a:t>The Founding Titans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-The founders/initiators of creating </a:t>
            </a:r>
            <a:r>
              <a:rPr lang="en-US" dirty="0" smtClean="0"/>
              <a:t>				resources </a:t>
            </a:r>
            <a:r>
              <a:rPr lang="en-US" dirty="0"/>
              <a:t>for Struts2 for the next batch </a:t>
            </a:r>
            <a:r>
              <a:rPr lang="en-US" dirty="0" smtClean="0"/>
              <a:t>				of </a:t>
            </a:r>
            <a:r>
              <a:rPr lang="en-US" dirty="0"/>
              <a:t>engineers.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385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3 – The Founding Titans ( </a:t>
            </a:r>
            <a:r>
              <a:rPr lang="en-US" altLang="ja-JP" b="1" dirty="0" smtClean="0">
                <a:solidFill>
                  <a:schemeClr val="accent2"/>
                </a:solidFill>
              </a:rPr>
              <a:t>In-progress </a:t>
            </a:r>
            <a:r>
              <a:rPr lang="en-US" altLang="ja-JP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1900" dirty="0" smtClean="0"/>
              <a:t>Problem:</a:t>
            </a:r>
          </a:p>
          <a:p>
            <a:pPr marL="457200" lvl="1" indent="0">
              <a:buNone/>
            </a:pPr>
            <a:r>
              <a:rPr lang="en-US" sz="1800" dirty="0"/>
              <a:t>Based on our meeting with Shiva-san, Batch 2’s current biggest problem is that the availability of </a:t>
            </a:r>
            <a:r>
              <a:rPr lang="en-US" sz="1800" b="1" dirty="0"/>
              <a:t>resources</a:t>
            </a:r>
            <a:r>
              <a:rPr lang="en-US" sz="1800" dirty="0"/>
              <a:t> for the old framework "</a:t>
            </a:r>
            <a:r>
              <a:rPr lang="en-US" sz="1800" b="1" dirty="0"/>
              <a:t>Struts2</a:t>
            </a:r>
            <a:r>
              <a:rPr lang="en-US" sz="1800" dirty="0"/>
              <a:t>" </a:t>
            </a:r>
            <a:r>
              <a:rPr lang="en-US" sz="1800" dirty="0" smtClean="0"/>
              <a:t>on the internet is </a:t>
            </a:r>
            <a:r>
              <a:rPr lang="en-US" sz="1800" dirty="0"/>
              <a:t>limited, unlike the modern frameworks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altLang="ja-JP" sz="1900" dirty="0" smtClean="0"/>
          </a:p>
          <a:p>
            <a:r>
              <a:rPr lang="en-US" altLang="ja-JP" sz="1900" dirty="0" smtClean="0"/>
              <a:t>Possible Solution</a:t>
            </a:r>
            <a:r>
              <a:rPr lang="en-US" altLang="ja-JP" sz="1900" dirty="0" smtClean="0"/>
              <a:t>:</a:t>
            </a:r>
            <a:endParaRPr lang="ja-JP" altLang="en-US" sz="1900" dirty="0"/>
          </a:p>
          <a:p>
            <a:pPr marL="457200" lvl="1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hope that all of us (Ten Seeds) will cooperate. We will </a:t>
            </a:r>
            <a:r>
              <a:rPr lang="en-US" sz="1800" b="1" dirty="0"/>
              <a:t>initiate </a:t>
            </a:r>
            <a:r>
              <a:rPr lang="en-US" sz="1800" dirty="0"/>
              <a:t>and compile all of our projects as "</a:t>
            </a:r>
            <a:r>
              <a:rPr lang="en-US" sz="1800" b="1" dirty="0"/>
              <a:t>Resources of Struts2</a:t>
            </a:r>
            <a:r>
              <a:rPr lang="en-US" sz="1800" dirty="0"/>
              <a:t>" and put them inside the application </a:t>
            </a:r>
            <a:r>
              <a:rPr lang="en-US" sz="1800" dirty="0" smtClean="0"/>
              <a:t>with </a:t>
            </a:r>
            <a:r>
              <a:rPr lang="en-US" sz="1800" dirty="0"/>
              <a:t>the goal of sharing it with the next batch of engineers (Batch 3), which can also become a cycle so that they or the next batch after them won't face the same problem in the future anymore.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985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062" y="2539521"/>
            <a:ext cx="7431578" cy="1729077"/>
          </a:xfrm>
        </p:spPr>
        <p:txBody>
          <a:bodyPr anchor="ctr">
            <a:normAutofit/>
          </a:bodyPr>
          <a:lstStyle/>
          <a:p>
            <a:pPr algn="r"/>
            <a:r>
              <a:rPr lang="en-US" altLang="ja-JP" sz="5400" dirty="0" smtClean="0"/>
              <a:t>ARIGA Thank </a:t>
            </a:r>
            <a:r>
              <a:rPr lang="en-US" altLang="ja-JP" sz="5400" dirty="0" smtClean="0"/>
              <a:t>you PO </a:t>
            </a:r>
            <a:endParaRPr lang="en-US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331" y="618435"/>
            <a:ext cx="3265713" cy="5222117"/>
          </a:xfrm>
        </p:spPr>
        <p:txBody>
          <a:bodyPr anchor="ctr"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992583" y="3840480"/>
            <a:ext cx="6517177" cy="8314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Origin</a:t>
            </a:r>
            <a:endParaRPr lang="en-US" b="1" dirty="0"/>
          </a:p>
          <a:p>
            <a:endParaRPr lang="en-US" dirty="0"/>
          </a:p>
          <a:p>
            <a:pPr lvl="1"/>
            <a:r>
              <a:rPr lang="ja-JP" altLang="en-US" b="1" dirty="0"/>
              <a:t>学</a:t>
            </a:r>
            <a:r>
              <a:rPr lang="ja-JP" altLang="en-US" b="1" dirty="0" smtClean="0"/>
              <a:t>校 </a:t>
            </a:r>
            <a:r>
              <a:rPr lang="en-US" altLang="ja-JP" b="1" dirty="0" smtClean="0"/>
              <a:t>(Gakkou)</a:t>
            </a:r>
            <a:r>
              <a:rPr lang="en-US" dirty="0" smtClean="0"/>
              <a:t> </a:t>
            </a:r>
            <a:r>
              <a:rPr lang="en-US" dirty="0"/>
              <a:t>a noun </a:t>
            </a:r>
            <a:r>
              <a:rPr lang="en-US" dirty="0" smtClean="0"/>
              <a:t>which means ‘</a:t>
            </a:r>
            <a:r>
              <a:rPr lang="en-US" b="1" dirty="0" smtClean="0"/>
              <a:t>School</a:t>
            </a:r>
            <a:r>
              <a:rPr lang="en-US" dirty="0"/>
              <a:t>' in </a:t>
            </a:r>
            <a:r>
              <a:rPr lang="en-US" dirty="0" smtClean="0"/>
              <a:t>Japanese.</a:t>
            </a:r>
          </a:p>
          <a:p>
            <a:pPr lvl="1"/>
            <a:endParaRPr lang="en-US" dirty="0"/>
          </a:p>
          <a:p>
            <a:pPr lvl="1"/>
            <a:r>
              <a:rPr lang="ja-JP" altLang="en-US" dirty="0"/>
              <a:t>学校</a:t>
            </a:r>
            <a:r>
              <a:rPr lang="en-US" b="1" dirty="0"/>
              <a:t>Ten</a:t>
            </a:r>
            <a:r>
              <a:rPr lang="en-US" dirty="0"/>
              <a:t> </a:t>
            </a:r>
            <a:r>
              <a:rPr lang="en-US" dirty="0" smtClean="0"/>
              <a:t>is kind of sounds like</a:t>
            </a:r>
            <a:r>
              <a:rPr lang="en-US" b="1" dirty="0" smtClean="0"/>
              <a:t> </a:t>
            </a:r>
            <a:r>
              <a:rPr lang="en-US" dirty="0" smtClean="0"/>
              <a:t>to the word “</a:t>
            </a:r>
            <a:r>
              <a:rPr lang="en-US" b="1" dirty="0" smtClean="0"/>
              <a:t>Rakuten</a:t>
            </a:r>
            <a:r>
              <a:rPr lang="en-US" dirty="0" smtClean="0"/>
              <a:t>”.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last word is “</a:t>
            </a:r>
            <a:r>
              <a:rPr lang="en-US" b="1" dirty="0"/>
              <a:t>Seed</a:t>
            </a:r>
            <a:r>
              <a:rPr lang="en-US" dirty="0"/>
              <a:t>”, which came from the name of our school, </a:t>
            </a:r>
            <a:r>
              <a:rPr lang="en-US" dirty="0" smtClean="0"/>
              <a:t>“</a:t>
            </a:r>
            <a:r>
              <a:rPr lang="en-US" b="1" dirty="0" smtClean="0"/>
              <a:t>SeedTech”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62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35" y="1404851"/>
            <a:ext cx="10756669" cy="3291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7200" dirty="0" smtClean="0"/>
              <a:t>学</a:t>
            </a:r>
            <a:r>
              <a:rPr lang="ja-JP" altLang="en-US" sz="7200" dirty="0"/>
              <a:t>校</a:t>
            </a:r>
            <a:r>
              <a:rPr lang="en-US" altLang="ja-JP" sz="7200" dirty="0" smtClean="0"/>
              <a:t>TenSeed </a:t>
            </a:r>
            <a:endParaRPr lang="en-US" sz="7200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b="1" dirty="0"/>
              <a:t>school</a:t>
            </a:r>
            <a:r>
              <a:rPr lang="en-US" dirty="0"/>
              <a:t> where </a:t>
            </a:r>
            <a:r>
              <a:rPr lang="en-US" b="1" dirty="0"/>
              <a:t>Rakuten</a:t>
            </a:r>
            <a:r>
              <a:rPr lang="en-US" dirty="0"/>
              <a:t> and </a:t>
            </a:r>
            <a:r>
              <a:rPr lang="en-US" b="1" dirty="0" smtClean="0"/>
              <a:t>SeedTech</a:t>
            </a:r>
            <a:r>
              <a:rPr lang="en-US" dirty="0" smtClean="0"/>
              <a:t> </a:t>
            </a:r>
            <a:r>
              <a:rPr lang="en-US" dirty="0"/>
              <a:t>nurture the </a:t>
            </a:r>
            <a:r>
              <a:rPr lang="en-US" b="1" dirty="0" smtClean="0"/>
              <a:t>10 </a:t>
            </a:r>
            <a:r>
              <a:rPr lang="en-US" b="1" dirty="0"/>
              <a:t>Seeds(Batch 2)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The school that made it possible for us to turn our ideas into reality.</a:t>
            </a:r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065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</a:t>
            </a:r>
            <a:r>
              <a:rPr lang="en-US" altLang="ja-JP" sz="4000" dirty="0"/>
              <a:t>1 – One For </a:t>
            </a:r>
            <a:r>
              <a:rPr lang="en-US" altLang="ja-JP" sz="4000" dirty="0" smtClean="0"/>
              <a:t>All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- </a:t>
            </a:r>
            <a:r>
              <a:rPr lang="en-US" dirty="0" smtClean="0"/>
              <a:t>One web-application that can help all.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64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Students/Engineers: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Exams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Reviewers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Learning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Materials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Filipino X Japanese Culture Exchange.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Teachers: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Exam’s </a:t>
            </a:r>
            <a:r>
              <a:rPr lang="en-US" dirty="0">
                <a:solidFill>
                  <a:srgbClr val="00B050"/>
                </a:solidFill>
              </a:rPr>
              <a:t>Auto-checker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Admins: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Student’s Performance </a:t>
            </a:r>
            <a:r>
              <a:rPr lang="en-US" dirty="0" smtClean="0">
                <a:solidFill>
                  <a:srgbClr val="00B050"/>
                </a:solidFill>
              </a:rPr>
              <a:t>Remarks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Teacher’s </a:t>
            </a:r>
            <a:r>
              <a:rPr lang="en-US" dirty="0" smtClean="0">
                <a:solidFill>
                  <a:srgbClr val="00B050"/>
                </a:solidFill>
              </a:rPr>
              <a:t>Evaluations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62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– Students/Engineers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EXAMS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B</a:t>
            </a:r>
            <a:r>
              <a:rPr lang="en-US" sz="1800" dirty="0" smtClean="0"/>
              <a:t>y </a:t>
            </a:r>
            <a:r>
              <a:rPr lang="en-US" sz="1800" dirty="0"/>
              <a:t>taking exams, </a:t>
            </a:r>
            <a:r>
              <a:rPr lang="en-US" sz="1800" dirty="0" smtClean="0"/>
              <a:t>it </a:t>
            </a:r>
            <a:r>
              <a:rPr lang="en-US" sz="1800" dirty="0"/>
              <a:t>will help students to know what topics/ vocabularies/ </a:t>
            </a:r>
            <a:r>
              <a:rPr lang="en-US" sz="1800" dirty="0" smtClean="0"/>
              <a:t>or syntax  they </a:t>
            </a:r>
            <a:r>
              <a:rPr lang="en-US" sz="1800" dirty="0"/>
              <a:t>don't know </a:t>
            </a:r>
            <a:r>
              <a:rPr lang="en-US" sz="1800" dirty="0" smtClean="0"/>
              <a:t>yet</a:t>
            </a:r>
            <a:r>
              <a:rPr lang="en-US" sz="1800" dirty="0"/>
              <a:t> </a:t>
            </a:r>
            <a:r>
              <a:rPr lang="en-US" sz="1800" dirty="0" smtClean="0"/>
              <a:t>and have it discussed with the teacher.</a:t>
            </a:r>
          </a:p>
          <a:p>
            <a:pPr lvl="3"/>
            <a:endParaRPr lang="en-US" sz="1800" dirty="0"/>
          </a:p>
          <a:p>
            <a:pPr lvl="3"/>
            <a:r>
              <a:rPr lang="en-US" sz="1800" dirty="0" smtClean="0"/>
              <a:t>By trying and by making a mistakes, we can learn a lesson from it and will try not to do the same mistake in the future.</a:t>
            </a:r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70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- Students/Engineers</a:t>
            </a:r>
            <a:r>
              <a:rPr lang="en-US" sz="2400" b="1" dirty="0"/>
              <a:t>	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endParaRPr lang="en-US" b="1" dirty="0" smtClean="0"/>
          </a:p>
          <a:p>
            <a:pPr lvl="2"/>
            <a:r>
              <a:rPr lang="en-US" dirty="0" smtClean="0"/>
              <a:t>REVIEWER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in-progress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 smtClean="0"/>
              <a:t>Having a standard reviewer for each lesson.</a:t>
            </a:r>
          </a:p>
          <a:p>
            <a:pPr lvl="4"/>
            <a:r>
              <a:rPr lang="en-US" sz="1800" dirty="0" smtClean="0"/>
              <a:t>Vocabularies ( Japanese / English )</a:t>
            </a:r>
          </a:p>
          <a:p>
            <a:pPr lvl="4"/>
            <a:r>
              <a:rPr lang="en-US" sz="1800" dirty="0" smtClean="0"/>
              <a:t>Grammar Patterns</a:t>
            </a:r>
          </a:p>
          <a:p>
            <a:pPr lvl="4"/>
            <a:r>
              <a:rPr lang="en-US" sz="1800" dirty="0" smtClean="0"/>
              <a:t>Notes / Tips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913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- </a:t>
            </a:r>
            <a:r>
              <a:rPr lang="en-US" altLang="ja-JP" sz="2400" b="1" dirty="0"/>
              <a:t>Students/Engineers</a:t>
            </a:r>
            <a:r>
              <a:rPr lang="en-US" sz="2400" b="1" dirty="0"/>
              <a:t>	</a:t>
            </a:r>
          </a:p>
          <a:p>
            <a:pPr marL="0" indent="0">
              <a:buNone/>
            </a:pPr>
            <a:endParaRPr lang="en-US" sz="2000" b="1" dirty="0" smtClean="0"/>
          </a:p>
          <a:p>
            <a:pPr lvl="2"/>
            <a:r>
              <a:rPr lang="en-US" dirty="0" smtClean="0"/>
              <a:t>LEARNING MATERIALS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next update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Students and engineers can use APIs, e-books, dictionaries, translators, etc. to help them on their learning journey.</a:t>
            </a:r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96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1 - One For All - Students/Engineers 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FILIPINO X JAPANESE CULTURE EXCHANGE.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in-progress</a:t>
            </a:r>
            <a:r>
              <a:rPr lang="en-US" dirty="0" smtClean="0"/>
              <a:t> 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 smtClean="0"/>
              <a:t>To have some ‘’ vlog like ‘’ page where the students/engineers can learn more about each other’s culture.</a:t>
            </a:r>
          </a:p>
          <a:p>
            <a:pPr lvl="3"/>
            <a:endParaRPr lang="en-US" sz="1800" dirty="0" smtClean="0"/>
          </a:p>
          <a:p>
            <a:pPr lvl="3"/>
            <a:r>
              <a:rPr lang="en-US" sz="1800" dirty="0"/>
              <a:t>This is important because we have to learn more about our friends, colleagues, and clients' cultures in order to understand them better.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3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454545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567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HG明朝B</vt:lpstr>
      <vt:lpstr>Arial</vt:lpstr>
      <vt:lpstr>Calibri</vt:lpstr>
      <vt:lpstr>Cambria</vt:lpstr>
      <vt:lpstr>Vapor Trail</vt:lpstr>
      <vt:lpstr>学校TenSeed</vt:lpstr>
      <vt:lpstr>学校TenSeed </vt:lpstr>
      <vt:lpstr>PowerPoint Presentation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ARIGA Thank you PO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2022-07-27T07:40:56Z</dcterms:created>
  <dcterms:modified xsi:type="dcterms:W3CDTF">2022-07-27T15:16:21Z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