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Fira Mono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94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ira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Fira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a7a9de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a7a9de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570d25b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570d25b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Javascript Challenge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Optimalgewicht Rechner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15400" y="1494500"/>
            <a:ext cx="8517300" cy="3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Aufgabenstellung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Heute werden wir einen Idealgewicht Rechner nach der folgenden Formel programmieren.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• Formel für Menschen mit einem zierlichen und schmalen Körperbau: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[(Körpergröße in cm - 100) + (Alter/ 10)] x 0,9 x 0,9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• Formel für Menschen mit einem eher breiten Körperbau: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[(Körpergröße in cm - 100) + (Alter/ 10)] x 0,9 x 1,1</a:t>
            </a:r>
            <a:endParaRPr sz="1800">
              <a:solidFill>
                <a:srgbClr val="343737"/>
              </a:solidFill>
              <a:highlight>
                <a:srgbClr val="F9FAF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 cap="flat" cmpd="sng" w="9525">
            <a:solidFill>
              <a:srgbClr val="74D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3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JS Vertiefung - Projekt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Projekt lev3_2: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Optimalgewicht Rechner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15400" y="1494500"/>
            <a:ext cx="8517300" cy="3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Ergebnisvorschau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3737"/>
              </a:solidFill>
              <a:highlight>
                <a:srgbClr val="F9FAF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 cap="flat" cmpd="sng" w="9525">
            <a:solidFill>
              <a:srgbClr val="74D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3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949" y="977399"/>
            <a:ext cx="3366700" cy="366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