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71" r:id="rId10"/>
    <p:sldId id="263" r:id="rId11"/>
    <p:sldId id="264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DD58-A4F7-4F7D-B025-CDFBC452267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8892-B532-4F4C-B36F-D515D360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9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DD58-A4F7-4F7D-B025-CDFBC452267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8892-B532-4F4C-B36F-D515D360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8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DD58-A4F7-4F7D-B025-CDFBC452267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8892-B532-4F4C-B36F-D515D360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47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DD58-A4F7-4F7D-B025-CDFBC452267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8892-B532-4F4C-B36F-D515D360A9A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9882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DD58-A4F7-4F7D-B025-CDFBC452267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8892-B532-4F4C-B36F-D515D360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12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DD58-A4F7-4F7D-B025-CDFBC452267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8892-B532-4F4C-B36F-D515D360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00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DD58-A4F7-4F7D-B025-CDFBC452267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8892-B532-4F4C-B36F-D515D360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33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DD58-A4F7-4F7D-B025-CDFBC452267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8892-B532-4F4C-B36F-D515D360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24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DD58-A4F7-4F7D-B025-CDFBC452267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8892-B532-4F4C-B36F-D515D360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3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DD58-A4F7-4F7D-B025-CDFBC452267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8892-B532-4F4C-B36F-D515D360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8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DD58-A4F7-4F7D-B025-CDFBC452267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8892-B532-4F4C-B36F-D515D360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8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DD58-A4F7-4F7D-B025-CDFBC452267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8892-B532-4F4C-B36F-D515D360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3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DD58-A4F7-4F7D-B025-CDFBC452267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8892-B532-4F4C-B36F-D515D360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3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DD58-A4F7-4F7D-B025-CDFBC452267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8892-B532-4F4C-B36F-D515D360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4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DD58-A4F7-4F7D-B025-CDFBC452267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8892-B532-4F4C-B36F-D515D360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5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DD58-A4F7-4F7D-B025-CDFBC452267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8892-B532-4F4C-B36F-D515D360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2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DD58-A4F7-4F7D-B025-CDFBC452267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8892-B532-4F4C-B36F-D515D360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2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FB8DD58-A4F7-4F7D-B025-CDFBC452267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18892-B532-4F4C-B36F-D515D360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88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F9DD-FCC2-4C2C-91C0-659FE11E6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FORTREX DATABASE</a:t>
            </a:r>
            <a:br>
              <a:rPr lang="en-US" dirty="0"/>
            </a:br>
            <a:r>
              <a:rPr lang="en-US" dirty="0"/>
              <a:t>GUI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32F65-77D4-45DF-9C11-DFC2D03CE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437890"/>
          </a:xfrm>
        </p:spPr>
        <p:txBody>
          <a:bodyPr>
            <a:noAutofit/>
          </a:bodyPr>
          <a:lstStyle/>
          <a:p>
            <a:r>
              <a:rPr lang="en-US" sz="2800" dirty="0"/>
              <a:t>MADE BY: PARAS &amp; REVANTH</a:t>
            </a:r>
          </a:p>
          <a:p>
            <a:r>
              <a:rPr lang="en-US" sz="2800" dirty="0"/>
              <a:t>GUIDED BY: PROF. T. RAGUNATHAN</a:t>
            </a:r>
          </a:p>
        </p:txBody>
      </p:sp>
    </p:spTree>
    <p:extLst>
      <p:ext uri="{BB962C8B-B14F-4D97-AF65-F5344CB8AC3E}">
        <p14:creationId xmlns:p14="http://schemas.microsoft.com/office/powerpoint/2010/main" val="4014505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3965-930D-4B0D-A1BB-55A71E9C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E1217-C835-426B-9A88-578DB6715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main page contains all the functionalities for the database including </a:t>
            </a:r>
          </a:p>
          <a:p>
            <a:r>
              <a:rPr lang="en-US" dirty="0"/>
              <a:t>all the queries </a:t>
            </a:r>
          </a:p>
          <a:p>
            <a:r>
              <a:rPr lang="en-US" dirty="0"/>
              <a:t>Displaying relations</a:t>
            </a:r>
          </a:p>
          <a:p>
            <a:r>
              <a:rPr lang="en-US" dirty="0"/>
              <a:t>Displaying databases</a:t>
            </a:r>
          </a:p>
          <a:p>
            <a:r>
              <a:rPr lang="en-US" dirty="0"/>
              <a:t>Deleting tables and databases</a:t>
            </a:r>
          </a:p>
          <a:p>
            <a:r>
              <a:rPr lang="en-US" dirty="0"/>
              <a:t>Joining tables</a:t>
            </a:r>
          </a:p>
          <a:p>
            <a:r>
              <a:rPr lang="en-US" dirty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4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7DB58D-EB41-4ECC-84AD-67F16E078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80" y="38873"/>
            <a:ext cx="10470240" cy="6819127"/>
          </a:xfrm>
        </p:spPr>
      </p:pic>
    </p:spTree>
    <p:extLst>
      <p:ext uri="{BB962C8B-B14F-4D97-AF65-F5344CB8AC3E}">
        <p14:creationId xmlns:p14="http://schemas.microsoft.com/office/powerpoint/2010/main" val="2523464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A8CD7-F4D0-411B-88D8-7578A78F9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025" y="1331259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THIS IS THE BASIC GUI DESIGN SCHEMA FOR THE PROJECT AND IS SUBJECTED TO BE CHANGE (IMPROVED) AS PER THE TIME BEING.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7869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C0E9-1629-46A9-AD3F-C84DC7874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499" y="2662519"/>
            <a:ext cx="8946541" cy="14522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27949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92C1-19B7-4AEE-8573-0376DC02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483BE-8E6B-4FE4-9FAA-2AEA98EBC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page contains the welcome content for the project along with some of the pictures of the interface, the contact details and about us.</a:t>
            </a:r>
          </a:p>
          <a:p>
            <a:r>
              <a:rPr lang="en-US" dirty="0"/>
              <a:t>Header contains login and signup button that opens a popup and shows the form to enter through.</a:t>
            </a:r>
          </a:p>
          <a:p>
            <a:r>
              <a:rPr lang="en-US" dirty="0"/>
              <a:t>After login header will contain the profile picture as an avatar of the user for the database.</a:t>
            </a:r>
          </a:p>
          <a:p>
            <a:r>
              <a:rPr lang="en-US" dirty="0"/>
              <a:t>Footer will contain copyright of the developers.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4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B43008-5D92-40FB-A76C-4CB940E34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78" y="108740"/>
            <a:ext cx="10590243" cy="6868530"/>
          </a:xfrm>
        </p:spPr>
      </p:pic>
    </p:spTree>
    <p:extLst>
      <p:ext uri="{BB962C8B-B14F-4D97-AF65-F5344CB8AC3E}">
        <p14:creationId xmlns:p14="http://schemas.microsoft.com/office/powerpoint/2010/main" val="156372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07AF05-059A-4975-9A61-AFA74CEE1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742"/>
            <a:ext cx="12253464" cy="6494515"/>
          </a:xfrm>
        </p:spPr>
      </p:pic>
    </p:spTree>
    <p:extLst>
      <p:ext uri="{BB962C8B-B14F-4D97-AF65-F5344CB8AC3E}">
        <p14:creationId xmlns:p14="http://schemas.microsoft.com/office/powerpoint/2010/main" val="343257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2F3653-29F9-41AC-8A2A-CCD71DB3A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73"/>
            <a:ext cx="12194977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4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2261E8-F047-48E4-BE8E-9E8ABEDD4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7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DDC3-5AAC-4590-BC2E-1BB57623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B1A927-6B95-4600-8E0C-28B9A23BB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3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F954-B701-43E3-BCD5-3EA3ABB5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E2CE04-1345-4F14-9DFB-2AAF8FA17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90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538B-2875-47A1-BEC3-5A7E61C4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F9C8F5-9692-495F-A12F-0E6A4B2E6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87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144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FORTREX DATABASE GUI DESIGN</vt:lpstr>
      <vt:lpstr>GUI LOGIN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MAIN PAGE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FORTREX DATABASE GUI DESIGN</dc:title>
  <dc:creator>paras</dc:creator>
  <cp:lastModifiedBy>paras</cp:lastModifiedBy>
  <cp:revision>5</cp:revision>
  <dcterms:created xsi:type="dcterms:W3CDTF">2018-02-03T17:11:03Z</dcterms:created>
  <dcterms:modified xsi:type="dcterms:W3CDTF">2018-02-07T17:36:54Z</dcterms:modified>
</cp:coreProperties>
</file>