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09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5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22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491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575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784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990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4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38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02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8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5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0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7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5F8B50D-3F7B-4523-BB13-3306F1D07182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C7D64B-54EF-48A9-8794-2A36333B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BFFA-A61A-4C75-B2E4-52E04284F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98485"/>
            <a:ext cx="8825658" cy="2290439"/>
          </a:xfrm>
        </p:spPr>
        <p:txBody>
          <a:bodyPr/>
          <a:lstStyle/>
          <a:p>
            <a:r>
              <a:rPr lang="en-US" dirty="0" err="1"/>
              <a:t>Fortrex</a:t>
            </a:r>
            <a:r>
              <a:rPr lang="en-US" dirty="0"/>
              <a:t> Database Engine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55326-4855-4C27-9FC4-30481F3B4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47842"/>
          </a:xfrm>
        </p:spPr>
        <p:txBody>
          <a:bodyPr/>
          <a:lstStyle/>
          <a:p>
            <a:r>
              <a:rPr lang="en-IN" dirty="0"/>
              <a:t>                                           						 BY </a:t>
            </a:r>
          </a:p>
          <a:p>
            <a:r>
              <a:rPr lang="en-IN" dirty="0"/>
              <a:t>                                                            				 REVANTH(COE16B013)</a:t>
            </a:r>
          </a:p>
          <a:p>
            <a:pPr algn="r"/>
            <a:r>
              <a:rPr lang="en-IN" dirty="0"/>
              <a:t>PARAS VARSHNEY(COE16B036)</a:t>
            </a:r>
          </a:p>
          <a:p>
            <a:r>
              <a:rPr lang="en-IN" dirty="0"/>
              <a:t>GUIDED BY </a:t>
            </a:r>
          </a:p>
          <a:p>
            <a:r>
              <a:rPr lang="en-IN" dirty="0"/>
              <a:t>PROF.RAGUNATHAN.T</a:t>
            </a:r>
          </a:p>
        </p:txBody>
      </p:sp>
    </p:spTree>
    <p:extLst>
      <p:ext uri="{BB962C8B-B14F-4D97-AF65-F5344CB8AC3E}">
        <p14:creationId xmlns:p14="http://schemas.microsoft.com/office/powerpoint/2010/main" val="332445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3831-5F80-44CB-A608-DE7DC4CB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139" y="3167268"/>
            <a:ext cx="5249587" cy="2256183"/>
          </a:xfrm>
        </p:spPr>
        <p:txBody>
          <a:bodyPr>
            <a:normAutofit/>
          </a:bodyPr>
          <a:lstStyle/>
          <a:p>
            <a:r>
              <a:rPr lang="en-IN" sz="4800" b="1" dirty="0"/>
              <a:t>THANK</a:t>
            </a:r>
            <a:r>
              <a:rPr lang="en-IN" sz="4800" dirty="0"/>
              <a:t> </a:t>
            </a:r>
            <a:r>
              <a:rPr lang="en-IN" sz="48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76634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F8DE-C8B9-4534-999D-5F7A8EC0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6638-293D-41BE-A0B0-C397F6BE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main moto for developing this application is to provide the user with rich graphical user interface(GUI ) experience while dealing with the database services.</a:t>
            </a:r>
          </a:p>
          <a:p>
            <a:r>
              <a:rPr lang="en-IN" sz="2000" dirty="0"/>
              <a:t>To provides user with greater comfort dealing with the issues of the database querying.</a:t>
            </a:r>
          </a:p>
          <a:p>
            <a:r>
              <a:rPr lang="en-IN" sz="2000" dirty="0"/>
              <a:t>To make a layman user/student to understand how interesting and fun it is to play with databases rather than worrying with syntax. </a:t>
            </a:r>
          </a:p>
        </p:txBody>
      </p:sp>
    </p:spTree>
    <p:extLst>
      <p:ext uri="{BB962C8B-B14F-4D97-AF65-F5344CB8AC3E}">
        <p14:creationId xmlns:p14="http://schemas.microsoft.com/office/powerpoint/2010/main" val="417275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DC15-4214-4A5D-9534-1BDFE400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7C70-FF9D-4AB4-BBFE-F189B199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project will be developed in java language using the </a:t>
            </a:r>
            <a:r>
              <a:rPr lang="en-US" sz="2000" dirty="0" err="1"/>
              <a:t>jdbc</a:t>
            </a:r>
            <a:r>
              <a:rPr lang="en-US" sz="2000" dirty="0"/>
              <a:t>(java database connection) , </a:t>
            </a:r>
            <a:r>
              <a:rPr lang="en-US" sz="2000" dirty="0" err="1"/>
              <a:t>jsp</a:t>
            </a:r>
            <a:r>
              <a:rPr lang="en-US" sz="2000" dirty="0"/>
              <a:t>(java server page)  as  server scripting language </a:t>
            </a:r>
          </a:p>
          <a:p>
            <a:r>
              <a:rPr lang="en-US" sz="2000" dirty="0"/>
              <a:t> web designing languages like html5(hypertext markup language ) , </a:t>
            </a:r>
            <a:r>
              <a:rPr lang="en-US" sz="2000" dirty="0" err="1"/>
              <a:t>css</a:t>
            </a:r>
            <a:r>
              <a:rPr lang="en-US" sz="2000" dirty="0"/>
              <a:t>(cascading  style sheet), bootstrap ,</a:t>
            </a:r>
            <a:r>
              <a:rPr lang="en-US" sz="2000" dirty="0" err="1"/>
              <a:t>javascript</a:t>
            </a:r>
            <a:r>
              <a:rPr lang="en-US" sz="2000" dirty="0"/>
              <a:t> , ajax, </a:t>
            </a:r>
            <a:r>
              <a:rPr lang="en-US" sz="2000" dirty="0" err="1"/>
              <a:t>jqueries</a:t>
            </a:r>
            <a:r>
              <a:rPr lang="en-US" sz="2000" dirty="0"/>
              <a:t>.</a:t>
            </a:r>
          </a:p>
          <a:p>
            <a:r>
              <a:rPr lang="en-US" sz="2000" dirty="0"/>
              <a:t>apache tomcat local server, </a:t>
            </a:r>
            <a:r>
              <a:rPr lang="en-US" sz="2000" dirty="0" err="1"/>
              <a:t>mysql</a:t>
            </a:r>
            <a:r>
              <a:rPr lang="en-US" sz="2000" dirty="0"/>
              <a:t> database.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8103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A4E7-D809-446A-B740-685AEEA3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it actually?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3D69-FDEF-46CE-8D76-45387259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is a tool for accessing the database and write the queries onto the database server by using graphical interfaces like(forms, buttons, </a:t>
            </a:r>
            <a:r>
              <a:rPr lang="en-IN" sz="2000" dirty="0" err="1"/>
              <a:t>droplists</a:t>
            </a:r>
            <a:r>
              <a:rPr lang="en-IN" sz="2000" dirty="0"/>
              <a:t>, etc) to give the user a learning platform with ease. </a:t>
            </a:r>
          </a:p>
          <a:p>
            <a:r>
              <a:rPr lang="en-US" sz="2000" dirty="0"/>
              <a:t>This database application will also help a layman to use the benefits of maintaining secured database for his work without having any knowledge of the database management system.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35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917F-7904-4AB6-8DFF-2935A26A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3FDC-7CE1-457B-B646-933FF93C9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8827"/>
            <a:ext cx="10515600" cy="4486275"/>
          </a:xfrm>
        </p:spPr>
        <p:txBody>
          <a:bodyPr>
            <a:normAutofit/>
          </a:bodyPr>
          <a:lstStyle/>
          <a:p>
            <a:r>
              <a:rPr lang="en-US" sz="2000" dirty="0"/>
              <a:t>The main functionalities of the application include:</a:t>
            </a:r>
          </a:p>
          <a:p>
            <a:r>
              <a:rPr lang="en-US" sz="2000" dirty="0"/>
              <a:t>creation of the tables, </a:t>
            </a:r>
          </a:p>
          <a:p>
            <a:r>
              <a:rPr lang="en-US" sz="2000" dirty="0"/>
              <a:t>dropping the tables,</a:t>
            </a:r>
          </a:p>
          <a:p>
            <a:r>
              <a:rPr lang="en-US" sz="2000" dirty="0"/>
              <a:t> joining the tables, </a:t>
            </a:r>
          </a:p>
          <a:p>
            <a:r>
              <a:rPr lang="en-US" sz="2000" dirty="0"/>
              <a:t>user can use insert queries, </a:t>
            </a:r>
          </a:p>
          <a:p>
            <a:r>
              <a:rPr lang="en-US" sz="2000" dirty="0"/>
              <a:t>select queries, update queries, </a:t>
            </a:r>
          </a:p>
          <a:p>
            <a:r>
              <a:rPr lang="en-US" sz="2000" dirty="0"/>
              <a:t>delete rows, truncate values , </a:t>
            </a:r>
          </a:p>
          <a:p>
            <a:r>
              <a:rPr lang="en-US" sz="2000" dirty="0"/>
              <a:t>define the datatypes of the attributes,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178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6265-0029-45A3-80C7-A26C4737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FUNCTION(CONT…)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503D-0C0D-4E00-8F80-EE3BEF78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constraints on the attributes,</a:t>
            </a:r>
          </a:p>
          <a:p>
            <a:r>
              <a:rPr lang="en-US" sz="2000" dirty="0"/>
              <a:t> define keys. </a:t>
            </a:r>
          </a:p>
          <a:p>
            <a:r>
              <a:rPr lang="en-US" sz="2000" dirty="0"/>
              <a:t>User can do all these thing by just selecting the options rather than writing long queries.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936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CEFD-A36A-47FE-AE1D-195B3F5E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SignUp</a:t>
            </a:r>
            <a:r>
              <a:rPr lang="en-US" dirty="0"/>
              <a:t>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A3A53-9105-4220-9A76-E06EDE469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76" y="2504797"/>
            <a:ext cx="4606167" cy="4111350"/>
          </a:xfrm>
        </p:spPr>
      </p:pic>
    </p:spTree>
    <p:extLst>
      <p:ext uri="{BB962C8B-B14F-4D97-AF65-F5344CB8AC3E}">
        <p14:creationId xmlns:p14="http://schemas.microsoft.com/office/powerpoint/2010/main" val="273484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D618-22CB-4B78-B0BD-7D4AC3A1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AB721C-1EB8-4DBA-A070-BC0AA30AD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537239"/>
            <a:ext cx="5203046" cy="4069792"/>
          </a:xfrm>
        </p:spPr>
      </p:pic>
    </p:spTree>
    <p:extLst>
      <p:ext uri="{BB962C8B-B14F-4D97-AF65-F5344CB8AC3E}">
        <p14:creationId xmlns:p14="http://schemas.microsoft.com/office/powerpoint/2010/main" val="313589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64F11-98ED-4546-89AB-A88E41692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8" y="278294"/>
            <a:ext cx="11702964" cy="6579706"/>
          </a:xfrm>
        </p:spPr>
      </p:pic>
    </p:spTree>
    <p:extLst>
      <p:ext uri="{BB962C8B-B14F-4D97-AF65-F5344CB8AC3E}">
        <p14:creationId xmlns:p14="http://schemas.microsoft.com/office/powerpoint/2010/main" val="3746711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297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Fortrex Database Engine </vt:lpstr>
      <vt:lpstr>Motivation</vt:lpstr>
      <vt:lpstr>Technologies used </vt:lpstr>
      <vt:lpstr>What is it actually?</vt:lpstr>
      <vt:lpstr>Main Functions</vt:lpstr>
      <vt:lpstr>MAIN FUNCTION(CONT…)</vt:lpstr>
      <vt:lpstr>SignUp Page</vt:lpstr>
      <vt:lpstr>Login Page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Fortrex Database Engine </dc:title>
  <dc:creator>Vibhor Srivastava</dc:creator>
  <cp:lastModifiedBy>paras</cp:lastModifiedBy>
  <cp:revision>7</cp:revision>
  <dcterms:created xsi:type="dcterms:W3CDTF">2018-01-24T06:11:03Z</dcterms:created>
  <dcterms:modified xsi:type="dcterms:W3CDTF">2018-01-24T17:07:37Z</dcterms:modified>
</cp:coreProperties>
</file>