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80" r:id="rId4"/>
    <p:sldId id="257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68" r:id="rId14"/>
    <p:sldId id="281" r:id="rId15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2016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64D5A-F53B-46F2-A77D-9527E5F14177}" type="datetimeFigureOut">
              <a:rPr lang="pl-PL" smtClean="0"/>
              <a:t>2012-03-27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D1B66-EEF6-49EE-B17D-7550438760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682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540B6-3061-45B5-9C16-6501FAAAEF9A}" type="datetimeFigureOut">
              <a:rPr lang="pl-PL" smtClean="0"/>
              <a:t>2012-03-27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19C1-C501-48D1-B5EB-6F4A07BA1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23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F19C1-C501-48D1-B5EB-6F4A07BA1B0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442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F19C1-C501-48D1-B5EB-6F4A07BA1B0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354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277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96522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9714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0004927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426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154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443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671430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5776528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23729948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na platformie Android</a:t>
            </a:r>
            <a:endParaRPr 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smtClean="0"/>
              <a:t>Krzysztof Cywiński, Daniel Zacharski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Moduł widoku opcji: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492896"/>
            <a:ext cx="3566541" cy="4089537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7115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Moduł widoku aparatu:</a:t>
            </a:r>
          </a:p>
          <a:p>
            <a:endParaRPr lang="pl-PL" dirty="0" smtClean="0"/>
          </a:p>
          <a:p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636912"/>
            <a:ext cx="3517762" cy="372767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9119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Moduł menu: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20" y="4725144"/>
            <a:ext cx="3492365" cy="1470851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780928"/>
            <a:ext cx="3492365" cy="782522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5039320" y="2276872"/>
            <a:ext cx="334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Widok opcji: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039320" y="4355812"/>
            <a:ext cx="334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Widok aparatu: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49567"/>
            <a:ext cx="2639321" cy="2812489"/>
          </a:xfrm>
          <a:prstGeom prst="rect">
            <a:avLst/>
          </a:prstGeom>
        </p:spPr>
      </p:pic>
      <p:cxnSp>
        <p:nvCxnSpPr>
          <p:cNvPr id="9" name="Łącznik prosty ze strzałką 8"/>
          <p:cNvCxnSpPr/>
          <p:nvPr/>
        </p:nvCxnSpPr>
        <p:spPr>
          <a:xfrm flipH="1" flipV="1">
            <a:off x="3491880" y="3284984"/>
            <a:ext cx="2952328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5494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Model kontrolera – główna klasa aplikacji (</a:t>
            </a:r>
            <a:r>
              <a:rPr lang="pl-PL" dirty="0" err="1" smtClean="0"/>
              <a:t>DziuraActivity</a:t>
            </a:r>
            <a:r>
              <a:rPr lang="pl-PL" dirty="0" smtClean="0"/>
              <a:t>)</a:t>
            </a:r>
            <a:endParaRPr lang="pl-PL" dirty="0"/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6017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Dodatkowe mechanizmy:</a:t>
            </a:r>
          </a:p>
          <a:p>
            <a:pPr>
              <a:buFont typeface="Arial" pitchFamily="34" charset="0"/>
              <a:buChar char="•"/>
            </a:pPr>
            <a:r>
              <a:rPr lang="pl-PL" sz="2800" dirty="0" smtClean="0"/>
              <a:t>Zapisywanie położenia, wpisanego maila w pliku konfiguracyjnym</a:t>
            </a:r>
          </a:p>
          <a:p>
            <a:pPr>
              <a:buFont typeface="Arial" pitchFamily="34" charset="0"/>
              <a:buChar char="•"/>
            </a:pPr>
            <a:r>
              <a:rPr lang="pl-PL" sz="2800" dirty="0" smtClean="0"/>
              <a:t>Sprawdzanie łączności z WIFI/GPS – w przypadku braku łączności otwarte zostaje okno ustawień umożliwiające połączenie</a:t>
            </a:r>
          </a:p>
          <a:p>
            <a:pPr>
              <a:buFont typeface="Arial" pitchFamily="34" charset="0"/>
              <a:buChar char="•"/>
            </a:pPr>
            <a:r>
              <a:rPr lang="pl-PL" sz="2800" dirty="0" smtClean="0"/>
              <a:t>Geocoding – wyświetlenie adresu miejsca zaznaczonego </a:t>
            </a:r>
            <a:r>
              <a:rPr lang="pl-PL" sz="2800" smtClean="0"/>
              <a:t>na mapie</a:t>
            </a:r>
            <a:endParaRPr lang="pl-PL" sz="28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70026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81189"/>
            <a:ext cx="8424862" cy="3636043"/>
          </a:xfrm>
        </p:spPr>
        <p:txBody>
          <a:bodyPr/>
          <a:lstStyle/>
          <a:p>
            <a:pPr marL="0" indent="0">
              <a:buNone/>
            </a:pPr>
            <a:r>
              <a:rPr lang="pl-PL" b="1" dirty="0" smtClean="0"/>
              <a:t>M</a:t>
            </a:r>
            <a:r>
              <a:rPr lang="pl-PL" dirty="0" smtClean="0"/>
              <a:t>odel </a:t>
            </a:r>
            <a:r>
              <a:rPr lang="pl-PL" b="1" dirty="0" smtClean="0"/>
              <a:t>V</a:t>
            </a:r>
            <a:r>
              <a:rPr lang="pl-PL" dirty="0" smtClean="0"/>
              <a:t>iewer </a:t>
            </a:r>
            <a:r>
              <a:rPr lang="pl-PL" b="1" dirty="0" smtClean="0"/>
              <a:t>C</a:t>
            </a:r>
            <a:r>
              <a:rPr lang="pl-PL" dirty="0" smtClean="0"/>
              <a:t>ontroller</a:t>
            </a:r>
          </a:p>
          <a:p>
            <a:pPr marL="0" indent="0"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  Podział aplikacji na moduły:</a:t>
            </a:r>
          </a:p>
          <a:p>
            <a:pPr lvl="1"/>
            <a:r>
              <a:rPr lang="pl-PL" dirty="0" smtClean="0"/>
              <a:t>model aplikacji</a:t>
            </a:r>
          </a:p>
          <a:p>
            <a:pPr lvl="1"/>
            <a:r>
              <a:rPr lang="pl-PL" dirty="0" smtClean="0"/>
              <a:t>widok aplikacji</a:t>
            </a:r>
          </a:p>
          <a:p>
            <a:pPr lvl="1"/>
            <a:r>
              <a:rPr lang="pl-PL" dirty="0" smtClean="0"/>
              <a:t>kontroler aplikacji</a:t>
            </a:r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82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Wykorzystane narzędzia: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środowisko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Android SDK</a:t>
            </a:r>
            <a:br>
              <a:rPr lang="pl-PL" dirty="0" smtClean="0"/>
            </a:br>
            <a:r>
              <a:rPr lang="pl-PL" dirty="0" smtClean="0"/>
              <a:t>(Android API Level 7 – od Android 2.1 + Google API)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ADT </a:t>
            </a:r>
            <a:r>
              <a:rPr lang="pl-PL" dirty="0" err="1" smtClean="0"/>
              <a:t>Plugin</a:t>
            </a:r>
            <a:r>
              <a:rPr lang="pl-PL" dirty="0" smtClean="0"/>
              <a:t> for </a:t>
            </a:r>
            <a:r>
              <a:rPr lang="pl-PL" dirty="0" err="1" smtClean="0"/>
              <a:t>Eclipse</a:t>
            </a:r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5795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81188"/>
            <a:ext cx="5400972" cy="486092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Model aplikacji - moduły:</a:t>
            </a:r>
          </a:p>
          <a:p>
            <a:r>
              <a:rPr lang="pl-PL" dirty="0" smtClean="0"/>
              <a:t>Google </a:t>
            </a:r>
            <a:r>
              <a:rPr lang="pl-PL" dirty="0" err="1" smtClean="0"/>
              <a:t>maps</a:t>
            </a:r>
            <a:endParaRPr lang="pl-PL" dirty="0"/>
          </a:p>
          <a:p>
            <a:r>
              <a:rPr lang="pl-PL" dirty="0" smtClean="0"/>
              <a:t>GPS</a:t>
            </a:r>
            <a:endParaRPr lang="pl-PL" dirty="0"/>
          </a:p>
          <a:p>
            <a:r>
              <a:rPr lang="pl-PL" dirty="0" smtClean="0"/>
              <a:t>zdjęcia</a:t>
            </a:r>
          </a:p>
          <a:p>
            <a:r>
              <a:rPr lang="pl-PL" dirty="0" err="1" smtClean="0"/>
              <a:t>tagi</a:t>
            </a:r>
            <a:endParaRPr lang="pl-PL" dirty="0"/>
          </a:p>
          <a:p>
            <a:r>
              <a:rPr lang="pl-PL" dirty="0" smtClean="0"/>
              <a:t>XML</a:t>
            </a:r>
          </a:p>
          <a:p>
            <a:r>
              <a:rPr lang="pl-PL" dirty="0" smtClean="0"/>
              <a:t>Base64</a:t>
            </a:r>
          </a:p>
          <a:p>
            <a:r>
              <a:rPr lang="pl-PL" dirty="0" smtClean="0"/>
              <a:t>email</a:t>
            </a:r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5004048" y="249289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pl-PL" sz="3200" kern="0" dirty="0" smtClean="0">
                <a:solidFill>
                  <a:srgbClr val="000000"/>
                </a:solidFill>
                <a:latin typeface="Trebuchet MS"/>
              </a:rPr>
              <a:t>gesty</a:t>
            </a:r>
            <a:endParaRPr lang="pl-PL" sz="3200" kern="0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4</a:t>
            </a:fld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Moduł Google </a:t>
            </a:r>
            <a:r>
              <a:rPr lang="pl-PL" dirty="0" err="1" smtClean="0"/>
              <a:t>maps</a:t>
            </a:r>
            <a:r>
              <a:rPr lang="pl-PL" dirty="0" smtClean="0"/>
              <a:t>:</a:t>
            </a:r>
          </a:p>
          <a:p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72" y="2708920"/>
            <a:ext cx="4100175" cy="343505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012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Moduł zdjęć: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76872"/>
            <a:ext cx="3688410" cy="415991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514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Moduł </a:t>
            </a:r>
            <a:r>
              <a:rPr lang="pl-PL" dirty="0" err="1" smtClean="0"/>
              <a:t>tagów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60848"/>
            <a:ext cx="3177515" cy="448127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4679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Moduł email: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80928"/>
            <a:ext cx="4394557" cy="1179686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56" y="4509120"/>
            <a:ext cx="4352325" cy="117968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9578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aplikacji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Model widoku - moduły:</a:t>
            </a:r>
          </a:p>
          <a:p>
            <a:r>
              <a:rPr lang="pl-PL" dirty="0"/>
              <a:t>w</a:t>
            </a:r>
            <a:r>
              <a:rPr lang="pl-PL" dirty="0" smtClean="0"/>
              <a:t>idok tworzenia zdjęć</a:t>
            </a:r>
            <a:endParaRPr lang="pl-PL" dirty="0"/>
          </a:p>
          <a:p>
            <a:r>
              <a:rPr lang="pl-PL" dirty="0" smtClean="0"/>
              <a:t>widok opcji</a:t>
            </a:r>
          </a:p>
          <a:p>
            <a:r>
              <a:rPr lang="pl-PL" dirty="0" smtClean="0"/>
              <a:t>moduł menu</a:t>
            </a:r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723144" y="641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699137-1739-4349-9B05-D8F79F20CF7B}" type="slidenum">
              <a:rPr lang="pl-PL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705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192</TotalTime>
  <Words>159</Words>
  <Application>Microsoft Office PowerPoint</Application>
  <PresentationFormat>Pokaz na ekranie (4:3)</PresentationFormat>
  <Paragraphs>82</Paragraphs>
  <Slides>14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szablon1-PL</vt:lpstr>
      <vt:lpstr>Aplikacja na platformie Android</vt:lpstr>
      <vt:lpstr>Projekt aplikacji</vt:lpstr>
      <vt:lpstr>Projekt aplikacji</vt:lpstr>
      <vt:lpstr>Projekt aplikacji</vt:lpstr>
      <vt:lpstr>Projekt aplikacji</vt:lpstr>
      <vt:lpstr>Projekt aplikacji</vt:lpstr>
      <vt:lpstr>Projekt aplikacji</vt:lpstr>
      <vt:lpstr>Projekt aplikacji</vt:lpstr>
      <vt:lpstr>Projekt aplikacji</vt:lpstr>
      <vt:lpstr>Projekt aplikacji</vt:lpstr>
      <vt:lpstr>Projekt aplikacji</vt:lpstr>
      <vt:lpstr>Projekt aplikacji</vt:lpstr>
      <vt:lpstr>Projekt aplikacji</vt:lpstr>
      <vt:lpstr>Projekt aplikacji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na platformie Android</dc:title>
  <dc:creator>Cywek</dc:creator>
  <cp:lastModifiedBy>Tomek</cp:lastModifiedBy>
  <cp:revision>51</cp:revision>
  <dcterms:created xsi:type="dcterms:W3CDTF">2012-03-23T23:45:09Z</dcterms:created>
  <dcterms:modified xsi:type="dcterms:W3CDTF">2012-03-27T09:58:47Z</dcterms:modified>
</cp:coreProperties>
</file>