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4A51-B8C2-0F56-B57A-F16BAB9860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Обучение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71254-FC35-C115-7204-406FE83FE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Основы</a:t>
            </a:r>
            <a:r>
              <a:rPr lang="en-US" dirty="0"/>
              <a:t> </a:t>
            </a:r>
            <a:r>
              <a:rPr lang="en-US" dirty="0" err="1"/>
              <a:t>машинного</a:t>
            </a:r>
            <a:r>
              <a:rPr lang="en-US" dirty="0"/>
              <a:t> </a:t>
            </a:r>
            <a:r>
              <a:rPr lang="en-US" dirty="0" err="1"/>
              <a:t>обучение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43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7643331-C16A-0F93-199B-5555E52A7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78" y="421749"/>
            <a:ext cx="11650043" cy="6014502"/>
          </a:xfrm>
        </p:spPr>
      </p:pic>
    </p:spTree>
    <p:extLst>
      <p:ext uri="{BB962C8B-B14F-4D97-AF65-F5344CB8AC3E}">
        <p14:creationId xmlns:p14="http://schemas.microsoft.com/office/powerpoint/2010/main" val="105011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F83F12A-E991-9085-CBF8-EA46ED4E7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08" y="458423"/>
            <a:ext cx="11124384" cy="5941154"/>
          </a:xfrm>
        </p:spPr>
      </p:pic>
    </p:spTree>
    <p:extLst>
      <p:ext uri="{BB962C8B-B14F-4D97-AF65-F5344CB8AC3E}">
        <p14:creationId xmlns:p14="http://schemas.microsoft.com/office/powerpoint/2010/main" val="36728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D615396-A834-1356-7881-2AC413827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556" y="537882"/>
            <a:ext cx="11148833" cy="5535703"/>
          </a:xfrm>
        </p:spPr>
      </p:pic>
    </p:spTree>
    <p:extLst>
      <p:ext uri="{BB962C8B-B14F-4D97-AF65-F5344CB8AC3E}">
        <p14:creationId xmlns:p14="http://schemas.microsoft.com/office/powerpoint/2010/main" val="372724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D2781735-DE0F-C807-A947-52A4940BE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3" y="557236"/>
            <a:ext cx="11576694" cy="5743528"/>
          </a:xfrm>
        </p:spPr>
      </p:pic>
    </p:spTree>
    <p:extLst>
      <p:ext uri="{BB962C8B-B14F-4D97-AF65-F5344CB8AC3E}">
        <p14:creationId xmlns:p14="http://schemas.microsoft.com/office/powerpoint/2010/main" val="22032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A6ADA59-3775-8E69-A1A1-3EBCDE6F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920" y="476759"/>
            <a:ext cx="11112160" cy="5904482"/>
          </a:xfrm>
        </p:spPr>
      </p:pic>
    </p:spTree>
    <p:extLst>
      <p:ext uri="{BB962C8B-B14F-4D97-AF65-F5344CB8AC3E}">
        <p14:creationId xmlns:p14="http://schemas.microsoft.com/office/powerpoint/2010/main" val="10667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A17F7EC-D295-FF60-2E48-581D3C294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400" y="415636"/>
            <a:ext cx="10681200" cy="6026727"/>
          </a:xfrm>
        </p:spPr>
      </p:pic>
    </p:spTree>
    <p:extLst>
      <p:ext uri="{BB962C8B-B14F-4D97-AF65-F5344CB8AC3E}">
        <p14:creationId xmlns:p14="http://schemas.microsoft.com/office/powerpoint/2010/main" val="124321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0FBE470-283A-E6F8-2A62-95D2F4563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155" y="415636"/>
            <a:ext cx="10977689" cy="5680694"/>
          </a:xfrm>
        </p:spPr>
      </p:pic>
    </p:spTree>
    <p:extLst>
      <p:ext uri="{BB962C8B-B14F-4D97-AF65-F5344CB8AC3E}">
        <p14:creationId xmlns:p14="http://schemas.microsoft.com/office/powerpoint/2010/main" val="343964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5EB5BBA-AC3F-4E72-B97A-C42C00D54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02" y="507320"/>
            <a:ext cx="11580195" cy="5843359"/>
          </a:xfrm>
        </p:spPr>
      </p:pic>
    </p:spTree>
    <p:extLst>
      <p:ext uri="{BB962C8B-B14F-4D97-AF65-F5344CB8AC3E}">
        <p14:creationId xmlns:p14="http://schemas.microsoft.com/office/powerpoint/2010/main" val="116965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411BAFC-FCCC-34AC-641C-9C57155CC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70" y="501615"/>
            <a:ext cx="11535060" cy="5854770"/>
          </a:xfrm>
        </p:spPr>
      </p:pic>
    </p:spTree>
    <p:extLst>
      <p:ext uri="{BB962C8B-B14F-4D97-AF65-F5344CB8AC3E}">
        <p14:creationId xmlns:p14="http://schemas.microsoft.com/office/powerpoint/2010/main" val="167090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4EF4F7E-A21F-7961-43E7-C09B93BE5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246" y="628768"/>
            <a:ext cx="11185508" cy="5600463"/>
          </a:xfrm>
        </p:spPr>
      </p:pic>
    </p:spTree>
    <p:extLst>
      <p:ext uri="{BB962C8B-B14F-4D97-AF65-F5344CB8AC3E}">
        <p14:creationId xmlns:p14="http://schemas.microsoft.com/office/powerpoint/2010/main" val="370402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F78A7EB-370B-9878-2D53-876EA1303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177" y="611230"/>
            <a:ext cx="10757646" cy="5635539"/>
          </a:xfrm>
        </p:spPr>
      </p:pic>
    </p:spTree>
    <p:extLst>
      <p:ext uri="{BB962C8B-B14F-4D97-AF65-F5344CB8AC3E}">
        <p14:creationId xmlns:p14="http://schemas.microsoft.com/office/powerpoint/2010/main" val="102674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573BF527-A98E-7637-D54D-DC6B250A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23" y="427861"/>
            <a:ext cx="11307753" cy="6002277"/>
          </a:xfrm>
        </p:spPr>
      </p:pic>
    </p:spTree>
    <p:extLst>
      <p:ext uri="{BB962C8B-B14F-4D97-AF65-F5344CB8AC3E}">
        <p14:creationId xmlns:p14="http://schemas.microsoft.com/office/powerpoint/2010/main" val="237019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91C8180-F952-72AB-4A24-2FA8C2ABE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266" y="647904"/>
            <a:ext cx="10913468" cy="5340844"/>
          </a:xfrm>
        </p:spPr>
      </p:pic>
    </p:spTree>
    <p:extLst>
      <p:ext uri="{BB962C8B-B14F-4D97-AF65-F5344CB8AC3E}">
        <p14:creationId xmlns:p14="http://schemas.microsoft.com/office/powerpoint/2010/main" val="81506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966F-9BDD-DC0B-5B48-0EE27AD3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96" y="0"/>
            <a:ext cx="11545889" cy="1380972"/>
          </a:xfrm>
        </p:spPr>
        <p:txBody>
          <a:bodyPr/>
          <a:lstStyle/>
          <a:p>
            <a:r>
              <a:rPr lang="en-US" sz="3200" dirty="0"/>
              <a:t>Кластеринг – это поиск скрытых паттернов в наших данных.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CD4489E-0306-78AD-CDD2-AA1FB265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43" y="1136480"/>
            <a:ext cx="11063261" cy="5244761"/>
          </a:xfrm>
        </p:spPr>
      </p:pic>
    </p:spTree>
    <p:extLst>
      <p:ext uri="{BB962C8B-B14F-4D97-AF65-F5344CB8AC3E}">
        <p14:creationId xmlns:p14="http://schemas.microsoft.com/office/powerpoint/2010/main" val="2246802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</vt:lpstr>
      <vt:lpstr>Обучение без учителя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Кластеринг – это поиск скрытых паттернов в наших данных.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Обучение без учителя </dc:title>
  <dc:creator>Hamdam Dõstov</dc:creator>
  <cp:lastModifiedBy>Hamdam Dõstov</cp:lastModifiedBy>
  <cp:revision>2</cp:revision>
  <dcterms:created xsi:type="dcterms:W3CDTF">2022-10-22T04:08:42Z</dcterms:created>
  <dcterms:modified xsi:type="dcterms:W3CDTF">2022-10-22T04:47:56Z</dcterms:modified>
</cp:coreProperties>
</file>