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4D337-A8E4-4586-A3A2-D81560A54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DB7F7-C6F4-4BAD-803C-25A3E923C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9087F-02D9-40C3-960F-EDD7DCDB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E8D-5D3E-4111-90F3-4303480D9867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644A0E-B082-4127-888A-B6FE9519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67C2C-0A14-400F-BA8C-C9DBD39B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E10F-5071-4A77-9B3D-1D6F1F4C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74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E8022-7D3A-474B-B88E-ADDB2650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3A94DB-1211-4930-99B3-523A83AA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AB66D7-56D2-42F7-8A4D-7AA1509D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E8D-5D3E-4111-90F3-4303480D9867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124DC-44CE-4446-9FFD-527A2405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7FE98C-581E-4FAD-ADAC-5E02B30D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E10F-5071-4A77-9B3D-1D6F1F4C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16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502E0F-7099-4298-A823-062D6026E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426CD7-A762-4C3A-B4F7-1F4D2B75C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271962-A0EF-4E41-90DA-220A307E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E8D-5D3E-4111-90F3-4303480D9867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C8FF78-1469-4C0D-931A-0A62E125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D058C5-E3EC-4DD1-998D-CE40C9AE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E10F-5071-4A77-9B3D-1D6F1F4C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15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355BA-E22F-4EAF-B72D-A552A49D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A30940-070F-41F6-8291-90C24432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D61BE7-0184-4287-A001-4B518F9B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E8D-5D3E-4111-90F3-4303480D9867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C9078F-7BDF-4BBF-B3E1-A5C8B5C6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7FAB73-9B71-4840-8B3F-B2813FB5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E10F-5071-4A77-9B3D-1D6F1F4C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1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1DA23-E8CC-44FB-92E6-017BEED4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F8CB01-99FB-4B32-A297-B71A2151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744E89-7076-42EB-BA29-741CD840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E8D-5D3E-4111-90F3-4303480D9867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EA9567-4BA9-4B1F-9432-5C716D4E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C6622F-C38A-41A2-AE18-4CA13AE4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E10F-5071-4A77-9B3D-1D6F1F4C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59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50F78-AB7F-4276-81DA-8DD1299E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D5BC4-3320-4A41-BF83-BF4C96470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142E5F-746C-4DA1-9024-F3FCE16B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6F8C4B-1E0C-4E8D-870E-A4F13AC2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E8D-5D3E-4111-90F3-4303480D9867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4686D3-D6FF-4527-8E8F-7F12638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96C706-9F78-4943-BBB7-9DE49AB6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E10F-5071-4A77-9B3D-1D6F1F4C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98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5397D-EC06-4198-AE59-6BF0DF64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56A1FC-C39E-4360-BB3B-3867700F2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479A76-3CB3-4630-9891-9CFA86E45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6F39DE-55DB-4F46-9CEC-1609F7A24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295654-B307-4D91-8993-C9EA327AF3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DB3FC9-629C-4DEF-951B-DE4EA8EF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E8D-5D3E-4111-90F3-4303480D9867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C02224-F34F-413B-A269-B7AEFD84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188645-7908-4466-89A2-7B1B73F1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E10F-5071-4A77-9B3D-1D6F1F4C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7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E4CF7-13BF-4C4D-8A9D-D3C6A867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77B9DE-4A4D-482F-9A05-EC0C3BB6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E8D-5D3E-4111-90F3-4303480D9867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7C68A6-6167-43F0-B049-01597716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5092A3-729B-48ED-A975-81ABD0EC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E10F-5071-4A77-9B3D-1D6F1F4C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92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04ECF4-496A-4D79-94FC-7822AD2D7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E8D-5D3E-4111-90F3-4303480D9867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B23695-6C06-4007-B322-85C4069F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52E95B7-B872-44AC-A57A-4517E3F3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E10F-5071-4A77-9B3D-1D6F1F4C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44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ED413-F20E-4D72-ACF0-599BEA76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5C397E-BEB8-43C3-98FC-0EADC9880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B51340-00EC-457A-A61A-C06A6EA48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28E56-5BF8-4655-97DA-23CD9B07C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E8D-5D3E-4111-90F3-4303480D9867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8097F0-A41A-45E8-9C91-73D6A98C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C84744-2245-4932-A4AF-2665E348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E10F-5071-4A77-9B3D-1D6F1F4C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65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D60AE-7855-44AA-9ED0-471320A5F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74918E-A162-4462-9709-3A626496B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A12645-3E7C-4DEC-9816-8A9124583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EB9873-CC54-4966-A812-223C39E90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FDE8D-5D3E-4111-90F3-4303480D9867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4A27C9-BB40-4312-B90D-2468A98C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1E670-97A5-46DA-8A9F-8ED9D55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E10F-5071-4A77-9B3D-1D6F1F4C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22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F189D-85A0-43E8-973A-9A42C6CC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A95151-7260-4FD3-A834-01AF02A89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085127-C865-4D4F-945D-7F5D82FB6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FDE8D-5D3E-4111-90F3-4303480D9867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859BD0-2CA4-49CF-BAAD-20157CBEF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EF089-7AD6-458E-9354-073FA0A86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E10F-5071-4A77-9B3D-1D6F1F4C9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6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57F07-DD1A-4DA6-9707-9344695D9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A202DD-099E-4A48-96E2-EAEC70744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20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</dc:creator>
  <cp:lastModifiedBy>Анастасия</cp:lastModifiedBy>
  <cp:revision>1</cp:revision>
  <dcterms:created xsi:type="dcterms:W3CDTF">2025-10-24T18:11:55Z</dcterms:created>
  <dcterms:modified xsi:type="dcterms:W3CDTF">2025-10-24T18:12:02Z</dcterms:modified>
</cp:coreProperties>
</file>