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57" r:id="rId5"/>
    <p:sldId id="274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65" r:id="rId14"/>
    <p:sldId id="266" r:id="rId15"/>
    <p:sldId id="267" r:id="rId16"/>
    <p:sldId id="277" r:id="rId17"/>
    <p:sldId id="276" r:id="rId18"/>
    <p:sldId id="268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046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2DC11-A767-4465-A166-7863EE66609C}" type="doc">
      <dgm:prSet loTypeId="urn:microsoft.com/office/officeart/2005/8/layout/arrow1" loCatId="relationship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006D0D-BE09-43A8-A974-BB6FC9F671A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next</a:t>
          </a:r>
          <a:endParaRPr lang="en-US" dirty="0">
            <a:solidFill>
              <a:schemeClr val="tx1"/>
            </a:solidFill>
          </a:endParaRPr>
        </a:p>
      </dgm:t>
    </dgm:pt>
    <dgm:pt modelId="{DA07E470-C326-49D8-B67C-5128B85E9B71}" type="parTrans" cxnId="{4ABC868C-4333-48A7-B2E7-53EC9D8DD334}">
      <dgm:prSet/>
      <dgm:spPr/>
      <dgm:t>
        <a:bodyPr/>
        <a:lstStyle/>
        <a:p>
          <a:endParaRPr lang="en-US"/>
        </a:p>
      </dgm:t>
    </dgm:pt>
    <dgm:pt modelId="{FF7B1B1E-7682-455C-AFB4-5D61C14DB50B}" type="sibTrans" cxnId="{4ABC868C-4333-48A7-B2E7-53EC9D8DD334}">
      <dgm:prSet/>
      <dgm:spPr/>
      <dgm:t>
        <a:bodyPr/>
        <a:lstStyle/>
        <a:p>
          <a:endParaRPr lang="en-US"/>
        </a:p>
      </dgm:t>
    </dgm:pt>
    <dgm:pt modelId="{5031564C-4BCA-48BB-807C-12011BF05F11}" type="pres">
      <dgm:prSet presAssocID="{1F32DC11-A767-4465-A166-7863EE66609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514882-3CAA-464F-BF63-0177A773B992}" type="pres">
      <dgm:prSet presAssocID="{AC006D0D-BE09-43A8-A974-BB6FC9F671AD}" presName="arrow" presStyleLbl="node1" presStyleIdx="0" presStyleCnt="1" custAng="5400000" custScaleY="91610" custRadScaleRad="79028" custRadScaleInc="-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859A36-2C19-4077-9894-EFB1BCE606E1}" type="presOf" srcId="{AC006D0D-BE09-43A8-A974-BB6FC9F671AD}" destId="{E8514882-3CAA-464F-BF63-0177A773B992}" srcOrd="0" destOrd="0" presId="urn:microsoft.com/office/officeart/2005/8/layout/arrow1"/>
    <dgm:cxn modelId="{4ABC868C-4333-48A7-B2E7-53EC9D8DD334}" srcId="{1F32DC11-A767-4465-A166-7863EE66609C}" destId="{AC006D0D-BE09-43A8-A974-BB6FC9F671AD}" srcOrd="0" destOrd="0" parTransId="{DA07E470-C326-49D8-B67C-5128B85E9B71}" sibTransId="{FF7B1B1E-7682-455C-AFB4-5D61C14DB50B}"/>
    <dgm:cxn modelId="{550BDEFA-A700-4485-83D9-518C9EFABC72}" type="presOf" srcId="{1F32DC11-A767-4465-A166-7863EE66609C}" destId="{5031564C-4BCA-48BB-807C-12011BF05F11}" srcOrd="0" destOrd="0" presId="urn:microsoft.com/office/officeart/2005/8/layout/arrow1"/>
    <dgm:cxn modelId="{1AEBE290-6735-4359-80A1-37FF66BE22D8}" type="presParOf" srcId="{5031564C-4BCA-48BB-807C-12011BF05F11}" destId="{E8514882-3CAA-464F-BF63-0177A773B992}" srcOrd="0" destOrd="0" presId="urn:microsoft.com/office/officeart/2005/8/layout/arrow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399"/>
            <a:ext cx="8686800" cy="1066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Assignment system using cloud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8077200" cy="5181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Computer Engineering &amp; Application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B.Tech 3</a:t>
            </a:r>
            <a:r>
              <a:rPr lang="en-US" sz="2400" b="1" baseline="30000" dirty="0" smtClean="0">
                <a:solidFill>
                  <a:srgbClr val="0070C0"/>
                </a:solidFill>
              </a:rPr>
              <a:t>rd</a:t>
            </a:r>
            <a:r>
              <a:rPr lang="en-US" sz="2400" b="1" dirty="0" smtClean="0">
                <a:solidFill>
                  <a:srgbClr val="0070C0"/>
                </a:solidFill>
              </a:rPr>
              <a:t> year project</a:t>
            </a:r>
          </a:p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Group-5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dirty="0" smtClean="0">
                <a:solidFill>
                  <a:srgbClr val="FFC000"/>
                </a:solidFill>
              </a:rPr>
              <a:t>1. Madan mohan(181500354)</a:t>
            </a:r>
          </a:p>
          <a:p>
            <a:pPr algn="l"/>
            <a:r>
              <a:rPr lang="en-US" dirty="0" smtClean="0">
                <a:solidFill>
                  <a:srgbClr val="FFC000"/>
                </a:solidFill>
              </a:rPr>
              <a:t>2. Udit  Aggarwal(181500765)</a:t>
            </a:r>
          </a:p>
          <a:p>
            <a:pPr algn="l"/>
            <a:r>
              <a:rPr lang="en-US" dirty="0" smtClean="0">
                <a:solidFill>
                  <a:srgbClr val="FFC000"/>
                </a:solidFill>
              </a:rPr>
              <a:t>3. Mohan Agrawal(181500385)                    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To: Mr. Saurabh singhal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 descr="gla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05000"/>
            <a:ext cx="1737360" cy="16840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Software Design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DFD level-0 diagram:</a:t>
            </a:r>
          </a:p>
          <a:p>
            <a:endParaRPr lang="en-US" sz="2000" dirty="0"/>
          </a:p>
        </p:txBody>
      </p:sp>
      <p:pic>
        <p:nvPicPr>
          <p:cNvPr id="6" name="Picture 5" descr="DFD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6629400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Software Design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DFD level-1 diagram:</a:t>
            </a:r>
          </a:p>
          <a:p>
            <a:endParaRPr lang="en-US" sz="2000" dirty="0"/>
          </a:p>
        </p:txBody>
      </p:sp>
      <p:pic>
        <p:nvPicPr>
          <p:cNvPr id="5" name="Picture 4" descr="DF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315200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 diagram</a:t>
            </a:r>
          </a:p>
          <a:p>
            <a:endParaRPr lang="en-US" sz="2400" dirty="0"/>
          </a:p>
        </p:txBody>
      </p:sp>
      <p:pic>
        <p:nvPicPr>
          <p:cNvPr id="4" name="Picture 3" descr="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9342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>
                    <a:lumMod val="85000"/>
                  </a:schemeClr>
                </a:solidFill>
              </a:rPr>
              <a:t>GUI</a:t>
            </a:r>
            <a:endParaRPr lang="en-US" b="1" u="sng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Content Placeholder 3" descr="Screenshot (30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129" y="1981200"/>
            <a:ext cx="2976937" cy="464820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5" name="Picture 4" descr="Screenshot (30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144" y="1981200"/>
            <a:ext cx="3015712" cy="4744721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228600" y="1219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Start Screen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143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Authentication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3810000" y="3505200"/>
          <a:ext cx="12192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GUI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0668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DashBoard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11" name="Content Placeholder 10" descr="Screenshot (30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3222387" cy="495300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Content Placeholder 5" descr="Screenshot (30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600200"/>
            <a:ext cx="3037106" cy="4953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Rectangle 5"/>
          <p:cNvSpPr/>
          <p:nvPr/>
        </p:nvSpPr>
        <p:spPr>
          <a:xfrm>
            <a:off x="6096000" y="1066800"/>
            <a:ext cx="2822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ClassList</a:t>
            </a:r>
            <a:r>
              <a:rPr lang="en-US" b="1" dirty="0" smtClean="0">
                <a:solidFill>
                  <a:srgbClr val="FFC000"/>
                </a:solidFill>
              </a:rPr>
              <a:t>/Teacher Panel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GUI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2860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Assignments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5" descr="Screenshot (30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52600"/>
            <a:ext cx="3037106" cy="475634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GUI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6670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Student Panel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6" name="Content Placeholder 5" descr="Screenshot (30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329" y="1656170"/>
            <a:ext cx="3037106" cy="467502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GUI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9144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Settings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6" name="Content Placeholder 5" descr="Screenshot (30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3037106" cy="4694915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Content Placeholder 5" descr="Screenshot (30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00200"/>
            <a:ext cx="3021479" cy="469491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Rectangle 7"/>
          <p:cNvSpPr/>
          <p:nvPr/>
        </p:nvSpPr>
        <p:spPr>
          <a:xfrm>
            <a:off x="6096000" y="1066800"/>
            <a:ext cx="2343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Upload Assignment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>
                    <a:lumMod val="85000"/>
                  </a:schemeClr>
                </a:solidFill>
              </a:rPr>
              <a:t>Coding Section</a:t>
            </a:r>
            <a:endParaRPr lang="en-US" b="1" u="sn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50926" indent="-514350">
              <a:buNone/>
            </a:pPr>
            <a:r>
              <a:rPr lang="en-US" dirty="0" smtClean="0">
                <a:solidFill>
                  <a:srgbClr val="FFC000"/>
                </a:solidFill>
              </a:rPr>
              <a:t>1. Authentication: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login()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signup()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forget()</a:t>
            </a:r>
          </a:p>
          <a:p>
            <a:pPr marL="550926" indent="-514350">
              <a:buNone/>
            </a:pPr>
            <a:r>
              <a:rPr lang="en-US" dirty="0" smtClean="0">
                <a:solidFill>
                  <a:srgbClr val="FFC000"/>
                </a:solidFill>
              </a:rPr>
              <a:t>2. Teacher information: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createClass()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editProfile()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grade()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assignment()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myclass()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Coding Section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None/>
            </a:pPr>
            <a:r>
              <a:rPr lang="en-US" dirty="0" smtClean="0">
                <a:solidFill>
                  <a:srgbClr val="FFC000"/>
                </a:solidFill>
              </a:rPr>
              <a:t>1. Student information: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JoinClass()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editprofile()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submit()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/>
              <a:t>viewClass()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>
                    <a:lumMod val="85000"/>
                  </a:schemeClr>
                </a:solidFill>
              </a:rPr>
              <a:t>Introduction</a:t>
            </a:r>
            <a:endParaRPr lang="en-US" b="1" u="sn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marL="550926" indent="-514350" algn="just">
              <a:buNone/>
            </a:pPr>
            <a:r>
              <a:rPr lang="en-US" dirty="0" smtClean="0"/>
              <a:t>1. It is a desktop application written in java language.</a:t>
            </a:r>
          </a:p>
          <a:p>
            <a:pPr marL="550926" indent="-514350" algn="just">
              <a:buNone/>
            </a:pPr>
            <a:r>
              <a:rPr lang="en-US" dirty="0" smtClean="0"/>
              <a:t>2. This application gives better accessibility of document via internet.</a:t>
            </a:r>
          </a:p>
          <a:p>
            <a:pPr marL="550926" indent="-514350" algn="just">
              <a:buNone/>
            </a:pPr>
            <a:r>
              <a:rPr lang="en-US" dirty="0" smtClean="0"/>
              <a:t>3. It’s also provide security to your document by cloud service provider. </a:t>
            </a:r>
          </a:p>
          <a:p>
            <a:pPr marL="550926" indent="-514350" algn="just">
              <a:buNone/>
            </a:pPr>
            <a:r>
              <a:rPr lang="en-US" dirty="0" smtClean="0"/>
              <a:t>4. We use S3(simple storage service) of Amazon to store the documents.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b="1" dirty="0" smtClean="0">
              <a:solidFill>
                <a:srgbClr val="FF0000"/>
              </a:solidFill>
              <a:latin typeface="Freestyle Script" pitchFamily="66" charset="0"/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0000"/>
              </a:solidFill>
              <a:latin typeface="Freestyle Script" pitchFamily="66" charset="0"/>
            </a:endParaRPr>
          </a:p>
          <a:p>
            <a:pPr algn="ctr"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Freestyle Script" pitchFamily="66" charset="0"/>
              </a:rPr>
              <a:t>THE END</a:t>
            </a:r>
            <a:endParaRPr lang="en-US" sz="7200" b="1" dirty="0">
              <a:solidFill>
                <a:srgbClr val="FF0000"/>
              </a:solidFill>
              <a:latin typeface="Freestyle Script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Introduction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marL="550926" indent="-514350" algn="just">
              <a:buNone/>
            </a:pPr>
            <a:r>
              <a:rPr lang="en-US" dirty="0" smtClean="0"/>
              <a:t>5. It is a platform where teachers can give work to students.</a:t>
            </a:r>
          </a:p>
          <a:p>
            <a:pPr marL="550926" indent="-514350" algn="just">
              <a:buNone/>
            </a:pPr>
            <a:r>
              <a:rPr lang="en-US" dirty="0" smtClean="0"/>
              <a:t>6. Here, we can also ask questions from teachers.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Objective</a:t>
            </a:r>
            <a:endParaRPr lang="en-US" b="1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gives new approach to doing the work at home.</a:t>
            </a:r>
          </a:p>
          <a:p>
            <a:pPr algn="just"/>
            <a:r>
              <a:rPr lang="en-US" dirty="0" smtClean="0"/>
              <a:t>This application mainly develop for college purpose, where students can submit their work without wasting much more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Scope</a:t>
            </a:r>
            <a:endParaRPr lang="en-US" b="1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can be used by colleges and schools.</a:t>
            </a:r>
          </a:p>
          <a:p>
            <a:pPr algn="just"/>
            <a:r>
              <a:rPr lang="en-US" dirty="0" smtClean="0"/>
              <a:t>It is also helpful in pandemic situation like covid-19.</a:t>
            </a:r>
          </a:p>
          <a:p>
            <a:pPr algn="just"/>
            <a:r>
              <a:rPr lang="en-US" dirty="0" smtClean="0"/>
              <a:t>It can be used like Google drive to maintain the applications.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Requirement</a:t>
            </a:r>
            <a:endParaRPr lang="en-US" b="1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Software:</a:t>
            </a:r>
          </a:p>
          <a:p>
            <a:r>
              <a:rPr lang="en-US" sz="2400" dirty="0" smtClean="0"/>
              <a:t>Eclipse Ide 2019-06(4.12)</a:t>
            </a:r>
          </a:p>
          <a:p>
            <a:r>
              <a:rPr lang="en-US" sz="2400" dirty="0" smtClean="0"/>
              <a:t>Xampp 7.1.33</a:t>
            </a:r>
          </a:p>
          <a:p>
            <a:r>
              <a:rPr lang="en-US" sz="2400" dirty="0" smtClean="0"/>
              <a:t>Jdk 12.0.2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Hardware:</a:t>
            </a:r>
          </a:p>
          <a:p>
            <a:r>
              <a:rPr lang="en-US" sz="2400" dirty="0" smtClean="0"/>
              <a:t>Pc with at least 4GB RAM,500 GB HDD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>
                    <a:lumMod val="85000"/>
                  </a:schemeClr>
                </a:solidFill>
              </a:rPr>
              <a:t>Technologies</a:t>
            </a:r>
            <a:endParaRPr lang="en-US" b="1" u="sn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Programming language:</a:t>
            </a:r>
          </a:p>
          <a:p>
            <a:r>
              <a:rPr lang="en-US" sz="2400" dirty="0" smtClean="0"/>
              <a:t>Java 8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Technology:</a:t>
            </a:r>
          </a:p>
          <a:p>
            <a:r>
              <a:rPr lang="en-US" sz="2400" dirty="0" smtClean="0"/>
              <a:t>Java Swing(Java library)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Cloud Service:</a:t>
            </a:r>
          </a:p>
          <a:p>
            <a:r>
              <a:rPr lang="en-US" sz="2400" dirty="0" smtClean="0"/>
              <a:t>S3(Simple storage service)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>
                    <a:lumMod val="85000"/>
                  </a:schemeClr>
                </a:solidFill>
              </a:rPr>
              <a:t>Software Design</a:t>
            </a:r>
            <a:endParaRPr lang="en-US" b="1" u="sn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case diagram:</a:t>
            </a:r>
          </a:p>
          <a:p>
            <a:endParaRPr lang="en-US" sz="2000" dirty="0"/>
          </a:p>
        </p:txBody>
      </p:sp>
      <p:pic>
        <p:nvPicPr>
          <p:cNvPr id="4" name="Picture 3" descr="usec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86000"/>
            <a:ext cx="3775363" cy="4277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Software Design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ER- diagram:</a:t>
            </a:r>
          </a:p>
          <a:p>
            <a:endParaRPr lang="en-US" sz="2000" dirty="0"/>
          </a:p>
        </p:txBody>
      </p:sp>
      <p:pic>
        <p:nvPicPr>
          <p:cNvPr id="5" name="Picture 4" descr="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39140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224</TotalTime>
  <Words>312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Assignment system using cloud </vt:lpstr>
      <vt:lpstr>Introduction</vt:lpstr>
      <vt:lpstr>Introduction</vt:lpstr>
      <vt:lpstr>Objective</vt:lpstr>
      <vt:lpstr>Scope</vt:lpstr>
      <vt:lpstr>Requirement</vt:lpstr>
      <vt:lpstr>Technologies</vt:lpstr>
      <vt:lpstr>Software Design</vt:lpstr>
      <vt:lpstr>Software Design</vt:lpstr>
      <vt:lpstr>Software Design</vt:lpstr>
      <vt:lpstr>Software Design</vt:lpstr>
      <vt:lpstr>Software Design</vt:lpstr>
      <vt:lpstr>GUI</vt:lpstr>
      <vt:lpstr>GUI</vt:lpstr>
      <vt:lpstr>GUI</vt:lpstr>
      <vt:lpstr>GUI</vt:lpstr>
      <vt:lpstr>GUI</vt:lpstr>
      <vt:lpstr>Coding Section</vt:lpstr>
      <vt:lpstr>Coding Section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system using cloud </dc:title>
  <dc:creator>RADHEY RADHEY</dc:creator>
  <cp:lastModifiedBy>madan mohan</cp:lastModifiedBy>
  <cp:revision>30</cp:revision>
  <dcterms:created xsi:type="dcterms:W3CDTF">2006-08-16T00:00:00Z</dcterms:created>
  <dcterms:modified xsi:type="dcterms:W3CDTF">2020-10-27T17:11:36Z</dcterms:modified>
</cp:coreProperties>
</file>