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65" r:id="rId6"/>
    <p:sldId id="258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5" autoAdjust="0"/>
    <p:restoredTop sz="86405" autoAdjust="0"/>
  </p:normalViewPr>
  <p:slideViewPr>
    <p:cSldViewPr snapToGrid="0" showGuides="1">
      <p:cViewPr varScale="1">
        <p:scale>
          <a:sx n="58" d="100"/>
          <a:sy n="58" d="100"/>
        </p:scale>
        <p:origin x="-21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E002E8A-9629-4E20-8FDB-0CE5D7A0D1D9}" type="datetimeFigureOut">
              <a:rPr lang="en-IN" smtClean="0"/>
            </a:fld>
            <a:endParaRPr lang="en-IN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ACF0E3D0-04CD-4E71-A7F0-70275B8EE7C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85090"/>
            <a:ext cx="9207500" cy="4505960"/>
          </a:xfrm>
        </p:spPr>
        <p:txBody>
          <a:bodyPr>
            <a:normAutofit/>
          </a:bodyPr>
          <a:lstStyle/>
          <a:p>
            <a:r>
              <a:rPr lang="en-US" sz="5300" dirty="0" smtClean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US" sz="5300" b="0" i="0" dirty="0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53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:AUTOMATION FOR  </a:t>
            </a:r>
            <a:r>
              <a:rPr lang="en-US" sz="5300" b="0" i="0" dirty="0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STATIOARY BAJAR Functionalities </a:t>
            </a:r>
            <a:r>
              <a:rPr lang="en-US" sz="53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5300" b="0" i="0" dirty="0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300" b="0" i="0" dirty="0" err="1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5300" b="0" i="0" dirty="0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Concept</a:t>
            </a:r>
            <a:endParaRPr lang="en-IN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83125"/>
            <a:ext cx="9334500" cy="143256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4674870" y="5341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MADANMOHAN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910" dirty="0" smtClean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en-US" sz="2910" b="0" i="0" dirty="0" smtClean="0">
                <a:solidFill>
                  <a:srgbClr val="1F1F1F"/>
                </a:solidFill>
                <a:effectLst/>
                <a:latin typeface="Google Sans"/>
              </a:rPr>
              <a:t>:</a:t>
            </a:r>
            <a:endParaRPr lang="en-US" sz="2910" b="0" i="0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10" dirty="0" smtClean="0"/>
              <a:t>Selenium is an open-source testing framework primarily used for automating web applications. It provides a set of tools and libraries that enable users to interact with web elements, simulate user actions, and verify application behavior. Selenium </a:t>
            </a:r>
            <a:r>
              <a:rPr lang="en-US" sz="2910" dirty="0" err="1" smtClean="0"/>
              <a:t>WebDriver</a:t>
            </a:r>
            <a:r>
              <a:rPr lang="en-US" sz="2910" dirty="0" smtClean="0"/>
              <a:t>, the flagship component of Selenium, allows users to write scripts in various programming languages (such as Java, Python, C#, etc.) to automate browser interactions.</a:t>
            </a:r>
            <a:endParaRPr lang="en-US" sz="2910" b="0" i="0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10" dirty="0" err="1" smtClean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2910" b="0" i="0" dirty="0" smtClean="0">
                <a:solidFill>
                  <a:srgbClr val="1F1F1F"/>
                </a:solidFill>
                <a:effectLst/>
                <a:latin typeface="Google Sans"/>
              </a:rPr>
              <a:t>:</a:t>
            </a:r>
            <a:endParaRPr lang="en-US" sz="291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910" dirty="0" err="1" smtClean="0"/>
              <a:t>TestNG</a:t>
            </a:r>
            <a:r>
              <a:rPr lang="en-US" sz="2910" dirty="0" smtClean="0"/>
              <a:t> is a testing framework inspired by </a:t>
            </a:r>
            <a:r>
              <a:rPr lang="en-US" sz="2910" dirty="0" err="1" smtClean="0"/>
              <a:t>JUnit</a:t>
            </a:r>
            <a:r>
              <a:rPr lang="en-US" sz="2910" dirty="0" smtClean="0"/>
              <a:t> and </a:t>
            </a:r>
            <a:r>
              <a:rPr lang="en-US" sz="2910" dirty="0" err="1" smtClean="0"/>
              <a:t>NUnit</a:t>
            </a:r>
            <a:r>
              <a:rPr lang="en-US" sz="2910" dirty="0" smtClean="0"/>
              <a:t> but introduces some new functionalities that make it more powerful and easier to use. It provides annotations to define test methods, test suites, and test setups/teardowns, along with features for parameterization, grouping, and dependency management.</a:t>
            </a:r>
            <a:endParaRPr lang="en-US" sz="291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sz="29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oerviwe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indent="0">
              <a:buNone/>
            </a:pPr>
            <a:r>
              <a:rPr lang="en-US" sz="3200" dirty="0" smtClean="0">
                <a:sym typeface="+mn-ea"/>
              </a:rPr>
              <a:t>Stationary </a:t>
            </a:r>
            <a:r>
              <a:rPr lang="en-US" sz="3200" dirty="0" err="1" smtClean="0">
                <a:sym typeface="+mn-ea"/>
              </a:rPr>
              <a:t>Bazar</a:t>
            </a:r>
            <a:r>
              <a:rPr lang="en-US" sz="3200" dirty="0" smtClean="0">
                <a:sym typeface="+mn-ea"/>
              </a:rPr>
              <a:t> is an online platform dedicated to providing a wide range of stationary products to customers. Whether you're a student, teacher, professional, or just someone who loves stationary, Stationary </a:t>
            </a:r>
            <a:r>
              <a:rPr lang="en-US" sz="3200" dirty="0" err="1" smtClean="0">
                <a:sym typeface="+mn-ea"/>
              </a:rPr>
              <a:t>Bazar</a:t>
            </a:r>
            <a:r>
              <a:rPr lang="en-US" sz="3200" dirty="0" smtClean="0">
                <a:sym typeface="+mn-ea"/>
              </a:rPr>
              <a:t> has everything you need to meet your writing, drawing, and organizing needs.</a:t>
            </a:r>
            <a:endParaRPr lang="en-US" sz="3200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 dirty="0" smtClean="0">
                <a:sym typeface="+mn-ea"/>
              </a:rPr>
              <a:t>Goals of the Selenium testing project for Stationary </a:t>
            </a:r>
            <a:r>
              <a:rPr lang="en-US" sz="3600" b="1" dirty="0" err="1" smtClean="0">
                <a:sym typeface="+mn-ea"/>
              </a:rPr>
              <a:t>Bzae</a:t>
            </a:r>
            <a:r>
              <a:rPr lang="en-US" sz="3600" b="1" dirty="0" smtClean="0">
                <a:sym typeface="+mn-ea"/>
              </a:rPr>
              <a:t> application:</a:t>
            </a:r>
            <a:br>
              <a:rPr lang="en-IN" altLang="en-US" sz="3600"/>
            </a:br>
            <a:endParaRPr lang="en-I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Login to webpage</a:t>
            </a:r>
            <a:endParaRPr lang="en-IN" sz="3200" b="1" dirty="0" smtClean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Search item</a:t>
            </a:r>
            <a:endParaRPr lang="en-IN" sz="3200" b="1" i="0" dirty="0" smtClean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 to cart</a:t>
            </a:r>
            <a:endParaRPr lang="en-IN" sz="3200" b="1" dirty="0" smtClean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IN" b="0" i="0" dirty="0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Selenium with Java and </a:t>
            </a:r>
            <a:r>
              <a:rPr lang="en-US" b="0" i="0" dirty="0" err="1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Concepts Applied: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Annotations: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BeforeTest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@Test,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AfterTest</a:t>
            </a:r>
            <a:endParaRPr lang="en-US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Page Object Model (POM)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Selenium Actions: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enterMail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enterPassword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clickSignInBtn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Assertion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 Handling: 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voidcheckLogin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method declares throws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handle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that may occur while taking a screenshot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Implicit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Wait:driver.manage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().timeouts().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implicitlyWait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Duration.ofSeconds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cases for login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956" y="1733765"/>
            <a:ext cx="9651587" cy="447109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1.Valid Login Test Case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r>
              <a:rPr lang="en-US" sz="2000" dirty="0" smtClean="0"/>
              <a:t>Enter a valid email address.</a:t>
            </a:r>
            <a:endParaRPr lang="en-US" sz="2000" dirty="0" smtClean="0"/>
          </a:p>
          <a:p>
            <a:r>
              <a:rPr lang="en-US" sz="2000" dirty="0" smtClean="0"/>
              <a:t>Enter a valid password.</a:t>
            </a:r>
            <a:endParaRPr lang="en-US" sz="2000" dirty="0" smtClean="0"/>
          </a:p>
          <a:p>
            <a:r>
              <a:rPr lang="en-US" sz="2000" dirty="0" smtClean="0"/>
              <a:t>Click on the sign-in button.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2.Screenshot Capturing Test Case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r>
              <a:rPr lang="en-US" sz="2000" dirty="0" smtClean="0"/>
              <a:t>Enter a valid email address.</a:t>
            </a:r>
            <a:endParaRPr lang="en-US" sz="2000" dirty="0" smtClean="0"/>
          </a:p>
          <a:p>
            <a:r>
              <a:rPr lang="en-US" sz="2000" dirty="0" smtClean="0"/>
              <a:t>Enter a valid password.</a:t>
            </a:r>
            <a:endParaRPr lang="en-US" sz="2000" dirty="0" smtClean="0"/>
          </a:p>
          <a:p>
            <a:r>
              <a:rPr lang="en-US" sz="2000" dirty="0" smtClean="0"/>
              <a:t>Click on the sign-in button.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1F1F1F"/>
                </a:solidFill>
                <a:effectLst/>
                <a:latin typeface="Google Sans"/>
              </a:rPr>
              <a:t>3.</a:t>
            </a:r>
            <a:r>
              <a:rPr lang="en-US" sz="2000" b="1" dirty="0" smtClean="0"/>
              <a:t> Password Comparison Test Case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r>
              <a:rPr lang="en-US" sz="2000" dirty="0" smtClean="0"/>
              <a:t>Enter a valid email address.</a:t>
            </a:r>
            <a:endParaRPr lang="en-US" sz="2000" dirty="0" smtClean="0"/>
          </a:p>
          <a:p>
            <a:r>
              <a:rPr lang="en-US" sz="2000" dirty="0" smtClean="0"/>
              <a:t>Enter a valid password.</a:t>
            </a:r>
            <a:endParaRPr lang="en-US" sz="2000" dirty="0" smtClean="0"/>
          </a:p>
          <a:p>
            <a:r>
              <a:rPr lang="en-US" sz="2000" dirty="0" smtClean="0"/>
              <a:t>Click on the sign-in button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cases for add to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Valid Add to Cart Test Case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Enter a valid product name or description.</a:t>
            </a:r>
            <a:endParaRPr lang="en-US" dirty="0" smtClean="0"/>
          </a:p>
          <a:p>
            <a:r>
              <a:rPr lang="en-US" dirty="0" smtClean="0"/>
              <a:t>Click on the search button.</a:t>
            </a:r>
            <a:endParaRPr lang="en-US" dirty="0" smtClean="0"/>
          </a:p>
          <a:p>
            <a:r>
              <a:rPr lang="en-US" dirty="0" smtClean="0"/>
              <a:t>Click on the "Add to Cart" button.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88" y="1737360"/>
            <a:ext cx="9336210" cy="402336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  <a:cs typeface="+mj-lt"/>
              </a:rPr>
              <a:t>our project not only addresses the fundamental aspects of </a:t>
            </a:r>
            <a:r>
              <a:rPr lang="en-US" dirty="0" smtClean="0">
                <a:solidFill>
                  <a:srgbClr val="374151"/>
                </a:solidFill>
                <a:latin typeface="+mj-lt"/>
                <a:cs typeface="+mj-lt"/>
              </a:rPr>
              <a:t>online </a:t>
            </a:r>
            <a:r>
              <a:rPr lang="en-US" dirty="0" err="1" smtClean="0">
                <a:solidFill>
                  <a:srgbClr val="374151"/>
                </a:solidFill>
                <a:latin typeface="+mj-lt"/>
                <a:cs typeface="+mj-lt"/>
              </a:rPr>
              <a:t>shoping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+mj-lt"/>
                <a:cs typeface="+mj-lt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  <a:cs typeface="+mj-lt"/>
              </a:rPr>
              <a:t>operations but also reflects our commitment to efficient, structured, and user-friendly software development.</a:t>
            </a:r>
            <a:endParaRPr lang="en-IN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2421</Words>
  <Application>WPS Presentation</Application>
  <PresentationFormat>Custom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Google Sans</vt:lpstr>
      <vt:lpstr>Segoe Print</vt:lpstr>
      <vt:lpstr>Microsoft YaHei</vt:lpstr>
      <vt:lpstr>Arial Unicode MS</vt:lpstr>
      <vt:lpstr>Calibri</vt:lpstr>
      <vt:lpstr>Default Design</vt:lpstr>
      <vt:lpstr>SELENIUM Project: STATIOARY BAJAR Functionalities using  TestNG Concept</vt:lpstr>
      <vt:lpstr>Introduction</vt:lpstr>
      <vt:lpstr>Project oerviwe</vt:lpstr>
      <vt:lpstr>Goals of the Selenium testing project for Stationary Bzae application: </vt:lpstr>
      <vt:lpstr>Key Concepts</vt:lpstr>
      <vt:lpstr>Test cases for login</vt:lpstr>
      <vt:lpstr>Test cases for add to cart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Project: Bank Functionalities using OOPS Concept</dc:title>
  <dc:creator>Joseph Antony</dc:creator>
  <cp:lastModifiedBy>P C</cp:lastModifiedBy>
  <cp:revision>21</cp:revision>
  <dcterms:created xsi:type="dcterms:W3CDTF">2024-01-10T17:03:00Z</dcterms:created>
  <dcterms:modified xsi:type="dcterms:W3CDTF">2024-02-19T06:29:33Z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C48C29D3FAA64D0084975F3F373CE38D_12</vt:lpwstr>
  </property>
  <property fmtid="{D5CDD505-2E9C-101B-9397-08002B2CF9AE}" pid="3" name="KSOProductBuildVer">
    <vt:lpwstr>1033-12.2.0.13431</vt:lpwstr>
  </property>
</Properties>
</file>