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E59C4D-787E-4F22-869E-3A1AB4FDAC8F}" v="129" dt="2023-11-26T01:17:01.4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279" autoAdjust="0"/>
    <p:restoredTop sz="93792" autoAdjust="0"/>
  </p:normalViewPr>
  <p:slideViewPr>
    <p:cSldViewPr>
      <p:cViewPr varScale="1">
        <p:scale>
          <a:sx n="45" d="100"/>
          <a:sy n="45" d="100"/>
        </p:scale>
        <p:origin x="56"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 Madan" userId="eb7f5a496c2ec427" providerId="LiveId" clId="{61E59C4D-787E-4F22-869E-3A1AB4FDAC8F}"/>
    <pc:docChg chg="undo custSel modSld">
      <pc:chgData name="Adi Madan" userId="eb7f5a496c2ec427" providerId="LiveId" clId="{61E59C4D-787E-4F22-869E-3A1AB4FDAC8F}" dt="2023-11-26T01:20:35.647" v="2127" actId="2711"/>
      <pc:docMkLst>
        <pc:docMk/>
      </pc:docMkLst>
      <pc:sldChg chg="modSp mod">
        <pc:chgData name="Adi Madan" userId="eb7f5a496c2ec427" providerId="LiveId" clId="{61E59C4D-787E-4F22-869E-3A1AB4FDAC8F}" dt="2023-11-26T01:20:35.647" v="2127" actId="2711"/>
        <pc:sldMkLst>
          <pc:docMk/>
          <pc:sldMk cId="0" sldId="256"/>
        </pc:sldMkLst>
        <pc:spChg chg="mod">
          <ac:chgData name="Adi Madan" userId="eb7f5a496c2ec427" providerId="LiveId" clId="{61E59C4D-787E-4F22-869E-3A1AB4FDAC8F}" dt="2023-11-26T01:20:35.647" v="2127" actId="2711"/>
          <ac:spMkLst>
            <pc:docMk/>
            <pc:sldMk cId="0" sldId="256"/>
            <ac:spMk id="24" creationId="{00000000-0000-0000-0000-000000000000}"/>
          </ac:spMkLst>
        </pc:spChg>
      </pc:sldChg>
      <pc:sldChg chg="modSp mod">
        <pc:chgData name="Adi Madan" userId="eb7f5a496c2ec427" providerId="LiveId" clId="{61E59C4D-787E-4F22-869E-3A1AB4FDAC8F}" dt="2023-11-26T01:19:40.822" v="2099" actId="2711"/>
        <pc:sldMkLst>
          <pc:docMk/>
          <pc:sldMk cId="0" sldId="257"/>
        </pc:sldMkLst>
        <pc:spChg chg="mod">
          <ac:chgData name="Adi Madan" userId="eb7f5a496c2ec427" providerId="LiveId" clId="{61E59C4D-787E-4F22-869E-3A1AB4FDAC8F}" dt="2023-11-26T01:19:40.822" v="2099" actId="2711"/>
          <ac:spMkLst>
            <pc:docMk/>
            <pc:sldMk cId="0" sldId="257"/>
            <ac:spMk id="3" creationId="{00000000-0000-0000-0000-000000000000}"/>
          </ac:spMkLst>
        </pc:spChg>
        <pc:spChg chg="mod">
          <ac:chgData name="Adi Madan" userId="eb7f5a496c2ec427" providerId="LiveId" clId="{61E59C4D-787E-4F22-869E-3A1AB4FDAC8F}" dt="2023-11-26T01:19:40.822" v="2099" actId="2711"/>
          <ac:spMkLst>
            <pc:docMk/>
            <pc:sldMk cId="0" sldId="257"/>
            <ac:spMk id="4" creationId="{00000000-0000-0000-0000-000000000000}"/>
          </ac:spMkLst>
        </pc:spChg>
        <pc:spChg chg="mod">
          <ac:chgData name="Adi Madan" userId="eb7f5a496c2ec427" providerId="LiveId" clId="{61E59C4D-787E-4F22-869E-3A1AB4FDAC8F}" dt="2023-11-26T01:19:40.822" v="2099" actId="2711"/>
          <ac:spMkLst>
            <pc:docMk/>
            <pc:sldMk cId="0" sldId="257"/>
            <ac:spMk id="7" creationId="{00000000-0000-0000-0000-000000000000}"/>
          </ac:spMkLst>
        </pc:spChg>
        <pc:spChg chg="mod">
          <ac:chgData name="Adi Madan" userId="eb7f5a496c2ec427" providerId="LiveId" clId="{61E59C4D-787E-4F22-869E-3A1AB4FDAC8F}" dt="2023-11-26T01:19:40.822" v="2099" actId="2711"/>
          <ac:spMkLst>
            <pc:docMk/>
            <pc:sldMk cId="0" sldId="257"/>
            <ac:spMk id="11" creationId="{00000000-0000-0000-0000-000000000000}"/>
          </ac:spMkLst>
        </pc:spChg>
        <pc:spChg chg="mod">
          <ac:chgData name="Adi Madan" userId="eb7f5a496c2ec427" providerId="LiveId" clId="{61E59C4D-787E-4F22-869E-3A1AB4FDAC8F}" dt="2023-11-26T01:19:40.822" v="2099" actId="2711"/>
          <ac:spMkLst>
            <pc:docMk/>
            <pc:sldMk cId="0" sldId="257"/>
            <ac:spMk id="15" creationId="{00000000-0000-0000-0000-000000000000}"/>
          </ac:spMkLst>
        </pc:spChg>
      </pc:sldChg>
      <pc:sldChg chg="addSp delSp modSp mod">
        <pc:chgData name="Adi Madan" userId="eb7f5a496c2ec427" providerId="LiveId" clId="{61E59C4D-787E-4F22-869E-3A1AB4FDAC8F}" dt="2023-11-26T01:19:08.734" v="2098" actId="2711"/>
        <pc:sldMkLst>
          <pc:docMk/>
          <pc:sldMk cId="0" sldId="258"/>
        </pc:sldMkLst>
        <pc:spChg chg="mod">
          <ac:chgData name="Adi Madan" userId="eb7f5a496c2ec427" providerId="LiveId" clId="{61E59C4D-787E-4F22-869E-3A1AB4FDAC8F}" dt="2023-11-26T01:19:08.734" v="2098" actId="2711"/>
          <ac:spMkLst>
            <pc:docMk/>
            <pc:sldMk cId="0" sldId="258"/>
            <ac:spMk id="31" creationId="{00000000-0000-0000-0000-000000000000}"/>
          </ac:spMkLst>
        </pc:spChg>
        <pc:spChg chg="mod">
          <ac:chgData name="Adi Madan" userId="eb7f5a496c2ec427" providerId="LiveId" clId="{61E59C4D-787E-4F22-869E-3A1AB4FDAC8F}" dt="2023-11-26T01:19:08.734" v="2098" actId="2711"/>
          <ac:spMkLst>
            <pc:docMk/>
            <pc:sldMk cId="0" sldId="258"/>
            <ac:spMk id="33" creationId="{00000000-0000-0000-0000-000000000000}"/>
          </ac:spMkLst>
        </pc:spChg>
        <pc:spChg chg="add del mod">
          <ac:chgData name="Adi Madan" userId="eb7f5a496c2ec427" providerId="LiveId" clId="{61E59C4D-787E-4F22-869E-3A1AB4FDAC8F}" dt="2023-11-25T00:27:44.104" v="975" actId="478"/>
          <ac:spMkLst>
            <pc:docMk/>
            <pc:sldMk cId="0" sldId="258"/>
            <ac:spMk id="34" creationId="{11304AE8-1335-F43F-2D2C-F8C0B11AA949}"/>
          </ac:spMkLst>
        </pc:spChg>
        <pc:picChg chg="mod">
          <ac:chgData name="Adi Madan" userId="eb7f5a496c2ec427" providerId="LiveId" clId="{61E59C4D-787E-4F22-869E-3A1AB4FDAC8F}" dt="2023-11-25T00:32:20.196" v="1018" actId="1076"/>
          <ac:picMkLst>
            <pc:docMk/>
            <pc:sldMk cId="0" sldId="258"/>
            <ac:picMk id="32" creationId="{00000000-0000-0000-0000-000000000000}"/>
          </ac:picMkLst>
        </pc:picChg>
      </pc:sldChg>
      <pc:sldChg chg="addSp delSp modSp mod">
        <pc:chgData name="Adi Madan" userId="eb7f5a496c2ec427" providerId="LiveId" clId="{61E59C4D-787E-4F22-869E-3A1AB4FDAC8F}" dt="2023-11-26T01:18:42.935" v="2097" actId="2711"/>
        <pc:sldMkLst>
          <pc:docMk/>
          <pc:sldMk cId="0" sldId="259"/>
        </pc:sldMkLst>
        <pc:spChg chg="add del mod">
          <ac:chgData name="Adi Madan" userId="eb7f5a496c2ec427" providerId="LiveId" clId="{61E59C4D-787E-4F22-869E-3A1AB4FDAC8F}" dt="2023-11-25T00:18:24.428" v="947" actId="20577"/>
          <ac:spMkLst>
            <pc:docMk/>
            <pc:sldMk cId="0" sldId="259"/>
            <ac:spMk id="6" creationId="{00000000-0000-0000-0000-000000000000}"/>
          </ac:spMkLst>
        </pc:spChg>
        <pc:spChg chg="mod">
          <ac:chgData name="Adi Madan" userId="eb7f5a496c2ec427" providerId="LiveId" clId="{61E59C4D-787E-4F22-869E-3A1AB4FDAC8F}" dt="2023-11-26T01:18:42.935" v="2097" actId="2711"/>
          <ac:spMkLst>
            <pc:docMk/>
            <pc:sldMk cId="0" sldId="259"/>
            <ac:spMk id="21" creationId="{00000000-0000-0000-0000-000000000000}"/>
          </ac:spMkLst>
        </pc:spChg>
        <pc:spChg chg="add del mod">
          <ac:chgData name="Adi Madan" userId="eb7f5a496c2ec427" providerId="LiveId" clId="{61E59C4D-787E-4F22-869E-3A1AB4FDAC8F}" dt="2023-11-24T23:47:37.987" v="70"/>
          <ac:spMkLst>
            <pc:docMk/>
            <pc:sldMk cId="0" sldId="259"/>
            <ac:spMk id="22" creationId="{63DD86A7-0D97-66D6-9AFD-1BA70E500239}"/>
          </ac:spMkLst>
        </pc:spChg>
        <pc:spChg chg="add del">
          <ac:chgData name="Adi Madan" userId="eb7f5a496c2ec427" providerId="LiveId" clId="{61E59C4D-787E-4F22-869E-3A1AB4FDAC8F}" dt="2023-11-25T00:11:13.156" v="722"/>
          <ac:spMkLst>
            <pc:docMk/>
            <pc:sldMk cId="0" sldId="259"/>
            <ac:spMk id="23" creationId="{EDBE1307-DC16-165F-2090-0A2FABE972B3}"/>
          </ac:spMkLst>
        </pc:spChg>
        <pc:spChg chg="add mod">
          <ac:chgData name="Adi Madan" userId="eb7f5a496c2ec427" providerId="LiveId" clId="{61E59C4D-787E-4F22-869E-3A1AB4FDAC8F}" dt="2023-11-25T00:18:10.779" v="945" actId="20577"/>
          <ac:spMkLst>
            <pc:docMk/>
            <pc:sldMk cId="0" sldId="259"/>
            <ac:spMk id="24" creationId="{59CBD12B-1F28-C9E8-DD17-8FE2E7745B13}"/>
          </ac:spMkLst>
        </pc:spChg>
      </pc:sldChg>
      <pc:sldChg chg="modSp mod">
        <pc:chgData name="Adi Madan" userId="eb7f5a496c2ec427" providerId="LiveId" clId="{61E59C4D-787E-4F22-869E-3A1AB4FDAC8F}" dt="2023-11-25T00:10:09.629" v="720" actId="21"/>
        <pc:sldMkLst>
          <pc:docMk/>
          <pc:sldMk cId="0" sldId="260"/>
        </pc:sldMkLst>
        <pc:spChg chg="mod">
          <ac:chgData name="Adi Madan" userId="eb7f5a496c2ec427" providerId="LiveId" clId="{61E59C4D-787E-4F22-869E-3A1AB4FDAC8F}" dt="2023-11-24T23:44:44.473" v="48" actId="14100"/>
          <ac:spMkLst>
            <pc:docMk/>
            <pc:sldMk cId="0" sldId="260"/>
            <ac:spMk id="15" creationId="{00000000-0000-0000-0000-000000000000}"/>
          </ac:spMkLst>
        </pc:spChg>
        <pc:spChg chg="mod">
          <ac:chgData name="Adi Madan" userId="eb7f5a496c2ec427" providerId="LiveId" clId="{61E59C4D-787E-4F22-869E-3A1AB4FDAC8F}" dt="2023-11-25T00:10:09.629" v="720" actId="21"/>
          <ac:spMkLst>
            <pc:docMk/>
            <pc:sldMk cId="0" sldId="260"/>
            <ac:spMk id="31" creationId="{00000000-0000-0000-0000-000000000000}"/>
          </ac:spMkLst>
        </pc:spChg>
      </pc:sldChg>
      <pc:sldChg chg="addSp delSp modSp mod">
        <pc:chgData name="Adi Madan" userId="eb7f5a496c2ec427" providerId="LiveId" clId="{61E59C4D-787E-4F22-869E-3A1AB4FDAC8F}" dt="2023-11-26T01:18:08.536" v="2096" actId="2711"/>
        <pc:sldMkLst>
          <pc:docMk/>
          <pc:sldMk cId="0" sldId="261"/>
        </pc:sldMkLst>
        <pc:spChg chg="mod">
          <ac:chgData name="Adi Madan" userId="eb7f5a496c2ec427" providerId="LiveId" clId="{61E59C4D-787E-4F22-869E-3A1AB4FDAC8F}" dt="2023-11-26T01:18:08.536" v="2096" actId="2711"/>
          <ac:spMkLst>
            <pc:docMk/>
            <pc:sldMk cId="0" sldId="261"/>
            <ac:spMk id="15" creationId="{00000000-0000-0000-0000-000000000000}"/>
          </ac:spMkLst>
        </pc:spChg>
        <pc:spChg chg="mod">
          <ac:chgData name="Adi Madan" userId="eb7f5a496c2ec427" providerId="LiveId" clId="{61E59C4D-787E-4F22-869E-3A1AB4FDAC8F}" dt="2023-11-26T01:18:08.536" v="2096" actId="2711"/>
          <ac:spMkLst>
            <pc:docMk/>
            <pc:sldMk cId="0" sldId="261"/>
            <ac:spMk id="19" creationId="{00000000-0000-0000-0000-000000000000}"/>
          </ac:spMkLst>
        </pc:spChg>
        <pc:spChg chg="mod">
          <ac:chgData name="Adi Madan" userId="eb7f5a496c2ec427" providerId="LiveId" clId="{61E59C4D-787E-4F22-869E-3A1AB4FDAC8F}" dt="2023-11-26T01:18:08.536" v="2096" actId="2711"/>
          <ac:spMkLst>
            <pc:docMk/>
            <pc:sldMk cId="0" sldId="261"/>
            <ac:spMk id="23" creationId="{00000000-0000-0000-0000-000000000000}"/>
          </ac:spMkLst>
        </pc:spChg>
        <pc:spChg chg="mod">
          <ac:chgData name="Adi Madan" userId="eb7f5a496c2ec427" providerId="LiveId" clId="{61E59C4D-787E-4F22-869E-3A1AB4FDAC8F}" dt="2023-11-26T01:18:08.536" v="2096" actId="2711"/>
          <ac:spMkLst>
            <pc:docMk/>
            <pc:sldMk cId="0" sldId="261"/>
            <ac:spMk id="27" creationId="{00000000-0000-0000-0000-000000000000}"/>
          </ac:spMkLst>
        </pc:spChg>
        <pc:spChg chg="mod">
          <ac:chgData name="Adi Madan" userId="eb7f5a496c2ec427" providerId="LiveId" clId="{61E59C4D-787E-4F22-869E-3A1AB4FDAC8F}" dt="2023-11-26T01:18:08.536" v="2096" actId="2711"/>
          <ac:spMkLst>
            <pc:docMk/>
            <pc:sldMk cId="0" sldId="261"/>
            <ac:spMk id="31" creationId="{00000000-0000-0000-0000-000000000000}"/>
          </ac:spMkLst>
        </pc:spChg>
        <pc:spChg chg="mod">
          <ac:chgData name="Adi Madan" userId="eb7f5a496c2ec427" providerId="LiveId" clId="{61E59C4D-787E-4F22-869E-3A1AB4FDAC8F}" dt="2023-11-26T01:18:08.536" v="2096" actId="2711"/>
          <ac:spMkLst>
            <pc:docMk/>
            <pc:sldMk cId="0" sldId="261"/>
            <ac:spMk id="33" creationId="{00000000-0000-0000-0000-000000000000}"/>
          </ac:spMkLst>
        </pc:spChg>
        <pc:spChg chg="add del mod">
          <ac:chgData name="Adi Madan" userId="eb7f5a496c2ec427" providerId="LiveId" clId="{61E59C4D-787E-4F22-869E-3A1AB4FDAC8F}" dt="2023-11-24T23:59:28.805" v="347"/>
          <ac:spMkLst>
            <pc:docMk/>
            <pc:sldMk cId="0" sldId="261"/>
            <ac:spMk id="34" creationId="{00000000-0000-0000-0000-000000000000}"/>
          </ac:spMkLst>
        </pc:spChg>
        <pc:spChg chg="mod">
          <ac:chgData name="Adi Madan" userId="eb7f5a496c2ec427" providerId="LiveId" clId="{61E59C4D-787E-4F22-869E-3A1AB4FDAC8F}" dt="2023-11-26T01:18:08.536" v="2096" actId="2711"/>
          <ac:spMkLst>
            <pc:docMk/>
            <pc:sldMk cId="0" sldId="261"/>
            <ac:spMk id="35" creationId="{00000000-0000-0000-0000-000000000000}"/>
          </ac:spMkLst>
        </pc:spChg>
        <pc:spChg chg="mod">
          <ac:chgData name="Adi Madan" userId="eb7f5a496c2ec427" providerId="LiveId" clId="{61E59C4D-787E-4F22-869E-3A1AB4FDAC8F}" dt="2023-11-26T01:18:08.536" v="2096" actId="2711"/>
          <ac:spMkLst>
            <pc:docMk/>
            <pc:sldMk cId="0" sldId="261"/>
            <ac:spMk id="36" creationId="{00000000-0000-0000-0000-000000000000}"/>
          </ac:spMkLst>
        </pc:spChg>
        <pc:spChg chg="mod">
          <ac:chgData name="Adi Madan" userId="eb7f5a496c2ec427" providerId="LiveId" clId="{61E59C4D-787E-4F22-869E-3A1AB4FDAC8F}" dt="2023-11-26T01:18:08.536" v="2096" actId="2711"/>
          <ac:spMkLst>
            <pc:docMk/>
            <pc:sldMk cId="0" sldId="261"/>
            <ac:spMk id="37" creationId="{00000000-0000-0000-0000-000000000000}"/>
          </ac:spMkLst>
        </pc:spChg>
        <pc:spChg chg="mod">
          <ac:chgData name="Adi Madan" userId="eb7f5a496c2ec427" providerId="LiveId" clId="{61E59C4D-787E-4F22-869E-3A1AB4FDAC8F}" dt="2023-11-26T01:18:08.536" v="2096" actId="2711"/>
          <ac:spMkLst>
            <pc:docMk/>
            <pc:sldMk cId="0" sldId="261"/>
            <ac:spMk id="38" creationId="{00000000-0000-0000-0000-000000000000}"/>
          </ac:spMkLst>
        </pc:spChg>
        <pc:spChg chg="add mod">
          <ac:chgData name="Adi Madan" userId="eb7f5a496c2ec427" providerId="LiveId" clId="{61E59C4D-787E-4F22-869E-3A1AB4FDAC8F}" dt="2023-11-26T01:18:08.536" v="2096" actId="2711"/>
          <ac:spMkLst>
            <pc:docMk/>
            <pc:sldMk cId="0" sldId="261"/>
            <ac:spMk id="39" creationId="{94DEC2E6-01FD-282D-9031-76755A2E7467}"/>
          </ac:spMkLst>
        </pc:spChg>
        <pc:spChg chg="add mod">
          <ac:chgData name="Adi Madan" userId="eb7f5a496c2ec427" providerId="LiveId" clId="{61E59C4D-787E-4F22-869E-3A1AB4FDAC8F}" dt="2023-11-26T01:18:08.536" v="2096" actId="2711"/>
          <ac:spMkLst>
            <pc:docMk/>
            <pc:sldMk cId="0" sldId="261"/>
            <ac:spMk id="40" creationId="{4E3DDC65-E9D4-C9AC-78C5-CA8B47356DC4}"/>
          </ac:spMkLst>
        </pc:spChg>
        <pc:spChg chg="add mod">
          <ac:chgData name="Adi Madan" userId="eb7f5a496c2ec427" providerId="LiveId" clId="{61E59C4D-787E-4F22-869E-3A1AB4FDAC8F}" dt="2023-11-26T01:18:08.536" v="2096" actId="2711"/>
          <ac:spMkLst>
            <pc:docMk/>
            <pc:sldMk cId="0" sldId="261"/>
            <ac:spMk id="41" creationId="{C0AC52D6-9AEA-00E9-80C8-5C649920E76F}"/>
          </ac:spMkLst>
        </pc:spChg>
        <pc:spChg chg="add mod">
          <ac:chgData name="Adi Madan" userId="eb7f5a496c2ec427" providerId="LiveId" clId="{61E59C4D-787E-4F22-869E-3A1AB4FDAC8F}" dt="2023-11-26T01:18:08.536" v="2096" actId="2711"/>
          <ac:spMkLst>
            <pc:docMk/>
            <pc:sldMk cId="0" sldId="261"/>
            <ac:spMk id="42" creationId="{96E3B2E4-9CBB-2F1B-A0B5-74AF2BBF77CF}"/>
          </ac:spMkLst>
        </pc:spChg>
        <pc:spChg chg="add mod">
          <ac:chgData name="Adi Madan" userId="eb7f5a496c2ec427" providerId="LiveId" clId="{61E59C4D-787E-4F22-869E-3A1AB4FDAC8F}" dt="2023-11-26T01:18:08.536" v="2096" actId="2711"/>
          <ac:spMkLst>
            <pc:docMk/>
            <pc:sldMk cId="0" sldId="261"/>
            <ac:spMk id="43" creationId="{DB956071-99BF-FF5D-A1A1-438BB69D2C29}"/>
          </ac:spMkLst>
        </pc:spChg>
        <pc:spChg chg="add mod">
          <ac:chgData name="Adi Madan" userId="eb7f5a496c2ec427" providerId="LiveId" clId="{61E59C4D-787E-4F22-869E-3A1AB4FDAC8F}" dt="2023-11-26T01:18:08.536" v="2096" actId="2711"/>
          <ac:spMkLst>
            <pc:docMk/>
            <pc:sldMk cId="0" sldId="261"/>
            <ac:spMk id="44" creationId="{3737A908-A4F4-40A8-0B45-0074D433335F}"/>
          </ac:spMkLst>
        </pc:spChg>
        <pc:grpChg chg="mod">
          <ac:chgData name="Adi Madan" userId="eb7f5a496c2ec427" providerId="LiveId" clId="{61E59C4D-787E-4F22-869E-3A1AB4FDAC8F}" dt="2023-11-24T23:59:22.402" v="345" actId="1076"/>
          <ac:grpSpMkLst>
            <pc:docMk/>
            <pc:sldMk cId="0" sldId="261"/>
            <ac:grpSpMk id="13" creationId="{00000000-0000-0000-0000-000000000000}"/>
          </ac:grpSpMkLst>
        </pc:grpChg>
        <pc:grpChg chg="mod">
          <ac:chgData name="Adi Madan" userId="eb7f5a496c2ec427" providerId="LiveId" clId="{61E59C4D-787E-4F22-869E-3A1AB4FDAC8F}" dt="2023-11-24T23:57:59.250" v="320" actId="14100"/>
          <ac:grpSpMkLst>
            <pc:docMk/>
            <pc:sldMk cId="0" sldId="261"/>
            <ac:grpSpMk id="17" creationId="{00000000-0000-0000-0000-000000000000}"/>
          </ac:grpSpMkLst>
        </pc:grpChg>
        <pc:picChg chg="mod">
          <ac:chgData name="Adi Madan" userId="eb7f5a496c2ec427" providerId="LiveId" clId="{61E59C4D-787E-4F22-869E-3A1AB4FDAC8F}" dt="2023-11-24T23:59:41.472" v="349" actId="14100"/>
          <ac:picMkLst>
            <pc:docMk/>
            <pc:sldMk cId="0" sldId="261"/>
            <ac:picMk id="16" creationId="{00000000-0000-0000-0000-000000000000}"/>
          </ac:picMkLst>
        </pc:picChg>
      </pc:sldChg>
      <pc:sldChg chg="addSp delSp modSp mod">
        <pc:chgData name="Adi Madan" userId="eb7f5a496c2ec427" providerId="LiveId" clId="{61E59C4D-787E-4F22-869E-3A1AB4FDAC8F}" dt="2023-11-26T01:17:19.568" v="2095" actId="2711"/>
        <pc:sldMkLst>
          <pc:docMk/>
          <pc:sldMk cId="0" sldId="262"/>
        </pc:sldMkLst>
        <pc:spChg chg="mod">
          <ac:chgData name="Adi Madan" userId="eb7f5a496c2ec427" providerId="LiveId" clId="{61E59C4D-787E-4F22-869E-3A1AB4FDAC8F}" dt="2023-11-26T01:17:19.568" v="2095" actId="2711"/>
          <ac:spMkLst>
            <pc:docMk/>
            <pc:sldMk cId="0" sldId="262"/>
            <ac:spMk id="3" creationId="{00000000-0000-0000-0000-000000000000}"/>
          </ac:spMkLst>
        </pc:spChg>
        <pc:spChg chg="add del mod">
          <ac:chgData name="Adi Madan" userId="eb7f5a496c2ec427" providerId="LiveId" clId="{61E59C4D-787E-4F22-869E-3A1AB4FDAC8F}" dt="2023-11-26T00:49:29.930" v="1745"/>
          <ac:spMkLst>
            <pc:docMk/>
            <pc:sldMk cId="0" sldId="262"/>
            <ac:spMk id="14" creationId="{77E3F0E1-FBBD-8344-7025-2EA55A934B30}"/>
          </ac:spMkLst>
        </pc:spChg>
        <pc:spChg chg="add mod">
          <ac:chgData name="Adi Madan" userId="eb7f5a496c2ec427" providerId="LiveId" clId="{61E59C4D-787E-4F22-869E-3A1AB4FDAC8F}" dt="2023-11-26T01:17:19.568" v="2095" actId="2711"/>
          <ac:spMkLst>
            <pc:docMk/>
            <pc:sldMk cId="0" sldId="262"/>
            <ac:spMk id="15" creationId="{530CA93E-780E-C86B-9C64-835BF4A68157}"/>
          </ac:spMkLst>
        </pc:spChg>
        <pc:spChg chg="add mod">
          <ac:chgData name="Adi Madan" userId="eb7f5a496c2ec427" providerId="LiveId" clId="{61E59C4D-787E-4F22-869E-3A1AB4FDAC8F}" dt="2023-11-26T01:17:19.568" v="2095" actId="2711"/>
          <ac:spMkLst>
            <pc:docMk/>
            <pc:sldMk cId="0" sldId="262"/>
            <ac:spMk id="16" creationId="{B89031DF-560B-8B9A-1290-592FF8E9D27D}"/>
          </ac:spMkLst>
        </pc:spChg>
        <pc:spChg chg="add mod">
          <ac:chgData name="Adi Madan" userId="eb7f5a496c2ec427" providerId="LiveId" clId="{61E59C4D-787E-4F22-869E-3A1AB4FDAC8F}" dt="2023-11-26T01:17:19.568" v="2095" actId="2711"/>
          <ac:spMkLst>
            <pc:docMk/>
            <pc:sldMk cId="0" sldId="262"/>
            <ac:spMk id="17" creationId="{ECBEE0EC-039F-4156-9D8D-18A6C746EB5F}"/>
          </ac:spMkLst>
        </pc:spChg>
        <pc:picChg chg="mod">
          <ac:chgData name="Adi Madan" userId="eb7f5a496c2ec427" providerId="LiveId" clId="{61E59C4D-787E-4F22-869E-3A1AB4FDAC8F}" dt="2023-11-25T00:40:15.473" v="1059" actId="14100"/>
          <ac:picMkLst>
            <pc:docMk/>
            <pc:sldMk cId="0" sldId="262"/>
            <ac:picMk id="2" creationId="{00000000-0000-0000-0000-000000000000}"/>
          </ac:picMkLst>
        </pc:picChg>
      </pc:sldChg>
      <pc:sldChg chg="addSp delSp modSp mod">
        <pc:chgData name="Adi Madan" userId="eb7f5a496c2ec427" providerId="LiveId" clId="{61E59C4D-787E-4F22-869E-3A1AB4FDAC8F}" dt="2023-11-26T01:17:01.446" v="2094" actId="2711"/>
        <pc:sldMkLst>
          <pc:docMk/>
          <pc:sldMk cId="0" sldId="263"/>
        </pc:sldMkLst>
        <pc:spChg chg="mod">
          <ac:chgData name="Adi Madan" userId="eb7f5a496c2ec427" providerId="LiveId" clId="{61E59C4D-787E-4F22-869E-3A1AB4FDAC8F}" dt="2023-11-26T01:17:01.446" v="2094" actId="2711"/>
          <ac:spMkLst>
            <pc:docMk/>
            <pc:sldMk cId="0" sldId="263"/>
            <ac:spMk id="22" creationId="{00000000-0000-0000-0000-000000000000}"/>
          </ac:spMkLst>
        </pc:spChg>
        <pc:spChg chg="add del mod">
          <ac:chgData name="Adi Madan" userId="eb7f5a496c2ec427" providerId="LiveId" clId="{61E59C4D-787E-4F22-869E-3A1AB4FDAC8F}" dt="2023-11-25T23:55:00.063" v="1221"/>
          <ac:spMkLst>
            <pc:docMk/>
            <pc:sldMk cId="0" sldId="263"/>
            <ac:spMk id="27" creationId="{157461D7-0D82-50C4-E92E-47ECA2FB4003}"/>
          </ac:spMkLst>
        </pc:spChg>
        <pc:grpChg chg="mod">
          <ac:chgData name="Adi Madan" userId="eb7f5a496c2ec427" providerId="LiveId" clId="{61E59C4D-787E-4F22-869E-3A1AB4FDAC8F}" dt="2023-11-26T01:17:01.446" v="2094" actId="2711"/>
          <ac:grpSpMkLst>
            <pc:docMk/>
            <pc:sldMk cId="0" sldId="263"/>
            <ac:grpSpMk id="2" creationId="{00000000-0000-0000-0000-000000000000}"/>
          </ac:grpSpMkLst>
        </pc:grpChg>
        <pc:grpChg chg="mod">
          <ac:chgData name="Adi Madan" userId="eb7f5a496c2ec427" providerId="LiveId" clId="{61E59C4D-787E-4F22-869E-3A1AB4FDAC8F}" dt="2023-11-26T01:17:01.446" v="2094" actId="2711"/>
          <ac:grpSpMkLst>
            <pc:docMk/>
            <pc:sldMk cId="0" sldId="263"/>
            <ac:grpSpMk id="10" creationId="{00000000-0000-0000-0000-000000000000}"/>
          </ac:grpSpMkLst>
        </pc:grpChg>
        <pc:grpChg chg="del">
          <ac:chgData name="Adi Madan" userId="eb7f5a496c2ec427" providerId="LiveId" clId="{61E59C4D-787E-4F22-869E-3A1AB4FDAC8F}" dt="2023-11-26T00:58:36.489" v="1761" actId="478"/>
          <ac:grpSpMkLst>
            <pc:docMk/>
            <pc:sldMk cId="0" sldId="263"/>
            <ac:grpSpMk id="14" creationId="{00000000-0000-0000-0000-000000000000}"/>
          </ac:grpSpMkLst>
        </pc:grpChg>
        <pc:grpChg chg="mod">
          <ac:chgData name="Adi Madan" userId="eb7f5a496c2ec427" providerId="LiveId" clId="{61E59C4D-787E-4F22-869E-3A1AB4FDAC8F}" dt="2023-11-26T01:17:01.446" v="2094" actId="2711"/>
          <ac:grpSpMkLst>
            <pc:docMk/>
            <pc:sldMk cId="0" sldId="263"/>
            <ac:grpSpMk id="23" creationId="{00000000-0000-0000-0000-000000000000}"/>
          </ac:grpSpMkLst>
        </pc:grpChg>
        <pc:graphicFrameChg chg="add mod">
          <ac:chgData name="Adi Madan" userId="eb7f5a496c2ec427" providerId="LiveId" clId="{61E59C4D-787E-4F22-869E-3A1AB4FDAC8F}" dt="2023-11-26T01:17:01.446" v="2094" actId="2711"/>
          <ac:graphicFrameMkLst>
            <pc:docMk/>
            <pc:sldMk cId="0" sldId="263"/>
            <ac:graphicFrameMk id="27" creationId="{DD414DF8-6C5B-CA41-1341-2E963E62A2A2}"/>
          </ac:graphicFrameMkLst>
        </pc:graphicFrameChg>
        <pc:graphicFrameChg chg="add del mod">
          <ac:chgData name="Adi Madan" userId="eb7f5a496c2ec427" providerId="LiveId" clId="{61E59C4D-787E-4F22-869E-3A1AB4FDAC8F}" dt="2023-11-26T00:57:26.120" v="1750" actId="478"/>
          <ac:graphicFrameMkLst>
            <pc:docMk/>
            <pc:sldMk cId="0" sldId="263"/>
            <ac:graphicFrameMk id="28" creationId="{7C06572F-B97D-4117-8056-D7F8F87B1DB2}"/>
          </ac:graphicFrameMkLst>
        </pc:graphicFrameChg>
        <pc:graphicFrameChg chg="add del mod modGraphic">
          <ac:chgData name="Adi Madan" userId="eb7f5a496c2ec427" providerId="LiveId" clId="{61E59C4D-787E-4F22-869E-3A1AB4FDAC8F}" dt="2023-11-25T23:43:34.702" v="1135" actId="478"/>
          <ac:graphicFrameMkLst>
            <pc:docMk/>
            <pc:sldMk cId="0" sldId="263"/>
            <ac:graphicFrameMk id="29" creationId="{2712B0BF-3C77-20F4-5FB0-497F94B01810}"/>
          </ac:graphicFrameMkLst>
        </pc:graphicFrameChg>
        <pc:graphicFrameChg chg="add mod modGraphic">
          <ac:chgData name="Adi Madan" userId="eb7f5a496c2ec427" providerId="LiveId" clId="{61E59C4D-787E-4F22-869E-3A1AB4FDAC8F}" dt="2023-11-26T01:17:01.446" v="2094" actId="2711"/>
          <ac:graphicFrameMkLst>
            <pc:docMk/>
            <pc:sldMk cId="0" sldId="263"/>
            <ac:graphicFrameMk id="29" creationId="{2BDBC63A-74DF-4E54-293C-ABED456F117E}"/>
          </ac:graphicFrameMkLst>
        </pc:graphicFrameChg>
        <pc:graphicFrameChg chg="add mod">
          <ac:chgData name="Adi Madan" userId="eb7f5a496c2ec427" providerId="LiveId" clId="{61E59C4D-787E-4F22-869E-3A1AB4FDAC8F}" dt="2023-11-26T01:17:01.446" v="2094" actId="2711"/>
          <ac:graphicFrameMkLst>
            <pc:docMk/>
            <pc:sldMk cId="0" sldId="263"/>
            <ac:graphicFrameMk id="30" creationId="{AF857D1B-9013-8873-E93A-BF054D09B783}"/>
          </ac:graphicFrameMkLst>
        </pc:graphicFrameChg>
        <pc:graphicFrameChg chg="add mod">
          <ac:chgData name="Adi Madan" userId="eb7f5a496c2ec427" providerId="LiveId" clId="{61E59C4D-787E-4F22-869E-3A1AB4FDAC8F}" dt="2023-11-26T01:17:01.446" v="2094" actId="2711"/>
          <ac:graphicFrameMkLst>
            <pc:docMk/>
            <pc:sldMk cId="0" sldId="263"/>
            <ac:graphicFrameMk id="31" creationId="{82860F4C-2721-BE41-A2E5-A00048F1018A}"/>
          </ac:graphicFrameMkLst>
        </pc:graphicFrameChg>
      </pc:sldChg>
      <pc:sldChg chg="addSp delSp modSp mod">
        <pc:chgData name="Adi Madan" userId="eb7f5a496c2ec427" providerId="LiveId" clId="{61E59C4D-787E-4F22-869E-3A1AB4FDAC8F}" dt="2023-11-26T01:16:32.288" v="2093" actId="2711"/>
        <pc:sldMkLst>
          <pc:docMk/>
          <pc:sldMk cId="2453851658" sldId="267"/>
        </pc:sldMkLst>
        <pc:spChg chg="add del mod">
          <ac:chgData name="Adi Madan" userId="eb7f5a496c2ec427" providerId="LiveId" clId="{61E59C4D-787E-4F22-869E-3A1AB4FDAC8F}" dt="2023-11-26T01:16:32.288" v="2093" actId="2711"/>
          <ac:spMkLst>
            <pc:docMk/>
            <pc:sldMk cId="2453851658" sldId="267"/>
            <ac:spMk id="27" creationId="{D1574DDD-26FE-80D0-E859-E5B43AAFABF5}"/>
          </ac:spMkLst>
        </pc:spChg>
        <pc:graphicFrameChg chg="add del modGraphic">
          <ac:chgData name="Adi Madan" userId="eb7f5a496c2ec427" providerId="LiveId" clId="{61E59C4D-787E-4F22-869E-3A1AB4FDAC8F}" dt="2023-11-26T00:24:47.780" v="1665" actId="1032"/>
          <ac:graphicFrameMkLst>
            <pc:docMk/>
            <pc:sldMk cId="2453851658" sldId="267"/>
            <ac:graphicFrameMk id="28" creationId="{5477288F-BE14-2986-D63E-EEF770DEB79B}"/>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madan\OneDrive\Desktop\Accenture%20Challenge-Forage\Final_Result.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adan\OneDrive\Desktop\Accenture%20Challenge-Forage\Final_Result.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adan\OneDrive\Desktop\Accenture%20Challenge-Forage\Final_Result_new.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[Final_Result.csv]Sheet2!PivotTable5</c:name>
    <c:fmtId val="5"/>
  </c:pivotSource>
  <c:chart>
    <c:title>
      <c:tx>
        <c:rich>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r>
              <a:rPr lang="en-US" sz="3600" dirty="0"/>
              <a:t>Content Types </a:t>
            </a:r>
            <a:r>
              <a:rPr lang="en-US" sz="3600" baseline="0" dirty="0"/>
              <a:t>by Reaction Types</a:t>
            </a:r>
            <a:endParaRPr lang="en-US" sz="3600" dirty="0"/>
          </a:p>
        </c:rich>
      </c:tx>
      <c:layout>
        <c:manualLayout>
          <c:xMode val="edge"/>
          <c:yMode val="edge"/>
          <c:x val="0.18327576001101514"/>
          <c:y val="0"/>
        </c:manualLayout>
      </c:layout>
      <c:overlay val="0"/>
      <c:spPr>
        <a:noFill/>
        <a:ln>
          <a:noFill/>
        </a:ln>
        <a:effectLst/>
      </c:spPr>
      <c:txPr>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s>
    <c:plotArea>
      <c:layout/>
      <c:barChart>
        <c:barDir val="col"/>
        <c:grouping val="clustered"/>
        <c:varyColors val="1"/>
        <c:ser>
          <c:idx val="0"/>
          <c:order val="0"/>
          <c:tx>
            <c:strRef>
              <c:f>Sheet2!$B$3</c:f>
              <c:strCache>
                <c:ptCount val="1"/>
                <c:pt idx="0">
                  <c:v>Total</c:v>
                </c:pt>
              </c:strCache>
            </c:strRef>
          </c:tx>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9C7C-4B25-B128-A87D396C67AD}"/>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9C7C-4B25-B128-A87D396C67AD}"/>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5-9C7C-4B25-B128-A87D396C67AD}"/>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7-9C7C-4B25-B128-A87D396C67AD}"/>
              </c:ext>
            </c:extLst>
          </c:dPt>
          <c:cat>
            <c:strRef>
              <c:f>Sheet2!$A$4:$A$7</c:f>
              <c:strCache>
                <c:ptCount val="4"/>
                <c:pt idx="0">
                  <c:v>Photo</c:v>
                </c:pt>
                <c:pt idx="1">
                  <c:v>Video</c:v>
                </c:pt>
                <c:pt idx="2">
                  <c:v>GIF</c:v>
                </c:pt>
                <c:pt idx="3">
                  <c:v>Audio</c:v>
                </c:pt>
              </c:strCache>
            </c:strRef>
          </c:cat>
          <c:val>
            <c:numRef>
              <c:f>Sheet2!$B$4:$B$7</c:f>
              <c:numCache>
                <c:formatCode>General</c:formatCode>
                <c:ptCount val="4"/>
                <c:pt idx="0">
                  <c:v>6589</c:v>
                </c:pt>
                <c:pt idx="1">
                  <c:v>6245</c:v>
                </c:pt>
                <c:pt idx="2">
                  <c:v>6079</c:v>
                </c:pt>
                <c:pt idx="3">
                  <c:v>5660</c:v>
                </c:pt>
              </c:numCache>
            </c:numRef>
          </c:val>
          <c:extLst>
            <c:ext xmlns:c16="http://schemas.microsoft.com/office/drawing/2014/chart" uri="{C3380CC4-5D6E-409C-BE32-E72D297353CC}">
              <c16:uniqueId val="{00000008-9C7C-4B25-B128-A87D396C67AD}"/>
            </c:ext>
          </c:extLst>
        </c:ser>
        <c:dLbls>
          <c:showLegendKey val="0"/>
          <c:showVal val="0"/>
          <c:showCatName val="0"/>
          <c:showSerName val="0"/>
          <c:showPercent val="0"/>
          <c:showBubbleSize val="0"/>
        </c:dLbls>
        <c:gapWidth val="219"/>
        <c:axId val="725337903"/>
        <c:axId val="1549604031"/>
      </c:barChart>
      <c:catAx>
        <c:axId val="7253379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49604031"/>
        <c:crosses val="autoZero"/>
        <c:auto val="1"/>
        <c:lblAlgn val="ctr"/>
        <c:lblOffset val="100"/>
        <c:noMultiLvlLbl val="0"/>
      </c:catAx>
      <c:valAx>
        <c:axId val="15496040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5337903"/>
        <c:crosses val="autoZero"/>
        <c:crossBetween val="between"/>
      </c:valAx>
      <c:spPr>
        <a:noFill/>
        <a:ln>
          <a:noFill/>
        </a:ln>
        <a:effectLst/>
      </c:spPr>
    </c:plotArea>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[Final_Result.csv]Sheet4!PivotTable8</c:name>
    <c:fmtId val="7"/>
  </c:pivotSource>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a:t>Number of Posts by Month</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circle"/>
          <c:size val="5"/>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
        <c:idx val="26"/>
        <c:spPr>
          <a:solidFill>
            <a:schemeClr val="accent1"/>
          </a:solidFill>
          <a:ln>
            <a:noFill/>
          </a:ln>
          <a:effectLst/>
        </c:spPr>
      </c:pivotFmt>
      <c:pivotFmt>
        <c:idx val="27"/>
        <c:spPr>
          <a:solidFill>
            <a:schemeClr val="accent1"/>
          </a:solidFill>
          <a:ln>
            <a:noFill/>
          </a:ln>
          <a:effectLst/>
        </c:spPr>
      </c:pivotFmt>
      <c:pivotFmt>
        <c:idx val="28"/>
        <c:spPr>
          <a:solidFill>
            <a:schemeClr val="accent1"/>
          </a:solidFill>
          <a:ln>
            <a:noFill/>
          </a:ln>
          <a:effectLst/>
        </c:spPr>
      </c:pivotFmt>
    </c:pivotFmts>
    <c:plotArea>
      <c:layout/>
      <c:barChart>
        <c:barDir val="col"/>
        <c:grouping val="clustered"/>
        <c:varyColors val="1"/>
        <c:ser>
          <c:idx val="0"/>
          <c:order val="0"/>
          <c:tx>
            <c:strRef>
              <c:f>Sheet4!$B$3</c:f>
              <c:strCache>
                <c:ptCount val="1"/>
                <c:pt idx="0">
                  <c:v>Total</c:v>
                </c:pt>
              </c:strCache>
            </c:strRef>
          </c:tx>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48B9-4BDD-8D80-E08EB25AA0C6}"/>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48B9-4BDD-8D80-E08EB25AA0C6}"/>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5-48B9-4BDD-8D80-E08EB25AA0C6}"/>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7-48B9-4BDD-8D80-E08EB25AA0C6}"/>
              </c:ext>
            </c:extLst>
          </c:dPt>
          <c:dPt>
            <c:idx val="4"/>
            <c:invertIfNegative val="0"/>
            <c:bubble3D val="0"/>
            <c:spPr>
              <a:solidFill>
                <a:schemeClr val="accent5"/>
              </a:solidFill>
              <a:ln>
                <a:noFill/>
              </a:ln>
              <a:effectLst/>
            </c:spPr>
            <c:extLst>
              <c:ext xmlns:c16="http://schemas.microsoft.com/office/drawing/2014/chart" uri="{C3380CC4-5D6E-409C-BE32-E72D297353CC}">
                <c16:uniqueId val="{00000009-48B9-4BDD-8D80-E08EB25AA0C6}"/>
              </c:ext>
            </c:extLst>
          </c:dPt>
          <c:dPt>
            <c:idx val="5"/>
            <c:invertIfNegative val="0"/>
            <c:bubble3D val="0"/>
            <c:spPr>
              <a:solidFill>
                <a:schemeClr val="accent6"/>
              </a:solidFill>
              <a:ln>
                <a:noFill/>
              </a:ln>
              <a:effectLst/>
            </c:spPr>
            <c:extLst>
              <c:ext xmlns:c16="http://schemas.microsoft.com/office/drawing/2014/chart" uri="{C3380CC4-5D6E-409C-BE32-E72D297353CC}">
                <c16:uniqueId val="{0000000B-48B9-4BDD-8D80-E08EB25AA0C6}"/>
              </c:ext>
            </c:extLst>
          </c:dPt>
          <c:dPt>
            <c:idx val="6"/>
            <c:invertIfNegative val="0"/>
            <c:bubble3D val="0"/>
            <c:spPr>
              <a:solidFill>
                <a:schemeClr val="accent1">
                  <a:lumMod val="60000"/>
                </a:schemeClr>
              </a:solidFill>
              <a:ln>
                <a:noFill/>
              </a:ln>
              <a:effectLst/>
            </c:spPr>
            <c:extLst>
              <c:ext xmlns:c16="http://schemas.microsoft.com/office/drawing/2014/chart" uri="{C3380CC4-5D6E-409C-BE32-E72D297353CC}">
                <c16:uniqueId val="{0000000D-48B9-4BDD-8D80-E08EB25AA0C6}"/>
              </c:ext>
            </c:extLst>
          </c:dPt>
          <c:dPt>
            <c:idx val="7"/>
            <c:invertIfNegative val="0"/>
            <c:bubble3D val="0"/>
            <c:spPr>
              <a:solidFill>
                <a:schemeClr val="accent2">
                  <a:lumMod val="60000"/>
                </a:schemeClr>
              </a:solidFill>
              <a:ln>
                <a:noFill/>
              </a:ln>
              <a:effectLst/>
            </c:spPr>
            <c:extLst>
              <c:ext xmlns:c16="http://schemas.microsoft.com/office/drawing/2014/chart" uri="{C3380CC4-5D6E-409C-BE32-E72D297353CC}">
                <c16:uniqueId val="{0000000F-48B9-4BDD-8D80-E08EB25AA0C6}"/>
              </c:ext>
            </c:extLst>
          </c:dPt>
          <c:dPt>
            <c:idx val="8"/>
            <c:invertIfNegative val="0"/>
            <c:bubble3D val="0"/>
            <c:spPr>
              <a:solidFill>
                <a:schemeClr val="accent3">
                  <a:lumMod val="60000"/>
                </a:schemeClr>
              </a:solidFill>
              <a:ln>
                <a:noFill/>
              </a:ln>
              <a:effectLst/>
            </c:spPr>
            <c:extLst>
              <c:ext xmlns:c16="http://schemas.microsoft.com/office/drawing/2014/chart" uri="{C3380CC4-5D6E-409C-BE32-E72D297353CC}">
                <c16:uniqueId val="{00000011-48B9-4BDD-8D80-E08EB25AA0C6}"/>
              </c:ext>
            </c:extLst>
          </c:dPt>
          <c:dPt>
            <c:idx val="9"/>
            <c:invertIfNegative val="0"/>
            <c:bubble3D val="0"/>
            <c:spPr>
              <a:solidFill>
                <a:schemeClr val="accent4">
                  <a:lumMod val="60000"/>
                </a:schemeClr>
              </a:solidFill>
              <a:ln>
                <a:noFill/>
              </a:ln>
              <a:effectLst/>
            </c:spPr>
            <c:extLst>
              <c:ext xmlns:c16="http://schemas.microsoft.com/office/drawing/2014/chart" uri="{C3380CC4-5D6E-409C-BE32-E72D297353CC}">
                <c16:uniqueId val="{00000013-48B9-4BDD-8D80-E08EB25AA0C6}"/>
              </c:ext>
            </c:extLst>
          </c:dPt>
          <c:dPt>
            <c:idx val="10"/>
            <c:invertIfNegative val="0"/>
            <c:bubble3D val="0"/>
            <c:spPr>
              <a:solidFill>
                <a:schemeClr val="accent5">
                  <a:lumMod val="60000"/>
                </a:schemeClr>
              </a:solidFill>
              <a:ln>
                <a:noFill/>
              </a:ln>
              <a:effectLst/>
            </c:spPr>
            <c:extLst>
              <c:ext xmlns:c16="http://schemas.microsoft.com/office/drawing/2014/chart" uri="{C3380CC4-5D6E-409C-BE32-E72D297353CC}">
                <c16:uniqueId val="{00000015-48B9-4BDD-8D80-E08EB25AA0C6}"/>
              </c:ext>
            </c:extLst>
          </c:dPt>
          <c:dPt>
            <c:idx val="11"/>
            <c:invertIfNegative val="0"/>
            <c:bubble3D val="0"/>
            <c:spPr>
              <a:solidFill>
                <a:schemeClr val="accent6">
                  <a:lumMod val="60000"/>
                </a:schemeClr>
              </a:solidFill>
              <a:ln>
                <a:noFill/>
              </a:ln>
              <a:effectLst/>
            </c:spPr>
            <c:extLst>
              <c:ext xmlns:c16="http://schemas.microsoft.com/office/drawing/2014/chart" uri="{C3380CC4-5D6E-409C-BE32-E72D297353CC}">
                <c16:uniqueId val="{00000017-48B9-4BDD-8D80-E08EB25AA0C6}"/>
              </c:ext>
            </c:extLst>
          </c:dPt>
          <c:dPt>
            <c:idx val="12"/>
            <c:invertIfNegative val="0"/>
            <c:bubble3D val="0"/>
            <c:spPr>
              <a:solidFill>
                <a:schemeClr val="accent1">
                  <a:lumMod val="80000"/>
                  <a:lumOff val="20000"/>
                </a:schemeClr>
              </a:solidFill>
              <a:ln>
                <a:noFill/>
              </a:ln>
              <a:effectLst/>
            </c:spPr>
            <c:extLst>
              <c:ext xmlns:c16="http://schemas.microsoft.com/office/drawing/2014/chart" uri="{C3380CC4-5D6E-409C-BE32-E72D297353CC}">
                <c16:uniqueId val="{00000019-48B9-4BDD-8D80-E08EB25AA0C6}"/>
              </c:ext>
            </c:extLst>
          </c:dPt>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multiLvlStrRef>
              <c:f>Sheet4!$A$4:$A$19</c:f>
              <c:multiLvlStrCache>
                <c:ptCount val="13"/>
                <c:lvl>
                  <c:pt idx="0">
                    <c:v>Jun</c:v>
                  </c:pt>
                  <c:pt idx="1">
                    <c:v>Jul</c:v>
                  </c:pt>
                  <c:pt idx="2">
                    <c:v>Aug</c:v>
                  </c:pt>
                  <c:pt idx="3">
                    <c:v>Sep</c:v>
                  </c:pt>
                  <c:pt idx="4">
                    <c:v>Oct</c:v>
                  </c:pt>
                  <c:pt idx="5">
                    <c:v>Nov</c:v>
                  </c:pt>
                  <c:pt idx="6">
                    <c:v>Dec</c:v>
                  </c:pt>
                  <c:pt idx="7">
                    <c:v>Jan</c:v>
                  </c:pt>
                  <c:pt idx="8">
                    <c:v>Feb</c:v>
                  </c:pt>
                  <c:pt idx="9">
                    <c:v>Mar</c:v>
                  </c:pt>
                  <c:pt idx="10">
                    <c:v>Apr</c:v>
                  </c:pt>
                  <c:pt idx="11">
                    <c:v>May</c:v>
                  </c:pt>
                  <c:pt idx="12">
                    <c:v>Jun</c:v>
                  </c:pt>
                </c:lvl>
                <c:lvl>
                  <c:pt idx="0">
                    <c:v>2020</c:v>
                  </c:pt>
                  <c:pt idx="7">
                    <c:v>2021</c:v>
                  </c:pt>
                </c:lvl>
              </c:multiLvlStrCache>
            </c:multiLvlStrRef>
          </c:cat>
          <c:val>
            <c:numRef>
              <c:f>Sheet4!$B$4:$B$19</c:f>
              <c:numCache>
                <c:formatCode>General</c:formatCode>
                <c:ptCount val="13"/>
                <c:pt idx="0">
                  <c:v>892</c:v>
                </c:pt>
                <c:pt idx="1">
                  <c:v>2070</c:v>
                </c:pt>
                <c:pt idx="2">
                  <c:v>2114</c:v>
                </c:pt>
                <c:pt idx="3">
                  <c:v>2022</c:v>
                </c:pt>
                <c:pt idx="4">
                  <c:v>2056</c:v>
                </c:pt>
                <c:pt idx="5">
                  <c:v>2034</c:v>
                </c:pt>
                <c:pt idx="6">
                  <c:v>2092</c:v>
                </c:pt>
                <c:pt idx="7">
                  <c:v>2126</c:v>
                </c:pt>
                <c:pt idx="8">
                  <c:v>1914</c:v>
                </c:pt>
                <c:pt idx="9">
                  <c:v>2012</c:v>
                </c:pt>
                <c:pt idx="10">
                  <c:v>1974</c:v>
                </c:pt>
                <c:pt idx="11">
                  <c:v>2138</c:v>
                </c:pt>
                <c:pt idx="12">
                  <c:v>1129</c:v>
                </c:pt>
              </c:numCache>
            </c:numRef>
          </c:val>
          <c:extLst>
            <c:ext xmlns:c16="http://schemas.microsoft.com/office/drawing/2014/chart" uri="{C3380CC4-5D6E-409C-BE32-E72D297353CC}">
              <c16:uniqueId val="{0000001A-48B9-4BDD-8D80-E08EB25AA0C6}"/>
            </c:ext>
          </c:extLst>
        </c:ser>
        <c:dLbls>
          <c:dLblPos val="outEnd"/>
          <c:showLegendKey val="0"/>
          <c:showVal val="1"/>
          <c:showCatName val="0"/>
          <c:showSerName val="0"/>
          <c:showPercent val="0"/>
          <c:showBubbleSize val="0"/>
        </c:dLbls>
        <c:gapWidth val="444"/>
        <c:overlap val="-90"/>
        <c:axId val="775970879"/>
        <c:axId val="1539794607"/>
      </c:barChart>
      <c:catAx>
        <c:axId val="77597087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539794607"/>
        <c:crosses val="autoZero"/>
        <c:auto val="1"/>
        <c:lblAlgn val="ctr"/>
        <c:lblOffset val="100"/>
        <c:noMultiLvlLbl val="0"/>
      </c:catAx>
      <c:valAx>
        <c:axId val="1539794607"/>
        <c:scaling>
          <c:orientation val="minMax"/>
        </c:scaling>
        <c:delete val="1"/>
        <c:axPos val="l"/>
        <c:numFmt formatCode="General" sourceLinked="1"/>
        <c:majorTickMark val="none"/>
        <c:minorTickMark val="none"/>
        <c:tickLblPos val="nextTo"/>
        <c:crossAx val="7759708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[Final_Result_new.csv]Sheet2!PivotTable10</c:name>
    <c:fmtId val="8"/>
  </c:pivotSource>
  <c:chart>
    <c:title>
      <c:tx>
        <c:rich>
          <a:bodyPr rot="0" spcFirstLastPara="1" vertOverflow="ellipsis" vert="horz" wrap="square" anchor="ctr" anchorCtr="1"/>
          <a:lstStyle/>
          <a:p>
            <a:pPr>
              <a:defRPr sz="2400" b="1" i="0" u="none" strike="noStrike" kern="1200" baseline="0">
                <a:solidFill>
                  <a:schemeClr val="dk1">
                    <a:lumMod val="65000"/>
                    <a:lumOff val="35000"/>
                  </a:schemeClr>
                </a:solidFill>
                <a:latin typeface="+mn-lt"/>
                <a:ea typeface="+mn-ea"/>
                <a:cs typeface="+mn-cs"/>
              </a:defRPr>
            </a:pPr>
            <a:r>
              <a:rPr lang="en-US"/>
              <a:t>Top 5 Categories by Distribution</a:t>
            </a:r>
          </a:p>
          <a:p>
            <a:pPr>
              <a:defRPr/>
            </a:pPr>
            <a:endParaRPr lang="en-US"/>
          </a:p>
        </c:rich>
      </c:tx>
      <c:layout>
        <c:manualLayout>
          <c:xMode val="edge"/>
          <c:yMode val="edge"/>
          <c:x val="0.16982633420822396"/>
          <c:y val="1.3888888888888888E-2"/>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dk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a:outerShdw blurRad="317500" algn="ctr" rotWithShape="0">
              <a:prstClr val="black">
                <a:alpha val="25000"/>
              </a:prst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6"/>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2"/>
        <c:spPr>
          <a:solidFill>
            <a:schemeClr val="accent6"/>
          </a:solidFill>
          <a:ln>
            <a:noFill/>
          </a:ln>
          <a:effectLst>
            <a:outerShdw blurRad="317500" algn="ctr" rotWithShape="0">
              <a:prstClr val="black">
                <a:alpha val="25000"/>
              </a:prstClr>
            </a:outerShdw>
          </a:effectLst>
        </c:spPr>
      </c:pivotFmt>
      <c:pivotFmt>
        <c:idx val="3"/>
        <c:spPr>
          <a:solidFill>
            <a:schemeClr val="accent6"/>
          </a:solidFill>
          <a:ln>
            <a:noFill/>
          </a:ln>
          <a:effectLst>
            <a:outerShdw blurRad="317500" algn="ctr" rotWithShape="0">
              <a:prstClr val="black">
                <a:alpha val="25000"/>
              </a:prstClr>
            </a:outerShdw>
          </a:effectLst>
        </c:spPr>
      </c:pivotFmt>
      <c:pivotFmt>
        <c:idx val="4"/>
        <c:spPr>
          <a:solidFill>
            <a:schemeClr val="accent6"/>
          </a:solidFill>
          <a:ln>
            <a:noFill/>
          </a:ln>
          <a:effectLst>
            <a:outerShdw blurRad="317500" algn="ctr" rotWithShape="0">
              <a:prstClr val="black">
                <a:alpha val="25000"/>
              </a:prstClr>
            </a:outerShdw>
          </a:effectLst>
        </c:spPr>
      </c:pivotFmt>
      <c:pivotFmt>
        <c:idx val="5"/>
        <c:spPr>
          <a:solidFill>
            <a:schemeClr val="accent6"/>
          </a:solidFill>
          <a:ln>
            <a:noFill/>
          </a:ln>
          <a:effectLst>
            <a:outerShdw blurRad="317500" algn="ctr" rotWithShape="0">
              <a:prstClr val="black">
                <a:alpha val="25000"/>
              </a:prstClr>
            </a:outerShdw>
          </a:effectLst>
        </c:spPr>
      </c:pivotFmt>
      <c:pivotFmt>
        <c:idx val="6"/>
        <c:spPr>
          <a:solidFill>
            <a:schemeClr val="accent6"/>
          </a:solidFill>
          <a:ln>
            <a:noFill/>
          </a:ln>
          <a:effectLst>
            <a:outerShdw blurRad="317500" algn="ctr" rotWithShape="0">
              <a:prstClr val="black">
                <a:alpha val="25000"/>
              </a:prstClr>
            </a:outerShdw>
          </a:effectLst>
        </c:spPr>
      </c:pivotFmt>
      <c:pivotFmt>
        <c:idx val="7"/>
        <c:spPr>
          <a:solidFill>
            <a:schemeClr val="accent6"/>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8"/>
        <c:spPr>
          <a:solidFill>
            <a:schemeClr val="accent6"/>
          </a:solidFill>
          <a:ln>
            <a:noFill/>
          </a:ln>
          <a:effectLst>
            <a:outerShdw blurRad="317500" algn="ctr" rotWithShape="0">
              <a:prstClr val="black">
                <a:alpha val="25000"/>
              </a:prstClr>
            </a:outerShdw>
          </a:effectLst>
        </c:spPr>
      </c:pivotFmt>
      <c:pivotFmt>
        <c:idx val="9"/>
        <c:spPr>
          <a:solidFill>
            <a:schemeClr val="accent6"/>
          </a:solidFill>
          <a:ln>
            <a:noFill/>
          </a:ln>
          <a:effectLst>
            <a:outerShdw blurRad="317500" algn="ctr" rotWithShape="0">
              <a:prstClr val="black">
                <a:alpha val="25000"/>
              </a:prstClr>
            </a:outerShdw>
          </a:effectLst>
        </c:spPr>
      </c:pivotFmt>
      <c:pivotFmt>
        <c:idx val="10"/>
        <c:spPr>
          <a:solidFill>
            <a:schemeClr val="accent6"/>
          </a:solidFill>
          <a:ln>
            <a:noFill/>
          </a:ln>
          <a:effectLst>
            <a:outerShdw blurRad="317500" algn="ctr" rotWithShape="0">
              <a:prstClr val="black">
                <a:alpha val="25000"/>
              </a:prstClr>
            </a:outerShdw>
          </a:effectLst>
        </c:spPr>
      </c:pivotFmt>
      <c:pivotFmt>
        <c:idx val="11"/>
        <c:spPr>
          <a:solidFill>
            <a:schemeClr val="accent6"/>
          </a:solidFill>
          <a:ln>
            <a:noFill/>
          </a:ln>
          <a:effectLst>
            <a:outerShdw blurRad="317500" algn="ctr" rotWithShape="0">
              <a:prstClr val="black">
                <a:alpha val="25000"/>
              </a:prstClr>
            </a:outerShdw>
          </a:effectLst>
        </c:spPr>
      </c:pivotFmt>
      <c:pivotFmt>
        <c:idx val="12"/>
        <c:spPr>
          <a:solidFill>
            <a:schemeClr val="accent6"/>
          </a:solidFill>
          <a:ln>
            <a:noFill/>
          </a:ln>
          <a:effectLst>
            <a:outerShdw blurRad="317500" algn="ctr" rotWithShape="0">
              <a:prstClr val="black">
                <a:alpha val="25000"/>
              </a:prstClr>
            </a:outerShdw>
          </a:effectLst>
        </c:spPr>
      </c:pivotFmt>
    </c:pivotFmts>
    <c:plotArea>
      <c:layout/>
      <c:pieChart>
        <c:varyColors val="1"/>
        <c:ser>
          <c:idx val="0"/>
          <c:order val="0"/>
          <c:tx>
            <c:strRef>
              <c:f>Sheet2!$B$3</c:f>
              <c:strCache>
                <c:ptCount val="1"/>
                <c:pt idx="0">
                  <c:v>Total</c:v>
                </c:pt>
              </c:strCache>
            </c:strRef>
          </c:tx>
          <c:dPt>
            <c:idx val="0"/>
            <c:bubble3D val="0"/>
            <c:spPr>
              <a:solidFill>
                <a:schemeClr val="accent6"/>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E440-47A0-B3D4-CD3748E1F117}"/>
              </c:ext>
            </c:extLst>
          </c:dPt>
          <c:dPt>
            <c:idx val="1"/>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E440-47A0-B3D4-CD3748E1F117}"/>
              </c:ext>
            </c:extLst>
          </c:dPt>
          <c:dPt>
            <c:idx val="2"/>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E440-47A0-B3D4-CD3748E1F117}"/>
              </c:ext>
            </c:extLst>
          </c:dPt>
          <c:dPt>
            <c:idx val="3"/>
            <c:bubble3D val="0"/>
            <c:spPr>
              <a:solidFill>
                <a:schemeClr val="accent6">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E440-47A0-B3D4-CD3748E1F117}"/>
              </c:ext>
            </c:extLst>
          </c:dPt>
          <c:dPt>
            <c:idx val="4"/>
            <c:bubble3D val="0"/>
            <c:spPr>
              <a:solidFill>
                <a:schemeClr val="accent5">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9-E440-47A0-B3D4-CD3748E1F117}"/>
              </c:ext>
            </c:extLst>
          </c:dPt>
          <c:dLbls>
            <c:spPr>
              <a:noFill/>
              <a:ln>
                <a:noFill/>
              </a:ln>
              <a:effectLst/>
            </c:spPr>
            <c:txPr>
              <a:bodyPr rot="0" spcFirstLastPara="1" vertOverflow="ellipsis" vert="horz" wrap="square" anchor="ctr" anchorCtr="1"/>
              <a:lstStyle/>
              <a:p>
                <a:pPr>
                  <a:defRPr sz="2000"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Sheet2!$A$4:$A$9</c:f>
              <c:strCache>
                <c:ptCount val="5"/>
                <c:pt idx="0">
                  <c:v>Animals</c:v>
                </c:pt>
                <c:pt idx="1">
                  <c:v>Food</c:v>
                </c:pt>
                <c:pt idx="2">
                  <c:v>Healthy Eating</c:v>
                </c:pt>
                <c:pt idx="3">
                  <c:v>Science</c:v>
                </c:pt>
                <c:pt idx="4">
                  <c:v>Technology</c:v>
                </c:pt>
              </c:strCache>
            </c:strRef>
          </c:cat>
          <c:val>
            <c:numRef>
              <c:f>Sheet2!$B$4:$B$9</c:f>
              <c:numCache>
                <c:formatCode>0.00%</c:formatCode>
                <c:ptCount val="5"/>
                <c:pt idx="0">
                  <c:v>0.21539684342000681</c:v>
                </c:pt>
                <c:pt idx="1">
                  <c:v>0.19291472692176678</c:v>
                </c:pt>
                <c:pt idx="2">
                  <c:v>0.19495855569433404</c:v>
                </c:pt>
                <c:pt idx="3">
                  <c:v>0.20392869308504599</c:v>
                </c:pt>
                <c:pt idx="4">
                  <c:v>0.19280118087884637</c:v>
                </c:pt>
              </c:numCache>
            </c:numRef>
          </c:val>
          <c:extLst>
            <c:ext xmlns:c16="http://schemas.microsoft.com/office/drawing/2014/chart" uri="{C3380CC4-5D6E-409C-BE32-E72D297353CC}">
              <c16:uniqueId val="{0000000A-E440-47A0-B3D4-CD3748E1F117}"/>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alpha val="78000"/>
          </a:schemeClr>
        </a:solidFill>
        <a:ln>
          <a:noFill/>
        </a:ln>
        <a:effectLst/>
      </c:spPr>
      <c:txPr>
        <a:bodyPr rot="0" spcFirstLastPara="1" vertOverflow="ellipsis" vert="horz" wrap="square" anchor="ctr" anchorCtr="1"/>
        <a:lstStyle/>
        <a:p>
          <a:pPr>
            <a:defRPr sz="20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0000"/>
    </a:solidFill>
    <a:ln w="9525" cap="flat" cmpd="sng" algn="ctr">
      <a:solidFill>
        <a:schemeClr val="dk1">
          <a:lumMod val="15000"/>
          <a:lumOff val="85000"/>
        </a:schemeClr>
      </a:solidFill>
      <a:round/>
    </a:ln>
    <a:effectLst/>
  </c:spPr>
  <c:txPr>
    <a:bodyPr/>
    <a:lstStyle/>
    <a:p>
      <a:pPr>
        <a:defRPr sz="20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25.11.2023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25.11.2023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25.11.2023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25.11.2023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25.11.2023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25.11.2023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25.11.2023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25.11.2023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25.11.2023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25.11.2023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25.11.2023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25.11.2023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 Id="rId9" Type="http://schemas.openxmlformats.org/officeDocument/2006/relationships/chart" Target="../charts/char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US"/>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5694572"/>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a:rPr>
              <a:t>Social Buzz Data Analysis</a:t>
            </a:r>
          </a:p>
          <a:p>
            <a:pPr algn="ctr">
              <a:lnSpc>
                <a:spcPts val="11059"/>
              </a:lnSpc>
            </a:pPr>
            <a:endParaRPr lang="en-US" sz="10533" spc="-105" dirty="0">
              <a:solidFill>
                <a:srgbClr val="FFFFFF"/>
              </a:solidFill>
              <a:latin typeface="Graphik Regular" panose="020B0503030202060203"/>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a:rPr>
                <a:t>Project recap</a:t>
              </a:r>
            </a:p>
            <a:p>
              <a:pPr>
                <a:lnSpc>
                  <a:spcPts val="2660"/>
                </a:lnSpc>
              </a:pPr>
              <a:r>
                <a:rPr lang="en-US" sz="1900" spc="-19" dirty="0">
                  <a:solidFill>
                    <a:srgbClr val="000000"/>
                  </a:solidFill>
                  <a:latin typeface="Graphik Regular" panose="020B0503030202060203"/>
                </a:rPr>
                <a:t>Problem</a:t>
              </a:r>
            </a:p>
            <a:p>
              <a:pPr>
                <a:lnSpc>
                  <a:spcPts val="2660"/>
                </a:lnSpc>
              </a:pPr>
              <a:r>
                <a:rPr lang="en-US" sz="1900" spc="-19" dirty="0">
                  <a:solidFill>
                    <a:srgbClr val="000000"/>
                  </a:solidFill>
                  <a:latin typeface="Graphik Regular" panose="020B0503030202060203"/>
                </a:rPr>
                <a:t>The Analytics team</a:t>
              </a:r>
            </a:p>
            <a:p>
              <a:pPr>
                <a:lnSpc>
                  <a:spcPts val="2660"/>
                </a:lnSpc>
              </a:pPr>
              <a:r>
                <a:rPr lang="en-US" sz="1900" spc="-19" dirty="0">
                  <a:solidFill>
                    <a:srgbClr val="000000"/>
                  </a:solidFill>
                  <a:latin typeface="Graphik Regular" panose="020B0503030202060203"/>
                </a:rPr>
                <a:t>Process</a:t>
              </a:r>
            </a:p>
            <a:p>
              <a:pPr>
                <a:lnSpc>
                  <a:spcPts val="2660"/>
                </a:lnSpc>
              </a:pPr>
              <a:r>
                <a:rPr lang="en-US" sz="1900" spc="-19" dirty="0">
                  <a:solidFill>
                    <a:srgbClr val="000000"/>
                  </a:solidFill>
                  <a:latin typeface="Graphik Regular" panose="020B0503030202060203"/>
                </a:rPr>
                <a:t>Insights</a:t>
              </a:r>
            </a:p>
            <a:p>
              <a:pPr>
                <a:lnSpc>
                  <a:spcPts val="2660"/>
                </a:lnSpc>
              </a:pPr>
              <a:r>
                <a:rPr lang="en-US" sz="1900" spc="-19" dirty="0">
                  <a:solidFill>
                    <a:srgbClr val="000000"/>
                  </a:solidFill>
                  <a:latin typeface="Graphik Regular" panose="020B0503030202060203"/>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Graphik Regular" panose="020B0503030202060203"/>
                </a:endParaRPr>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Graphik Regular" panose="020B0503030202060203"/>
                </a:endParaRPr>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Graphik Regular" panose="020B0503030202060203"/>
                </a:endParaRPr>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5943600" y="1707650"/>
            <a:ext cx="9658385" cy="7017249"/>
          </a:xfrm>
          <a:prstGeom prst="rect">
            <a:avLst/>
          </a:prstGeom>
          <a:solidFill>
            <a:schemeClr val="bg1"/>
          </a:solidFill>
        </p:spPr>
        <p:txBody>
          <a:bodyPr/>
          <a:lstStyle/>
          <a:p>
            <a:endParaRPr kumimoji="0" lang="en-US" altLang="en-US" sz="1800" b="0" i="0" u="none" strike="noStrike" cap="none" normalizeH="0" baseline="0" dirty="0">
              <a:ln>
                <a:noFill/>
              </a:ln>
              <a:solidFill>
                <a:srgbClr val="333333"/>
              </a:solidFill>
              <a:effectLst/>
              <a:latin typeface="Graphik Regular" panose="020B0503030202060203"/>
            </a:endParaRPr>
          </a:p>
          <a:p>
            <a:pPr lvl="3" algn="just"/>
            <a:r>
              <a:rPr kumimoji="0" lang="en-US" altLang="en-US" sz="3000" b="1" i="0" u="none" strike="noStrike" cap="none" normalizeH="0" baseline="0" dirty="0">
                <a:ln>
                  <a:noFill/>
                </a:ln>
                <a:solidFill>
                  <a:srgbClr val="333333"/>
                </a:solidFill>
                <a:effectLst/>
                <a:latin typeface="Graphik Regular" panose="020B0503030202060203"/>
              </a:rPr>
              <a:t>Social Buzz is a fast-growing technology unicorn </a:t>
            </a:r>
          </a:p>
          <a:p>
            <a:pPr lvl="3" algn="just"/>
            <a:r>
              <a:rPr kumimoji="0" lang="en-US" altLang="en-US" sz="3000" b="1" i="0" u="none" strike="noStrike" cap="none" normalizeH="0" baseline="0" dirty="0">
                <a:ln>
                  <a:noFill/>
                </a:ln>
                <a:solidFill>
                  <a:srgbClr val="333333"/>
                </a:solidFill>
                <a:effectLst/>
                <a:latin typeface="Graphik Regular" panose="020B0503030202060203"/>
              </a:rPr>
              <a:t>that need to adapt quickly to it’s global scale. </a:t>
            </a:r>
          </a:p>
          <a:p>
            <a:pPr lvl="3" algn="just"/>
            <a:r>
              <a:rPr kumimoji="0" lang="en-US" altLang="en-US" sz="3000" b="1" i="0" u="none" strike="noStrike" cap="none" normalizeH="0" baseline="0" dirty="0">
                <a:ln>
                  <a:noFill/>
                </a:ln>
                <a:solidFill>
                  <a:srgbClr val="333333"/>
                </a:solidFill>
                <a:effectLst/>
                <a:latin typeface="Graphik Regular" panose="020B0503030202060203"/>
              </a:rPr>
              <a:t>Accenture has begun a 3 month POC focusing on </a:t>
            </a:r>
          </a:p>
          <a:p>
            <a:pPr lvl="3" algn="just"/>
            <a:r>
              <a:rPr kumimoji="0" lang="en-US" altLang="en-US" sz="3000" b="1" i="0" u="none" strike="noStrike" cap="none" normalizeH="0" baseline="0" dirty="0">
                <a:ln>
                  <a:noFill/>
                </a:ln>
                <a:solidFill>
                  <a:srgbClr val="333333"/>
                </a:solidFill>
                <a:effectLst/>
                <a:latin typeface="Graphik Regular" panose="020B0503030202060203"/>
              </a:rPr>
              <a:t>these tasks: </a:t>
            </a:r>
          </a:p>
          <a:p>
            <a:endParaRPr kumimoji="0" lang="en-US" altLang="en-US" sz="3000" b="0" i="0" u="none" strike="noStrike" cap="none" normalizeH="0" baseline="0" dirty="0">
              <a:ln>
                <a:noFill/>
              </a:ln>
              <a:solidFill>
                <a:srgbClr val="333333"/>
              </a:solidFill>
              <a:effectLst/>
              <a:latin typeface="Graphik Regular" panose="020B0503030202060203"/>
            </a:endParaRPr>
          </a:p>
          <a:p>
            <a:pPr marL="2114550" lvl="4" indent="-285750" algn="just">
              <a:buFont typeface="Arial" panose="020B0604020202020204" pitchFamily="34" charset="0"/>
              <a:buChar char="•"/>
            </a:pPr>
            <a:r>
              <a:rPr kumimoji="0" lang="en-US" altLang="en-US" sz="3000" b="1" i="0" u="none" strike="noStrike" cap="none" normalizeH="0" baseline="0" dirty="0">
                <a:ln>
                  <a:noFill/>
                </a:ln>
                <a:solidFill>
                  <a:srgbClr val="333333"/>
                </a:solidFill>
                <a:effectLst/>
                <a:latin typeface="Graphik Regular" panose="020B0503030202060203"/>
              </a:rPr>
              <a:t>An audit of Social Buzz's big data practice </a:t>
            </a:r>
          </a:p>
          <a:p>
            <a:pPr marL="2114550" lvl="4" indent="-285750" algn="just">
              <a:buFont typeface="Arial" panose="020B0604020202020204" pitchFamily="34" charset="0"/>
              <a:buChar char="•"/>
            </a:pPr>
            <a:r>
              <a:rPr kumimoji="0" lang="en-US" altLang="en-US" sz="3000" b="1" i="0" u="none" strike="noStrike" cap="none" normalizeH="0" baseline="0" dirty="0">
                <a:ln>
                  <a:noFill/>
                </a:ln>
                <a:solidFill>
                  <a:srgbClr val="333333"/>
                </a:solidFill>
                <a:effectLst/>
                <a:latin typeface="Graphik Regular" panose="020B0503030202060203"/>
              </a:rPr>
              <a:t>Recommendations for a successful IPO</a:t>
            </a:r>
          </a:p>
          <a:p>
            <a:pPr marL="2114550" lvl="4" indent="-285750" algn="just">
              <a:buFont typeface="Arial" panose="020B0604020202020204" pitchFamily="34" charset="0"/>
              <a:buChar char="•"/>
            </a:pPr>
            <a:r>
              <a:rPr kumimoji="0" lang="en-US" altLang="en-US" sz="3000" b="1" i="0" u="none" strike="noStrike" cap="none" normalizeH="0" baseline="0" dirty="0">
                <a:ln>
                  <a:noFill/>
                </a:ln>
                <a:solidFill>
                  <a:srgbClr val="333333"/>
                </a:solidFill>
                <a:effectLst/>
                <a:latin typeface="Graphik Regular" panose="020B0503030202060203"/>
              </a:rPr>
              <a:t>Analysis to find Social Buzz's top 5 most </a:t>
            </a:r>
          </a:p>
          <a:p>
            <a:pPr lvl="4" algn="just"/>
            <a:r>
              <a:rPr lang="en-US" altLang="en-US" sz="3000" b="1" dirty="0">
                <a:solidFill>
                  <a:srgbClr val="333333"/>
                </a:solidFill>
                <a:latin typeface="Graphik Regular" panose="020B0503030202060203"/>
              </a:rPr>
              <a:t>  </a:t>
            </a:r>
            <a:r>
              <a:rPr kumimoji="0" lang="en-US" altLang="en-US" sz="3000" b="1" i="0" u="none" strike="noStrike" cap="none" normalizeH="0" baseline="0" dirty="0">
                <a:ln>
                  <a:noFill/>
                </a:ln>
                <a:solidFill>
                  <a:srgbClr val="333333"/>
                </a:solidFill>
                <a:effectLst/>
                <a:latin typeface="Graphik Regular" panose="020B0503030202060203"/>
              </a:rPr>
              <a:t>popular categories of content</a:t>
            </a:r>
            <a:endParaRPr lang="en-US" sz="3000" b="1" dirty="0">
              <a:latin typeface="Graphik Regular" panose="020B0503030202060203"/>
            </a:endParaRP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038594" y="2084582"/>
            <a:ext cx="6453903" cy="6467663"/>
          </a:xfrm>
          <a:prstGeom prst="rect">
            <a:avLst/>
          </a:prstGeom>
        </p:spPr>
      </p:pic>
      <p:sp>
        <p:nvSpPr>
          <p:cNvPr id="33" name="TextBox 33"/>
          <p:cNvSpPr txBox="1"/>
          <p:nvPr/>
        </p:nvSpPr>
        <p:spPr>
          <a:xfrm>
            <a:off x="1832451" y="3951914"/>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a:rPr>
              <a:t>Project Recap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32436" y="-1657"/>
            <a:ext cx="11039920"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2139956" y="19049"/>
            <a:ext cx="8867528" cy="9848850"/>
          </a:xfrm>
          <a:prstGeom prst="rect">
            <a:avLst/>
          </a:prstGeom>
        </p:spPr>
        <p:txBody>
          <a:bodyPr wrap="square" lIns="0" tIns="0" rIns="0" bIns="0" rtlCol="0" anchor="t">
            <a:spAutoFit/>
          </a:bodyPr>
          <a:lstStyle/>
          <a:p>
            <a:pPr>
              <a:lnSpc>
                <a:spcPts val="9600"/>
              </a:lnSpc>
            </a:pPr>
            <a:r>
              <a:rPr lang="en-US" sz="8000" spc="-80" dirty="0">
                <a:solidFill>
                  <a:schemeClr val="bg1"/>
                </a:solidFill>
                <a:latin typeface="Graphik Regular" panose="020B0503030202060203"/>
              </a:rPr>
              <a:t>Problem</a:t>
            </a:r>
          </a:p>
          <a:p>
            <a:pPr>
              <a:lnSpc>
                <a:spcPts val="9600"/>
              </a:lnSpc>
            </a:pPr>
            <a:endParaRPr lang="en-US" sz="3200" spc="-80" dirty="0">
              <a:solidFill>
                <a:schemeClr val="bg1"/>
              </a:solidFill>
              <a:latin typeface="Graphik Regular" panose="020B0503030202060203"/>
            </a:endParaRPr>
          </a:p>
          <a:p>
            <a:pPr>
              <a:lnSpc>
                <a:spcPts val="9600"/>
              </a:lnSpc>
            </a:pPr>
            <a:r>
              <a:rPr lang="en-US" sz="3200" spc="-80" dirty="0">
                <a:solidFill>
                  <a:schemeClr val="bg1"/>
                </a:solidFill>
                <a:latin typeface="Graphik Regular" panose="020B0503030202060203"/>
              </a:rPr>
              <a:t>Over 100000 posts per day 36,500,000 pieces of content per year. But how to capitalize on it when there is so much ?</a:t>
            </a:r>
          </a:p>
          <a:p>
            <a:pPr>
              <a:lnSpc>
                <a:spcPts val="9600"/>
              </a:lnSpc>
            </a:pPr>
            <a:r>
              <a:rPr lang="en-US" sz="2400" u="sng" spc="-80" dirty="0">
                <a:solidFill>
                  <a:schemeClr val="bg1"/>
                </a:solidFill>
                <a:latin typeface="Graphik Regular" panose="020B0503030202060203"/>
              </a:rPr>
              <a:t>Analysis to fins Social Buzz’s top 5 most popular categories of content.</a:t>
            </a:r>
          </a:p>
          <a:p>
            <a:pPr>
              <a:lnSpc>
                <a:spcPts val="9600"/>
              </a:lnSpc>
            </a:pPr>
            <a:r>
              <a:rPr lang="en-AU" sz="4000" dirty="0">
                <a:solidFill>
                  <a:schemeClr val="bg1"/>
                </a:solidFill>
                <a:latin typeface="Graphik Regular" panose="020B0503030202060203"/>
              </a:rPr>
              <a:t>    </a:t>
            </a:r>
            <a:endParaRPr lang="en-US" sz="4000" spc="-80" dirty="0">
              <a:solidFill>
                <a:schemeClr val="bg1"/>
              </a:solidFill>
              <a:latin typeface="Graphik Regular" panose="020B0503030202060203"/>
            </a:endParaRPr>
          </a:p>
          <a:p>
            <a:pPr>
              <a:lnSpc>
                <a:spcPts val="9600"/>
              </a:lnSpc>
            </a:pPr>
            <a:endParaRPr lang="en-US" sz="8000" spc="-80" dirty="0">
              <a:solidFill>
                <a:schemeClr val="bg1"/>
              </a:solidFill>
              <a:latin typeface="Graphik Regular" panose="020B0503030202060203"/>
            </a:endParaRPr>
          </a:p>
        </p:txBody>
      </p:sp>
      <p:sp>
        <p:nvSpPr>
          <p:cNvPr id="24" name="Rectangle 2">
            <a:extLst>
              <a:ext uri="{FF2B5EF4-FFF2-40B4-BE49-F238E27FC236}">
                <a16:creationId xmlns:a16="http://schemas.microsoft.com/office/drawing/2014/main" id="{59CBD12B-1F28-C9E8-DD17-8FE2E7745B13}"/>
              </a:ext>
            </a:extLst>
          </p:cNvPr>
          <p:cNvSpPr>
            <a:spLocks noChangeArrowheads="1"/>
          </p:cNvSpPr>
          <p:nvPr/>
        </p:nvSpPr>
        <p:spPr bwMode="auto">
          <a:xfrm>
            <a:off x="0" y="42025"/>
            <a:ext cx="65" cy="37314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731517" y="406154"/>
            <a:ext cx="8506894" cy="8477692"/>
          </a:xfrm>
          <a:prstGeom prst="rect">
            <a:avLst/>
          </a:prstGeom>
          <a:solidFill>
            <a:srgbClr val="FFFFFF"/>
          </a:solidFill>
        </p:spPr>
        <p:txBody>
          <a:bodyPr/>
          <a:lstStyle/>
          <a:p>
            <a:endParaRPr lang="en-US"/>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txBody>
            <a:bodyPr/>
            <a:lstStyle/>
            <a:p>
              <a:endParaRPr lang="en-US"/>
            </a:p>
          </p:txBody>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sp>
        <p:nvSpPr>
          <p:cNvPr id="31" name="TextBox 31"/>
          <p:cNvSpPr txBox="1"/>
          <p:nvPr/>
        </p:nvSpPr>
        <p:spPr>
          <a:xfrm>
            <a:off x="731516" y="406153"/>
            <a:ext cx="7551266" cy="3453253"/>
          </a:xfrm>
          <a:prstGeom prst="rect">
            <a:avLst/>
          </a:prstGeom>
        </p:spPr>
        <p:txBody>
          <a:bodyPr wrap="square"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a:p>
            <a:pPr algn="ctr">
              <a:lnSpc>
                <a:spcPts val="9600"/>
              </a:lnSpc>
            </a:pPr>
            <a:endParaRPr lang="en-US" sz="2000" spc="-80" dirty="0">
              <a:solidFill>
                <a:srgbClr val="000000"/>
              </a:solidFill>
              <a:latin typeface="Graphik Regular" panose="020B050303020206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771614" y="808212"/>
            <a:ext cx="1794565" cy="1720711"/>
            <a:chOff x="0" y="80716"/>
            <a:chExt cx="2392753" cy="2294281"/>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Graphik Regular" panose="020B0503030202060203"/>
                </a:endParaRPr>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6484543">
              <a:off x="358155" y="78549"/>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Graphik Regular" panose="020B0503030202060203"/>
                </a:endParaRPr>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Graphik Regular" panose="020B0503030202060203"/>
                </a:endParaRPr>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Graphik Regular" panose="020B0503030202060203"/>
                </a:endParaRPr>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Graphik Regular" panose="020B0503030202060203"/>
                </a:endParaRPr>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a:rPr>
              <a:t>Process</a:t>
            </a:r>
          </a:p>
        </p:txBody>
      </p:sp>
      <p:sp>
        <p:nvSpPr>
          <p:cNvPr id="35" name="TextBox 35"/>
          <p:cNvSpPr txBox="1"/>
          <p:nvPr/>
        </p:nvSpPr>
        <p:spPr>
          <a:xfrm>
            <a:off x="4534646" y="2984043"/>
            <a:ext cx="1229487" cy="950080"/>
          </a:xfrm>
          <a:prstGeom prst="rect">
            <a:avLst/>
          </a:prstGeom>
        </p:spPr>
        <p:txBody>
          <a:bodyPr wrap="square" lIns="0" tIns="0" rIns="0" bIns="0" rtlCol="0" anchor="t">
            <a:spAutoFit/>
          </a:bodyPr>
          <a:lstStyle/>
          <a:p>
            <a:pPr>
              <a:lnSpc>
                <a:spcPts val="7192"/>
              </a:lnSpc>
            </a:pPr>
            <a:r>
              <a:rPr lang="en-US" sz="7192" spc="-640" dirty="0">
                <a:solidFill>
                  <a:srgbClr val="FFFFFF"/>
                </a:solidFill>
                <a:latin typeface="Graphik Regular" panose="020B0503030202060203"/>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Graphik Regular" panose="020B0503030202060203"/>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raphik Regular" panose="020B0503030202060203"/>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raphik Regular" panose="020B0503030202060203"/>
              </a:rPr>
              <a:t>3</a:t>
            </a:r>
          </a:p>
        </p:txBody>
      </p:sp>
      <p:sp>
        <p:nvSpPr>
          <p:cNvPr id="39" name="TextBox 38">
            <a:extLst>
              <a:ext uri="{FF2B5EF4-FFF2-40B4-BE49-F238E27FC236}">
                <a16:creationId xmlns:a16="http://schemas.microsoft.com/office/drawing/2014/main" id="{94DEC2E6-01FD-282D-9031-76755A2E7467}"/>
              </a:ext>
            </a:extLst>
          </p:cNvPr>
          <p:cNvSpPr txBox="1"/>
          <p:nvPr/>
        </p:nvSpPr>
        <p:spPr>
          <a:xfrm>
            <a:off x="2456087" y="914039"/>
            <a:ext cx="1648370" cy="1198790"/>
          </a:xfrm>
          <a:prstGeom prst="rect">
            <a:avLst/>
          </a:prstGeom>
          <a:noFill/>
        </p:spPr>
        <p:txBody>
          <a:bodyPr wrap="square" rtlCol="0">
            <a:spAutoFit/>
          </a:bodyPr>
          <a:lstStyle/>
          <a:p>
            <a:r>
              <a:rPr lang="en-US" sz="7190" dirty="0">
                <a:solidFill>
                  <a:schemeClr val="bg1"/>
                </a:solidFill>
                <a:latin typeface="Graphik Regular" panose="020B0503030202060203"/>
              </a:rPr>
              <a:t>1</a:t>
            </a:r>
          </a:p>
        </p:txBody>
      </p:sp>
      <p:sp>
        <p:nvSpPr>
          <p:cNvPr id="40" name="TextBox 39">
            <a:extLst>
              <a:ext uri="{FF2B5EF4-FFF2-40B4-BE49-F238E27FC236}">
                <a16:creationId xmlns:a16="http://schemas.microsoft.com/office/drawing/2014/main" id="{4E3DDC65-E9D4-C9AC-78C5-CA8B47356DC4}"/>
              </a:ext>
            </a:extLst>
          </p:cNvPr>
          <p:cNvSpPr txBox="1"/>
          <p:nvPr/>
        </p:nvSpPr>
        <p:spPr>
          <a:xfrm>
            <a:off x="4243637" y="611251"/>
            <a:ext cx="5160006" cy="553998"/>
          </a:xfrm>
          <a:prstGeom prst="rect">
            <a:avLst/>
          </a:prstGeom>
          <a:noFill/>
        </p:spPr>
        <p:txBody>
          <a:bodyPr wrap="square" rtlCol="0">
            <a:spAutoFit/>
          </a:bodyPr>
          <a:lstStyle/>
          <a:p>
            <a:r>
              <a:rPr lang="en-US" sz="3000" dirty="0">
                <a:solidFill>
                  <a:schemeClr val="bg1"/>
                </a:solidFill>
                <a:latin typeface="Graphik Regular" panose="020B0503030202060203"/>
              </a:rPr>
              <a:t>Data Understanding	</a:t>
            </a:r>
          </a:p>
        </p:txBody>
      </p:sp>
      <p:sp>
        <p:nvSpPr>
          <p:cNvPr id="41" name="TextBox 40">
            <a:extLst>
              <a:ext uri="{FF2B5EF4-FFF2-40B4-BE49-F238E27FC236}">
                <a16:creationId xmlns:a16="http://schemas.microsoft.com/office/drawing/2014/main" id="{C0AC52D6-9AEA-00E9-80C8-5C649920E76F}"/>
              </a:ext>
            </a:extLst>
          </p:cNvPr>
          <p:cNvSpPr txBox="1"/>
          <p:nvPr/>
        </p:nvSpPr>
        <p:spPr>
          <a:xfrm>
            <a:off x="6610259" y="2550389"/>
            <a:ext cx="5410200" cy="1015663"/>
          </a:xfrm>
          <a:prstGeom prst="rect">
            <a:avLst/>
          </a:prstGeom>
          <a:noFill/>
        </p:spPr>
        <p:txBody>
          <a:bodyPr wrap="square" rtlCol="0">
            <a:spAutoFit/>
          </a:bodyPr>
          <a:lstStyle/>
          <a:p>
            <a:r>
              <a:rPr lang="en-US" sz="3000" dirty="0">
                <a:solidFill>
                  <a:schemeClr val="bg1"/>
                </a:solidFill>
                <a:latin typeface="Graphik Regular" panose="020B0503030202060203"/>
              </a:rPr>
              <a:t>Including  only the tables required for analysis</a:t>
            </a:r>
          </a:p>
        </p:txBody>
      </p:sp>
      <p:sp>
        <p:nvSpPr>
          <p:cNvPr id="42" name="TextBox 41">
            <a:extLst>
              <a:ext uri="{FF2B5EF4-FFF2-40B4-BE49-F238E27FC236}">
                <a16:creationId xmlns:a16="http://schemas.microsoft.com/office/drawing/2014/main" id="{96E3B2E4-9CBB-2F1B-A0B5-74AF2BBF77CF}"/>
              </a:ext>
            </a:extLst>
          </p:cNvPr>
          <p:cNvSpPr txBox="1"/>
          <p:nvPr/>
        </p:nvSpPr>
        <p:spPr>
          <a:xfrm>
            <a:off x="8131806" y="4158910"/>
            <a:ext cx="5584194" cy="553998"/>
          </a:xfrm>
          <a:prstGeom prst="rect">
            <a:avLst/>
          </a:prstGeom>
          <a:noFill/>
        </p:spPr>
        <p:txBody>
          <a:bodyPr wrap="square" rtlCol="0">
            <a:spAutoFit/>
          </a:bodyPr>
          <a:lstStyle/>
          <a:p>
            <a:r>
              <a:rPr lang="en-US" sz="3000" dirty="0">
                <a:solidFill>
                  <a:schemeClr val="bg1"/>
                </a:solidFill>
                <a:latin typeface="Graphik Regular" panose="020B0503030202060203"/>
              </a:rPr>
              <a:t>Data Cleaning</a:t>
            </a:r>
          </a:p>
        </p:txBody>
      </p:sp>
      <p:sp>
        <p:nvSpPr>
          <p:cNvPr id="43" name="TextBox 42">
            <a:extLst>
              <a:ext uri="{FF2B5EF4-FFF2-40B4-BE49-F238E27FC236}">
                <a16:creationId xmlns:a16="http://schemas.microsoft.com/office/drawing/2014/main" id="{DB956071-99BF-FF5D-A1A1-438BB69D2C29}"/>
              </a:ext>
            </a:extLst>
          </p:cNvPr>
          <p:cNvSpPr txBox="1"/>
          <p:nvPr/>
        </p:nvSpPr>
        <p:spPr>
          <a:xfrm>
            <a:off x="9531036" y="5555332"/>
            <a:ext cx="8071164" cy="553998"/>
          </a:xfrm>
          <a:prstGeom prst="rect">
            <a:avLst/>
          </a:prstGeom>
          <a:noFill/>
        </p:spPr>
        <p:txBody>
          <a:bodyPr wrap="square" rtlCol="0">
            <a:spAutoFit/>
          </a:bodyPr>
          <a:lstStyle/>
          <a:p>
            <a:r>
              <a:rPr lang="en-US" sz="3000" dirty="0">
                <a:solidFill>
                  <a:schemeClr val="bg1"/>
                </a:solidFill>
                <a:latin typeface="Graphik Regular" panose="020B0503030202060203"/>
              </a:rPr>
              <a:t>Data Modeling</a:t>
            </a:r>
          </a:p>
        </p:txBody>
      </p:sp>
      <p:sp>
        <p:nvSpPr>
          <p:cNvPr id="44" name="TextBox 43">
            <a:extLst>
              <a:ext uri="{FF2B5EF4-FFF2-40B4-BE49-F238E27FC236}">
                <a16:creationId xmlns:a16="http://schemas.microsoft.com/office/drawing/2014/main" id="{3737A908-A4F4-40A8-0B45-0074D433335F}"/>
              </a:ext>
            </a:extLst>
          </p:cNvPr>
          <p:cNvSpPr txBox="1"/>
          <p:nvPr/>
        </p:nvSpPr>
        <p:spPr>
          <a:xfrm>
            <a:off x="11776579" y="7733168"/>
            <a:ext cx="5235793" cy="1015663"/>
          </a:xfrm>
          <a:prstGeom prst="rect">
            <a:avLst/>
          </a:prstGeom>
          <a:noFill/>
        </p:spPr>
        <p:txBody>
          <a:bodyPr wrap="square" rtlCol="0">
            <a:spAutoFit/>
          </a:bodyPr>
          <a:lstStyle/>
          <a:p>
            <a:r>
              <a:rPr lang="en-US" sz="3000" dirty="0">
                <a:solidFill>
                  <a:schemeClr val="bg1"/>
                </a:solidFill>
                <a:latin typeface="Graphik Regular" panose="020B0503030202060203"/>
              </a:rPr>
              <a:t>Uncover insights</a:t>
            </a:r>
          </a:p>
          <a:p>
            <a:endParaRPr lang="en-US" sz="3000" dirty="0">
              <a:solidFill>
                <a:schemeClr val="bg1"/>
              </a:solidFill>
              <a:latin typeface="Graphik Regular" panose="020B0503030202060203"/>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530CA93E-780E-C86B-9C64-835BF4A68157}"/>
              </a:ext>
            </a:extLst>
          </p:cNvPr>
          <p:cNvSpPr txBox="1"/>
          <p:nvPr/>
        </p:nvSpPr>
        <p:spPr>
          <a:xfrm>
            <a:off x="2127159" y="3894088"/>
            <a:ext cx="3924871" cy="1323439"/>
          </a:xfrm>
          <a:prstGeom prst="rect">
            <a:avLst/>
          </a:prstGeom>
          <a:noFill/>
        </p:spPr>
        <p:txBody>
          <a:bodyPr wrap="square" rtlCol="0">
            <a:spAutoFit/>
          </a:bodyPr>
          <a:lstStyle/>
          <a:p>
            <a:r>
              <a:rPr lang="en-US" sz="4000" b="1" dirty="0">
                <a:latin typeface="Graphik Regular" panose="020B0503030202060203"/>
              </a:rPr>
              <a:t>16 Unique Categories</a:t>
            </a:r>
          </a:p>
        </p:txBody>
      </p:sp>
      <p:sp>
        <p:nvSpPr>
          <p:cNvPr id="16" name="TextBox 15">
            <a:extLst>
              <a:ext uri="{FF2B5EF4-FFF2-40B4-BE49-F238E27FC236}">
                <a16:creationId xmlns:a16="http://schemas.microsoft.com/office/drawing/2014/main" id="{B89031DF-560B-8B9A-1290-592FF8E9D27D}"/>
              </a:ext>
            </a:extLst>
          </p:cNvPr>
          <p:cNvSpPr txBox="1"/>
          <p:nvPr/>
        </p:nvSpPr>
        <p:spPr>
          <a:xfrm>
            <a:off x="6103395" y="3888581"/>
            <a:ext cx="3924871" cy="2554545"/>
          </a:xfrm>
          <a:prstGeom prst="rect">
            <a:avLst/>
          </a:prstGeom>
          <a:noFill/>
        </p:spPr>
        <p:txBody>
          <a:bodyPr wrap="square" rtlCol="0">
            <a:spAutoFit/>
          </a:bodyPr>
          <a:lstStyle/>
          <a:p>
            <a:r>
              <a:rPr lang="en-US" sz="4000" b="1" dirty="0">
                <a:latin typeface="Graphik Regular" panose="020B0503030202060203"/>
              </a:rPr>
              <a:t>Animal Posts with 1897 Maximum  Reactions</a:t>
            </a:r>
          </a:p>
        </p:txBody>
      </p:sp>
      <p:sp>
        <p:nvSpPr>
          <p:cNvPr id="17" name="TextBox 16">
            <a:extLst>
              <a:ext uri="{FF2B5EF4-FFF2-40B4-BE49-F238E27FC236}">
                <a16:creationId xmlns:a16="http://schemas.microsoft.com/office/drawing/2014/main" id="{ECBEE0EC-039F-4156-9D8D-18A6C746EB5F}"/>
              </a:ext>
            </a:extLst>
          </p:cNvPr>
          <p:cNvSpPr txBox="1"/>
          <p:nvPr/>
        </p:nvSpPr>
        <p:spPr>
          <a:xfrm>
            <a:off x="10503200" y="3695700"/>
            <a:ext cx="7848600" cy="1323439"/>
          </a:xfrm>
          <a:prstGeom prst="rect">
            <a:avLst/>
          </a:prstGeom>
          <a:noFill/>
        </p:spPr>
        <p:txBody>
          <a:bodyPr wrap="square" rtlCol="0">
            <a:spAutoFit/>
          </a:bodyPr>
          <a:lstStyle/>
          <a:p>
            <a:r>
              <a:rPr lang="en-US" sz="4000" b="1" dirty="0">
                <a:latin typeface="Graphik Regular" panose="020B0503030202060203"/>
              </a:rPr>
              <a:t>May 2021 has the highest number of posts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Graphik Regular"/>
                </a:endParaRPr>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latin typeface="Graphik Regular"/>
            </a:endParaRP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Graphik Regular"/>
                </a:endParaRPr>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30" name="Chart 29">
            <a:extLst>
              <a:ext uri="{FF2B5EF4-FFF2-40B4-BE49-F238E27FC236}">
                <a16:creationId xmlns:a16="http://schemas.microsoft.com/office/drawing/2014/main" id="{AF857D1B-9013-8873-E93A-BF054D09B783}"/>
              </a:ext>
            </a:extLst>
          </p:cNvPr>
          <p:cNvGraphicFramePr>
            <a:graphicFrameLocks/>
          </p:cNvGraphicFramePr>
          <p:nvPr>
            <p:extLst>
              <p:ext uri="{D42A27DB-BD31-4B8C-83A1-F6EECF244321}">
                <p14:modId xmlns:p14="http://schemas.microsoft.com/office/powerpoint/2010/main" val="4153751907"/>
              </p:ext>
            </p:extLst>
          </p:nvPr>
        </p:nvGraphicFramePr>
        <p:xfrm>
          <a:off x="2395226" y="201715"/>
          <a:ext cx="8235300" cy="3900151"/>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31" name="Chart 30">
            <a:extLst>
              <a:ext uri="{FF2B5EF4-FFF2-40B4-BE49-F238E27FC236}">
                <a16:creationId xmlns:a16="http://schemas.microsoft.com/office/drawing/2014/main" id="{82860F4C-2721-BE41-A2E5-A00048F1018A}"/>
              </a:ext>
            </a:extLst>
          </p:cNvPr>
          <p:cNvGraphicFramePr>
            <a:graphicFrameLocks/>
          </p:cNvGraphicFramePr>
          <p:nvPr>
            <p:extLst>
              <p:ext uri="{D42A27DB-BD31-4B8C-83A1-F6EECF244321}">
                <p14:modId xmlns:p14="http://schemas.microsoft.com/office/powerpoint/2010/main" val="1825796285"/>
              </p:ext>
            </p:extLst>
          </p:nvPr>
        </p:nvGraphicFramePr>
        <p:xfrm>
          <a:off x="7227230" y="4396653"/>
          <a:ext cx="10439400" cy="4082885"/>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7" name="Chart 26">
            <a:extLst>
              <a:ext uri="{FF2B5EF4-FFF2-40B4-BE49-F238E27FC236}">
                <a16:creationId xmlns:a16="http://schemas.microsoft.com/office/drawing/2014/main" id="{DD414DF8-6C5B-CA41-1341-2E963E62A2A2}"/>
              </a:ext>
            </a:extLst>
          </p:cNvPr>
          <p:cNvGraphicFramePr>
            <a:graphicFrameLocks/>
          </p:cNvGraphicFramePr>
          <p:nvPr>
            <p:extLst>
              <p:ext uri="{D42A27DB-BD31-4B8C-83A1-F6EECF244321}">
                <p14:modId xmlns:p14="http://schemas.microsoft.com/office/powerpoint/2010/main" val="2141984947"/>
              </p:ext>
            </p:extLst>
          </p:nvPr>
        </p:nvGraphicFramePr>
        <p:xfrm>
          <a:off x="10837894" y="152000"/>
          <a:ext cx="6764305" cy="3949866"/>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9" name="Table 28">
            <a:extLst>
              <a:ext uri="{FF2B5EF4-FFF2-40B4-BE49-F238E27FC236}">
                <a16:creationId xmlns:a16="http://schemas.microsoft.com/office/drawing/2014/main" id="{2BDBC63A-74DF-4E54-293C-ABED456F117E}"/>
              </a:ext>
            </a:extLst>
          </p:cNvPr>
          <p:cNvGraphicFramePr>
            <a:graphicFrameLocks noGrp="1"/>
          </p:cNvGraphicFramePr>
          <p:nvPr>
            <p:extLst>
              <p:ext uri="{D42A27DB-BD31-4B8C-83A1-F6EECF244321}">
                <p14:modId xmlns:p14="http://schemas.microsoft.com/office/powerpoint/2010/main" val="2949767696"/>
              </p:ext>
            </p:extLst>
          </p:nvPr>
        </p:nvGraphicFramePr>
        <p:xfrm>
          <a:off x="2453888" y="4686300"/>
          <a:ext cx="4937512" cy="3638275"/>
        </p:xfrm>
        <a:graphic>
          <a:graphicData uri="http://schemas.openxmlformats.org/drawingml/2006/table">
            <a:tbl>
              <a:tblPr/>
              <a:tblGrid>
                <a:gridCol w="1542661">
                  <a:extLst>
                    <a:ext uri="{9D8B030D-6E8A-4147-A177-3AD203B41FA5}">
                      <a16:colId xmlns:a16="http://schemas.microsoft.com/office/drawing/2014/main" val="1691392831"/>
                    </a:ext>
                  </a:extLst>
                </a:gridCol>
                <a:gridCol w="1621421">
                  <a:extLst>
                    <a:ext uri="{9D8B030D-6E8A-4147-A177-3AD203B41FA5}">
                      <a16:colId xmlns:a16="http://schemas.microsoft.com/office/drawing/2014/main" val="2290656199"/>
                    </a:ext>
                  </a:extLst>
                </a:gridCol>
                <a:gridCol w="1773430">
                  <a:extLst>
                    <a:ext uri="{9D8B030D-6E8A-4147-A177-3AD203B41FA5}">
                      <a16:colId xmlns:a16="http://schemas.microsoft.com/office/drawing/2014/main" val="1214306637"/>
                    </a:ext>
                  </a:extLst>
                </a:gridCol>
              </a:tblGrid>
              <a:tr h="727655">
                <a:tc>
                  <a:txBody>
                    <a:bodyPr/>
                    <a:lstStyle/>
                    <a:p>
                      <a:pPr algn="l" fontAlgn="b"/>
                      <a:r>
                        <a:rPr lang="en-US" sz="2000" b="1" i="0" u="none" strike="noStrike">
                          <a:solidFill>
                            <a:srgbClr val="000000"/>
                          </a:solidFill>
                          <a:effectLst/>
                          <a:latin typeface="Calibri" panose="020F0502020204030204" pitchFamily="34" charset="0"/>
                        </a:rPr>
                        <a:t>Row Labels</a:t>
                      </a:r>
                    </a:p>
                  </a:txBody>
                  <a:tcPr marL="6350" marR="6350" marT="635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1" i="0" u="none" strike="noStrike">
                          <a:solidFill>
                            <a:srgbClr val="000000"/>
                          </a:solidFill>
                          <a:effectLst/>
                          <a:latin typeface="Calibri" panose="020F0502020204030204" pitchFamily="34" charset="0"/>
                        </a:rPr>
                        <a:t>Sum of Score</a:t>
                      </a:r>
                    </a:p>
                  </a:txBody>
                  <a:tcPr marL="6350" marR="6350" marT="635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2000" b="1" i="0" u="none" strike="noStrike">
                          <a:solidFill>
                            <a:srgbClr val="000000"/>
                          </a:solidFill>
                          <a:effectLst/>
                          <a:latin typeface="Calibri" panose="020F0502020204030204" pitchFamily="34" charset="0"/>
                        </a:rPr>
                        <a:t>Sum of Score2</a:t>
                      </a:r>
                    </a:p>
                  </a:txBody>
                  <a:tcPr marL="6350" marR="6350" marT="635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13464439"/>
                  </a:ext>
                </a:extLst>
              </a:tr>
              <a:tr h="727655">
                <a:tc>
                  <a:txBody>
                    <a:bodyPr/>
                    <a:lstStyle/>
                    <a:p>
                      <a:pPr algn="l" fontAlgn="b"/>
                      <a:r>
                        <a:rPr lang="en-US" sz="2000" b="0" i="0" u="none" strike="noStrike">
                          <a:solidFill>
                            <a:srgbClr val="000000"/>
                          </a:solidFill>
                          <a:effectLst/>
                          <a:latin typeface="Calibri" panose="020F0502020204030204" pitchFamily="34" charset="0"/>
                        </a:rPr>
                        <a:t>Negative</a:t>
                      </a:r>
                    </a:p>
                  </a:txBody>
                  <a:tcPr marL="6350" marR="6350" marT="635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US" sz="2000" b="0" i="0" u="none" strike="noStrike" dirty="0">
                          <a:solidFill>
                            <a:srgbClr val="000000"/>
                          </a:solidFill>
                          <a:effectLst/>
                          <a:latin typeface="Calibri" panose="020F0502020204030204" pitchFamily="34" charset="0"/>
                        </a:rPr>
                        <a:t>6.65%</a:t>
                      </a:r>
                    </a:p>
                  </a:txBody>
                  <a:tcPr marL="6350" marR="6350" marT="635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US" sz="2000" b="0" i="0" u="none" strike="noStrike">
                          <a:solidFill>
                            <a:srgbClr val="000000"/>
                          </a:solidFill>
                          <a:effectLst/>
                          <a:latin typeface="Calibri" panose="020F0502020204030204" pitchFamily="34" charset="0"/>
                        </a:rPr>
                        <a:t>64784</a:t>
                      </a:r>
                    </a:p>
                  </a:txBody>
                  <a:tcPr marL="6350" marR="6350" marT="6350" marB="0" anchor="b">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708068190"/>
                  </a:ext>
                </a:extLst>
              </a:tr>
              <a:tr h="727655">
                <a:tc>
                  <a:txBody>
                    <a:bodyPr/>
                    <a:lstStyle/>
                    <a:p>
                      <a:pPr algn="l" fontAlgn="b"/>
                      <a:r>
                        <a:rPr lang="en-US" sz="2000" b="0" i="0" u="none" strike="noStrike">
                          <a:solidFill>
                            <a:srgbClr val="000000"/>
                          </a:solidFill>
                          <a:effectLst/>
                          <a:latin typeface="Calibri" panose="020F0502020204030204" pitchFamily="34" charset="0"/>
                        </a:rPr>
                        <a:t>Neutral</a:t>
                      </a:r>
                    </a:p>
                  </a:txBody>
                  <a:tcPr marL="6350" marR="6350" marT="6350" marB="0" anchor="b">
                    <a:lnL>
                      <a:noFill/>
                    </a:lnL>
                    <a:lnR>
                      <a:noFill/>
                    </a:lnR>
                    <a:lnT>
                      <a:noFill/>
                    </a:lnT>
                    <a:lnB>
                      <a:noFill/>
                    </a:lnB>
                  </a:tcPr>
                </a:tc>
                <a:tc>
                  <a:txBody>
                    <a:bodyPr/>
                    <a:lstStyle/>
                    <a:p>
                      <a:pPr algn="r" fontAlgn="b"/>
                      <a:r>
                        <a:rPr lang="en-US" sz="2000" b="0" i="0" u="none" strike="noStrike">
                          <a:solidFill>
                            <a:srgbClr val="000000"/>
                          </a:solidFill>
                          <a:effectLst/>
                          <a:latin typeface="Calibri" panose="020F0502020204030204" pitchFamily="34" charset="0"/>
                        </a:rPr>
                        <a:t>8.71%</a:t>
                      </a:r>
                    </a:p>
                  </a:txBody>
                  <a:tcPr marL="6350" marR="6350" marT="6350" marB="0" anchor="b">
                    <a:lnL>
                      <a:noFill/>
                    </a:lnL>
                    <a:lnR>
                      <a:noFill/>
                    </a:lnR>
                    <a:lnT>
                      <a:noFill/>
                    </a:lnT>
                    <a:lnB>
                      <a:noFill/>
                    </a:lnB>
                  </a:tcPr>
                </a:tc>
                <a:tc>
                  <a:txBody>
                    <a:bodyPr/>
                    <a:lstStyle/>
                    <a:p>
                      <a:pPr algn="r" fontAlgn="b"/>
                      <a:r>
                        <a:rPr lang="en-US" sz="2000" b="0" i="0" u="none" strike="noStrike">
                          <a:solidFill>
                            <a:srgbClr val="000000"/>
                          </a:solidFill>
                          <a:effectLst/>
                          <a:latin typeface="Calibri" panose="020F0502020204030204" pitchFamily="34" charset="0"/>
                        </a:rPr>
                        <a:t>84805</a:t>
                      </a:r>
                    </a:p>
                  </a:txBody>
                  <a:tcPr marL="6350" marR="6350" marT="6350" marB="0" anchor="b">
                    <a:lnL>
                      <a:noFill/>
                    </a:lnL>
                    <a:lnR>
                      <a:noFill/>
                    </a:lnR>
                    <a:lnT>
                      <a:noFill/>
                    </a:lnT>
                    <a:lnB>
                      <a:noFill/>
                    </a:lnB>
                  </a:tcPr>
                </a:tc>
                <a:extLst>
                  <a:ext uri="{0D108BD9-81ED-4DB2-BD59-A6C34878D82A}">
                    <a16:rowId xmlns:a16="http://schemas.microsoft.com/office/drawing/2014/main" val="2224865319"/>
                  </a:ext>
                </a:extLst>
              </a:tr>
              <a:tr h="727655">
                <a:tc>
                  <a:txBody>
                    <a:bodyPr/>
                    <a:lstStyle/>
                    <a:p>
                      <a:pPr algn="l" fontAlgn="b"/>
                      <a:r>
                        <a:rPr lang="en-US" sz="2000" b="0" i="0" u="none" strike="noStrike">
                          <a:solidFill>
                            <a:srgbClr val="000000"/>
                          </a:solidFill>
                          <a:effectLst/>
                          <a:latin typeface="Calibri" panose="020F0502020204030204" pitchFamily="34" charset="0"/>
                        </a:rPr>
                        <a:t>Positive</a:t>
                      </a:r>
                    </a:p>
                  </a:txBody>
                  <a:tcPr marL="6350" marR="6350" marT="635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84.64%</a:t>
                      </a:r>
                    </a:p>
                  </a:txBody>
                  <a:tcPr marL="6350" marR="6350" marT="635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824056</a:t>
                      </a:r>
                    </a:p>
                  </a:txBody>
                  <a:tcPr marL="6350" marR="6350" marT="6350" marB="0" anchor="b">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45300833"/>
                  </a:ext>
                </a:extLst>
              </a:tr>
              <a:tr h="727655">
                <a:tc>
                  <a:txBody>
                    <a:bodyPr/>
                    <a:lstStyle/>
                    <a:p>
                      <a:pPr algn="l" fontAlgn="b"/>
                      <a:r>
                        <a:rPr lang="en-US" sz="2000" b="1" i="0" u="none" strike="noStrike">
                          <a:solidFill>
                            <a:srgbClr val="000000"/>
                          </a:solidFill>
                          <a:effectLst/>
                          <a:latin typeface="Calibri" panose="020F0502020204030204" pitchFamily="34" charset="0"/>
                        </a:rPr>
                        <a:t>Grand Total</a:t>
                      </a:r>
                    </a:p>
                  </a:txBody>
                  <a:tcPr marL="6350" marR="6350" marT="635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US" sz="2000" b="1" i="0" u="none" strike="noStrike">
                          <a:solidFill>
                            <a:srgbClr val="000000"/>
                          </a:solidFill>
                          <a:effectLst/>
                          <a:latin typeface="Calibri" panose="020F0502020204030204" pitchFamily="34" charset="0"/>
                        </a:rPr>
                        <a:t>100.00%</a:t>
                      </a:r>
                    </a:p>
                  </a:txBody>
                  <a:tcPr marL="6350" marR="6350" marT="635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US" sz="2000" b="1" i="0" u="none" strike="noStrike" dirty="0">
                          <a:solidFill>
                            <a:srgbClr val="000000"/>
                          </a:solidFill>
                          <a:effectLst/>
                          <a:latin typeface="Calibri" panose="020F0502020204030204" pitchFamily="34" charset="0"/>
                        </a:rPr>
                        <a:t>973645</a:t>
                      </a:r>
                    </a:p>
                  </a:txBody>
                  <a:tcPr marL="6350" marR="6350" marT="635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344853458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7" name="TextBox 26">
            <a:extLst>
              <a:ext uri="{FF2B5EF4-FFF2-40B4-BE49-F238E27FC236}">
                <a16:creationId xmlns:a16="http://schemas.microsoft.com/office/drawing/2014/main" id="{D1574DDD-26FE-80D0-E859-E5B43AAFABF5}"/>
              </a:ext>
            </a:extLst>
          </p:cNvPr>
          <p:cNvSpPr txBox="1"/>
          <p:nvPr/>
        </p:nvSpPr>
        <p:spPr>
          <a:xfrm>
            <a:off x="2386482" y="1498355"/>
            <a:ext cx="15901518" cy="5016758"/>
          </a:xfrm>
          <a:prstGeom prst="rect">
            <a:avLst/>
          </a:prstGeom>
          <a:noFill/>
        </p:spPr>
        <p:txBody>
          <a:bodyPr wrap="square" rtlCol="0">
            <a:spAutoFit/>
          </a:bodyPr>
          <a:lstStyle/>
          <a:p>
            <a:r>
              <a:rPr lang="en-US" sz="4000" dirty="0">
                <a:latin typeface="Graphik Regular" panose="020B0503030202060203"/>
              </a:rPr>
              <a:t>1.Animals has the highest number of reactions amongst all the content categories followed by healthy eating. Perhaps the content should be more focusing on healthy eating to make user engagement higher.</a:t>
            </a:r>
          </a:p>
          <a:p>
            <a:endParaRPr lang="en-US" sz="4000" dirty="0">
              <a:latin typeface="Graphik Regular" panose="020B0503030202060203"/>
            </a:endParaRPr>
          </a:p>
          <a:p>
            <a:r>
              <a:rPr lang="en-US" sz="4000" dirty="0">
                <a:latin typeface="Graphik Regular" panose="020B0503030202060203"/>
              </a:rPr>
              <a:t>2. Major mode of posts were Photos followed by Videos.</a:t>
            </a:r>
          </a:p>
          <a:p>
            <a:endParaRPr lang="en-US" sz="4000" dirty="0">
              <a:latin typeface="Graphik Regular" panose="020B0503030202060203"/>
            </a:endParaRPr>
          </a:p>
          <a:p>
            <a:r>
              <a:rPr lang="en-US" sz="4000" dirty="0">
                <a:latin typeface="Graphik Regular" panose="020B0503030202060203"/>
              </a:rPr>
              <a:t>3. May 2021 saw the maximum number of posts slightly greater than  January 2021.</a:t>
            </a:r>
          </a:p>
        </p:txBody>
      </p:sp>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3254</TotalTime>
  <Words>287</Words>
  <Application>Microsoft Office PowerPoint</Application>
  <PresentationFormat>Custom</PresentationFormat>
  <Paragraphs>88</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Arial</vt:lpstr>
      <vt:lpstr>Graphik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Adi Madan</cp:lastModifiedBy>
  <cp:revision>8</cp:revision>
  <dcterms:created xsi:type="dcterms:W3CDTF">2006-08-16T00:00:00Z</dcterms:created>
  <dcterms:modified xsi:type="dcterms:W3CDTF">2023-11-26T01:20:40Z</dcterms:modified>
  <dc:identifier>DAEhDyfaYKE</dc:identifier>
</cp:coreProperties>
</file>