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EA42-DD8D-4C29-9136-7D321579577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ACA0-533F-474B-9BB1-7AEB75A00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1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EA42-DD8D-4C29-9136-7D321579577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ACA0-533F-474B-9BB1-7AEB75A00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8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EA42-DD8D-4C29-9136-7D321579577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ACA0-533F-474B-9BB1-7AEB75A00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8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EA42-DD8D-4C29-9136-7D321579577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ACA0-533F-474B-9BB1-7AEB75A00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3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EA42-DD8D-4C29-9136-7D321579577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ACA0-533F-474B-9BB1-7AEB75A00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6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EA42-DD8D-4C29-9136-7D321579577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ACA0-533F-474B-9BB1-7AEB75A00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7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EA42-DD8D-4C29-9136-7D321579577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ACA0-533F-474B-9BB1-7AEB75A00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0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EA42-DD8D-4C29-9136-7D321579577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ACA0-533F-474B-9BB1-7AEB75A00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6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EA42-DD8D-4C29-9136-7D321579577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ACA0-533F-474B-9BB1-7AEB75A00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8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EA42-DD8D-4C29-9136-7D321579577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ACA0-533F-474B-9BB1-7AEB75A00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EA42-DD8D-4C29-9136-7D321579577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ACA0-533F-474B-9BB1-7AEB75A00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5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6EA42-DD8D-4C29-9136-7D3215795773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CACA0-533F-474B-9BB1-7AEB75A00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8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SISTEM PENCATATAN BENGKEL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Muhammad Farhan Madani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46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>
                <a:solidFill>
                  <a:schemeClr val="bg1"/>
                </a:solidFill>
                <a:latin typeface="Manteka" panose="00000400000000000000" pitchFamily="2" charset="0"/>
              </a:rPr>
              <a:t>Tentang Produk</a:t>
            </a:r>
            <a:endParaRPr lang="en-US" dirty="0">
              <a:solidFill>
                <a:schemeClr val="bg1"/>
              </a:solidFill>
              <a:latin typeface="Manteka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d-ID" dirty="0">
                <a:solidFill>
                  <a:schemeClr val="bg1"/>
                </a:solidFill>
                <a:latin typeface="Futura Bk BT" panose="020B0502020204020303" pitchFamily="34" charset="0"/>
              </a:rPr>
              <a:t>Sistem Pencatatan Bengkel adalah sebuah aplikasi berbasis web yang berfungsi untuk melakukan pencatatan keuangan, suku cadang, dan riwayat servis yang dilakukan dibengkel. </a:t>
            </a:r>
            <a:endParaRPr lang="en-US" dirty="0">
              <a:solidFill>
                <a:schemeClr val="bg1"/>
              </a:solidFill>
              <a:latin typeface="Futura Bk BT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91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>
                <a:latin typeface="Manteka" panose="00000400000000000000" pitchFamily="2" charset="0"/>
              </a:rPr>
              <a:t>DATABASE</a:t>
            </a:r>
            <a:endParaRPr lang="en-US" dirty="0">
              <a:latin typeface="Manteka" panose="00000400000000000000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77" y="1521106"/>
            <a:ext cx="8818446" cy="4960376"/>
          </a:xfrm>
        </p:spPr>
      </p:pic>
    </p:spTree>
    <p:extLst>
      <p:ext uri="{BB962C8B-B14F-4D97-AF65-F5344CB8AC3E}">
        <p14:creationId xmlns:p14="http://schemas.microsoft.com/office/powerpoint/2010/main" val="294810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736" y="1317812"/>
            <a:ext cx="9544528" cy="536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5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  <a:latin typeface="Manteka" panose="00000400000000000000" pitchFamily="2" charset="0"/>
              </a:rPr>
              <a:t>Dibangun Dengan</a:t>
            </a:r>
            <a:endParaRPr lang="en-US" dirty="0">
              <a:solidFill>
                <a:schemeClr val="bg1"/>
              </a:solidFill>
              <a:latin typeface="Manteka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dirty="0" smtClean="0">
                <a:solidFill>
                  <a:schemeClr val="bg1"/>
                </a:solidFill>
                <a:latin typeface="Futura Bk BT" panose="020B0502020204020303" pitchFamily="34" charset="0"/>
              </a:rPr>
              <a:t>PHP 7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>
                <a:solidFill>
                  <a:schemeClr val="bg1"/>
                </a:solidFill>
                <a:latin typeface="Futura Bk BT" panose="020B0502020204020303" pitchFamily="34" charset="0"/>
              </a:rPr>
              <a:t>HTML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>
                <a:solidFill>
                  <a:schemeClr val="bg1"/>
                </a:solidFill>
                <a:latin typeface="Futura Bk BT" panose="020B0502020204020303" pitchFamily="34" charset="0"/>
              </a:rPr>
              <a:t>CSS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>
                <a:solidFill>
                  <a:schemeClr val="bg1"/>
                </a:solidFill>
                <a:latin typeface="Futura Bk BT" panose="020B0502020204020303" pitchFamily="34" charset="0"/>
              </a:rPr>
              <a:t>JS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>
                <a:solidFill>
                  <a:schemeClr val="bg1"/>
                </a:solidFill>
                <a:latin typeface="Futura Bk BT" panose="020B0502020204020303" pitchFamily="34" charset="0"/>
              </a:rPr>
              <a:t>MySQL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>
                <a:solidFill>
                  <a:schemeClr val="bg1"/>
                </a:solidFill>
                <a:latin typeface="Futura Bk BT" panose="020B0502020204020303" pitchFamily="34" charset="0"/>
              </a:rPr>
              <a:t>PhpMyAdmin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>
                <a:solidFill>
                  <a:schemeClr val="bg1"/>
                </a:solidFill>
                <a:latin typeface="Futura Bk BT" panose="020B0502020204020303" pitchFamily="34" charset="0"/>
              </a:rPr>
              <a:t>Laravel 5.8.3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>
                <a:solidFill>
                  <a:schemeClr val="bg1"/>
                </a:solidFill>
                <a:latin typeface="Futura Bk BT" panose="020B0502020204020303" pitchFamily="34" charset="0"/>
              </a:rPr>
              <a:t>Bootstrap 4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>
                <a:solidFill>
                  <a:schemeClr val="bg1"/>
                </a:solidFill>
                <a:latin typeface="Futura Bk BT" panose="020B0502020204020303" pitchFamily="34" charset="0"/>
              </a:rPr>
              <a:t>Jquery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>
                <a:solidFill>
                  <a:schemeClr val="bg1"/>
                </a:solidFill>
                <a:latin typeface="Futura Bk BT" panose="020B0502020204020303" pitchFamily="34" charset="0"/>
              </a:rPr>
              <a:t>Bootstrap Studio</a:t>
            </a:r>
            <a:endParaRPr lang="en-US" dirty="0">
              <a:solidFill>
                <a:schemeClr val="bg1"/>
              </a:solidFill>
              <a:latin typeface="Futura Bk BT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68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Manteka" panose="00000400000000000000" pitchFamily="2" charset="0"/>
              </a:rPr>
              <a:t>Promosi dan Pemasaran</a:t>
            </a:r>
            <a:endParaRPr lang="en-US" dirty="0">
              <a:latin typeface="Manteka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latin typeface="Futura Bk BT" panose="020B0502020204020303" pitchFamily="34" charset="0"/>
              </a:rPr>
              <a:t>Online Shop</a:t>
            </a:r>
          </a:p>
          <a:p>
            <a:r>
              <a:rPr lang="id-ID" dirty="0" smtClean="0">
                <a:latin typeface="Futura Bk BT" panose="020B0502020204020303" pitchFamily="34" charset="0"/>
              </a:rPr>
              <a:t>Mulut ke mulut</a:t>
            </a:r>
            <a:endParaRPr lang="en-US" dirty="0">
              <a:latin typeface="Futura Bk BT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40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  <a:latin typeface="Manteka" panose="00000400000000000000" pitchFamily="2" charset="0"/>
              </a:rPr>
              <a:t>Target Pasar	</a:t>
            </a:r>
            <a:endParaRPr lang="en-US" dirty="0">
              <a:solidFill>
                <a:schemeClr val="bg1"/>
              </a:solidFill>
              <a:latin typeface="Manteka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  <a:latin typeface="Futura Bk BT" panose="020B0502020204020303" pitchFamily="34" charset="0"/>
              </a:rPr>
              <a:t>Bengkel kecil menengah</a:t>
            </a:r>
            <a:endParaRPr lang="en-US" dirty="0">
              <a:solidFill>
                <a:schemeClr val="bg1"/>
              </a:solidFill>
              <a:latin typeface="Futura Bk BT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2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Manteka" panose="00000400000000000000" pitchFamily="2" charset="0"/>
              </a:rPr>
              <a:t>Laporan Keuangan</a:t>
            </a:r>
            <a:endParaRPr lang="en-US" dirty="0">
              <a:latin typeface="Manteka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d-ID" dirty="0">
                <a:latin typeface="Futura Bk BT" panose="020B0502020204020303" pitchFamily="34" charset="0"/>
              </a:rPr>
              <a:t>1.	Desain halaman website : Rp25.000,- * 11	= Rp275.000,-</a:t>
            </a:r>
            <a:endParaRPr lang="en-US" dirty="0">
              <a:latin typeface="Futura Bk BT" panose="020B0502020204020303" pitchFamily="34" charset="0"/>
            </a:endParaRPr>
          </a:p>
          <a:p>
            <a:pPr marL="0" indent="0">
              <a:buNone/>
            </a:pPr>
            <a:r>
              <a:rPr lang="id-ID" dirty="0">
                <a:latin typeface="Futura Bk BT" panose="020B0502020204020303" pitchFamily="34" charset="0"/>
              </a:rPr>
              <a:t>2.	Pengembangan website : Rp50.000,-		= Rp50.000,-</a:t>
            </a:r>
            <a:endParaRPr lang="en-US" dirty="0">
              <a:latin typeface="Futura Bk BT" panose="020B0502020204020303" pitchFamily="34" charset="0"/>
            </a:endParaRPr>
          </a:p>
          <a:p>
            <a:pPr marL="0" indent="0">
              <a:buNone/>
            </a:pPr>
            <a:r>
              <a:rPr lang="id-ID" dirty="0">
                <a:latin typeface="Futura Bk BT" panose="020B0502020204020303" pitchFamily="34" charset="0"/>
              </a:rPr>
              <a:t>3.	Pembuatan konten website : Rp75.000,-	= Rp75.000,-</a:t>
            </a:r>
            <a:endParaRPr lang="en-US" dirty="0">
              <a:latin typeface="Futura Bk BT" panose="020B0502020204020303" pitchFamily="34" charset="0"/>
            </a:endParaRPr>
          </a:p>
          <a:p>
            <a:pPr marL="0" indent="0">
              <a:buNone/>
            </a:pPr>
            <a:r>
              <a:rPr lang="id-ID" dirty="0" smtClean="0">
                <a:latin typeface="Futura Bk BT" panose="020B0502020204020303" pitchFamily="34" charset="0"/>
              </a:rPr>
              <a:t>--------------------------------------------------------------------------------</a:t>
            </a:r>
            <a:endParaRPr lang="en-US" dirty="0">
              <a:latin typeface="Futura Bk BT" panose="020B0502020204020303" pitchFamily="34" charset="0"/>
            </a:endParaRPr>
          </a:p>
          <a:p>
            <a:pPr marL="0" indent="0">
              <a:buNone/>
            </a:pPr>
            <a:r>
              <a:rPr lang="id-ID" dirty="0">
                <a:latin typeface="Futura Bk BT" panose="020B0502020204020303" pitchFamily="34" charset="0"/>
              </a:rPr>
              <a:t>Total estimasi biaya					= Rp400.000,-</a:t>
            </a:r>
            <a:endParaRPr lang="en-US" dirty="0">
              <a:latin typeface="Futura Bk BT" panose="020B0502020204020303" pitchFamily="34" charset="0"/>
            </a:endParaRPr>
          </a:p>
          <a:p>
            <a:pPr marL="0" indent="0">
              <a:buNone/>
            </a:pPr>
            <a:r>
              <a:rPr lang="id-ID" dirty="0" smtClean="0">
                <a:latin typeface="Futura Bk BT" panose="020B0502020204020303" pitchFamily="34" charset="0"/>
              </a:rPr>
              <a:t>Laba </a:t>
            </a:r>
            <a:r>
              <a:rPr lang="id-ID" dirty="0">
                <a:latin typeface="Futura Bk BT" panose="020B0502020204020303" pitchFamily="34" charset="0"/>
              </a:rPr>
              <a:t>10%	</a:t>
            </a:r>
            <a:r>
              <a:rPr lang="id-ID" dirty="0" smtClean="0">
                <a:latin typeface="Futura Bk BT" panose="020B0502020204020303" pitchFamily="34" charset="0"/>
              </a:rPr>
              <a:t>	</a:t>
            </a:r>
            <a:r>
              <a:rPr lang="id-ID" dirty="0">
                <a:latin typeface="Futura Bk BT" panose="020B0502020204020303" pitchFamily="34" charset="0"/>
              </a:rPr>
              <a:t>					= Rp440.000,-</a:t>
            </a:r>
            <a:endParaRPr lang="en-US" dirty="0">
              <a:latin typeface="Futura Bk BT" panose="020B0502020204020303" pitchFamily="34" charset="0"/>
            </a:endParaRPr>
          </a:p>
          <a:p>
            <a:pPr marL="0" indent="0">
              <a:buNone/>
            </a:pPr>
            <a:r>
              <a:rPr lang="id-ID" dirty="0" smtClean="0">
                <a:latin typeface="Futura Bk BT" panose="020B0502020204020303" pitchFamily="34" charset="0"/>
              </a:rPr>
              <a:t>--------------------------------------------------------------------------------</a:t>
            </a:r>
            <a:endParaRPr lang="en-US" dirty="0">
              <a:latin typeface="Futura Bk BT" panose="020B0502020204020303" pitchFamily="34" charset="0"/>
            </a:endParaRPr>
          </a:p>
          <a:p>
            <a:pPr marL="0" indent="0">
              <a:buNone/>
            </a:pPr>
            <a:r>
              <a:rPr lang="id-ID" dirty="0" smtClean="0">
                <a:latin typeface="Futura Bk BT" panose="020B0502020204020303" pitchFamily="34" charset="0"/>
              </a:rPr>
              <a:t>Harga </a:t>
            </a:r>
            <a:r>
              <a:rPr lang="id-ID" dirty="0">
                <a:latin typeface="Futura Bk BT" panose="020B0502020204020303" pitchFamily="34" charset="0"/>
              </a:rPr>
              <a:t>jual		</a:t>
            </a:r>
            <a:r>
              <a:rPr lang="id-ID" dirty="0" smtClean="0">
                <a:latin typeface="Futura Bk BT" panose="020B0502020204020303" pitchFamily="34" charset="0"/>
              </a:rPr>
              <a:t>	</a:t>
            </a:r>
            <a:r>
              <a:rPr lang="id-ID" dirty="0">
                <a:latin typeface="Futura Bk BT" panose="020B0502020204020303" pitchFamily="34" charset="0"/>
              </a:rPr>
              <a:t>				= Rp440.000</a:t>
            </a:r>
            <a:r>
              <a:rPr lang="id-ID" dirty="0" smtClean="0">
                <a:latin typeface="Futura Bk BT" panose="020B0502020204020303" pitchFamily="34" charset="0"/>
              </a:rPr>
              <a:t>,-</a:t>
            </a:r>
            <a:endParaRPr lang="en-US" dirty="0">
              <a:latin typeface="Futura Bk BT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2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3854"/>
            <a:ext cx="10515600" cy="1325563"/>
          </a:xfrm>
        </p:spPr>
        <p:txBody>
          <a:bodyPr/>
          <a:lstStyle/>
          <a:p>
            <a:pPr algn="ctr"/>
            <a:r>
              <a:rPr lang="id-ID" dirty="0" smtClean="0">
                <a:solidFill>
                  <a:schemeClr val="bg1"/>
                </a:solidFill>
                <a:latin typeface="Manteka" panose="00000400000000000000" pitchFamily="2" charset="0"/>
              </a:rPr>
              <a:t>SEKIAN DAN TERIMA KASIH</a:t>
            </a:r>
            <a:endParaRPr lang="en-US" dirty="0">
              <a:solidFill>
                <a:schemeClr val="bg1"/>
              </a:solidFill>
              <a:latin typeface="Manteka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61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71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Futura Bk BT</vt:lpstr>
      <vt:lpstr>Manteka</vt:lpstr>
      <vt:lpstr>Office Theme</vt:lpstr>
      <vt:lpstr>SISTEM PENCATATAN BENGKEL</vt:lpstr>
      <vt:lpstr>Tentang Produk</vt:lpstr>
      <vt:lpstr>DATABASE</vt:lpstr>
      <vt:lpstr>PowerPoint Presentation</vt:lpstr>
      <vt:lpstr>Dibangun Dengan</vt:lpstr>
      <vt:lpstr>Promosi dan Pemasaran</vt:lpstr>
      <vt:lpstr>Target Pasar </vt:lpstr>
      <vt:lpstr>Laporan Keuangan</vt:lpstr>
      <vt:lpstr>SEKIAN DAN 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PENCATATAN BENGKEL</dc:title>
  <dc:creator>Muhammad Farhan Madani</dc:creator>
  <cp:lastModifiedBy>Muhammad Farhan Madani</cp:lastModifiedBy>
  <cp:revision>4</cp:revision>
  <dcterms:created xsi:type="dcterms:W3CDTF">2019-07-21T04:28:39Z</dcterms:created>
  <dcterms:modified xsi:type="dcterms:W3CDTF">2019-07-21T05:40:52Z</dcterms:modified>
</cp:coreProperties>
</file>