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3B0F766-F3D9-4E4E-8420-2E502F42BE1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86FF6C5-E980-4FCE-BC91-3CCC83D6354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3/10/2024 12:21:45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7E7774FE-152C-498F-8B72-72C7C800A9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377190"/>
            <a:ext cx="1078992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5BC8C5D1-BF2C-4614-884D-95E3A052E0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33350"/>
            <a:ext cx="27813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C9622784-D592-43A0-957A-9C298DEA1D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2289810"/>
            <a:ext cx="10881360" cy="22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899D534E-6764-4573-8E96-4680114BE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293370"/>
            <a:ext cx="10782300" cy="62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3C258A90-3407-44B7-9EE5-432FA71640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2024-03-10T05:21:47Z</dcterms:created>
  <dcterms:modified xsi:type="dcterms:W3CDTF">2024-03-10T05:21:47Z</dcterms:modified>
</cp:coreProperties>
</file>