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6" r:id="rId5"/>
    <p:sldMasterId id="214748369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</p:sldIdLst>
  <p:sldSz cy="6858000" cx="12192000"/>
  <p:notesSz cx="6858000" cy="9144000"/>
  <p:embeddedFontLst>
    <p:embeddedFont>
      <p:font typeface="Raleway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Raleway Light"/>
      <p:regular r:id="rId62"/>
      <p:bold r:id="rId63"/>
      <p:italic r:id="rId64"/>
      <p:boldItalic r:id="rId65"/>
    </p:embeddedFont>
    <p:embeddedFont>
      <p:font typeface="Raleway Black"/>
      <p:bold r:id="rId66"/>
      <p:boldItalic r:id="rId6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8" roundtripDataSignature="AMtx7mhjOLIYZ0dBzJP+0sptlDs5J4LA0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RalewayLight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3.xml"/><Relationship Id="rId64" Type="http://schemas.openxmlformats.org/officeDocument/2006/relationships/font" Target="fonts/RalewayLight-italic.fntdata"/><Relationship Id="rId63" Type="http://schemas.openxmlformats.org/officeDocument/2006/relationships/font" Target="fonts/RalewayLight-bold.fntdata"/><Relationship Id="rId22" Type="http://schemas.openxmlformats.org/officeDocument/2006/relationships/slide" Target="slides/slide15.xml"/><Relationship Id="rId66" Type="http://schemas.openxmlformats.org/officeDocument/2006/relationships/font" Target="fonts/RalewayBlack-bold.fntdata"/><Relationship Id="rId21" Type="http://schemas.openxmlformats.org/officeDocument/2006/relationships/slide" Target="slides/slide14.xml"/><Relationship Id="rId65" Type="http://schemas.openxmlformats.org/officeDocument/2006/relationships/font" Target="fonts/RalewayLight-boldItalic.fntdata"/><Relationship Id="rId24" Type="http://schemas.openxmlformats.org/officeDocument/2006/relationships/slide" Target="slides/slide17.xml"/><Relationship Id="rId68" Type="http://customschemas.google.com/relationships/presentationmetadata" Target="metadata"/><Relationship Id="rId23" Type="http://schemas.openxmlformats.org/officeDocument/2006/relationships/slide" Target="slides/slide16.xml"/><Relationship Id="rId67" Type="http://schemas.openxmlformats.org/officeDocument/2006/relationships/font" Target="fonts/RalewayBlack-boldItalic.fntdata"/><Relationship Id="rId60" Type="http://schemas.openxmlformats.org/officeDocument/2006/relationships/font" Target="fonts/Lato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font" Target="fonts/Raleway-bold.fntdata"/><Relationship Id="rId10" Type="http://schemas.openxmlformats.org/officeDocument/2006/relationships/slide" Target="slides/slide3.xml"/><Relationship Id="rId54" Type="http://schemas.openxmlformats.org/officeDocument/2006/relationships/font" Target="fonts/Raleway-regular.fntdata"/><Relationship Id="rId13" Type="http://schemas.openxmlformats.org/officeDocument/2006/relationships/slide" Target="slides/slide6.xml"/><Relationship Id="rId57" Type="http://schemas.openxmlformats.org/officeDocument/2006/relationships/font" Target="fonts/Raleway-boldItalic.fntdata"/><Relationship Id="rId12" Type="http://schemas.openxmlformats.org/officeDocument/2006/relationships/slide" Target="slides/slide5.xml"/><Relationship Id="rId56" Type="http://schemas.openxmlformats.org/officeDocument/2006/relationships/font" Target="fonts/Raleway-italic.fntdata"/><Relationship Id="rId15" Type="http://schemas.openxmlformats.org/officeDocument/2006/relationships/slide" Target="slides/slide8.xml"/><Relationship Id="rId59" Type="http://schemas.openxmlformats.org/officeDocument/2006/relationships/font" Target="fonts/Lato-bold.fntdata"/><Relationship Id="rId14" Type="http://schemas.openxmlformats.org/officeDocument/2006/relationships/slide" Target="slides/slide7.xml"/><Relationship Id="rId58" Type="http://schemas.openxmlformats.org/officeDocument/2006/relationships/font" Target="fonts/Lato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9" name="Google Shape;52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1" name="Google Shape;70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8" name="Google Shape;72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3" name="Google Shape;74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3" name="Google Shape;783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9" name="Google Shape;799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6" name="Google Shape;826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Google Shape;83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9" name="Google Shape;83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7" name="Google Shape;867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5" name="Google Shape;895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8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0" name="Google Shape;910;p8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1" name="Google Shape;911;p8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1_Graphic with title 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2"/>
          <p:cNvSpPr/>
          <p:nvPr>
            <p:ph idx="2" type="pic"/>
          </p:nvPr>
        </p:nvSpPr>
        <p:spPr>
          <a:xfrm>
            <a:off x="0" y="219127"/>
            <a:ext cx="5398500" cy="6934200"/>
          </a:xfrm>
          <a:prstGeom prst="rect">
            <a:avLst/>
          </a:prstGeom>
          <a:noFill/>
          <a:ln>
            <a:noFill/>
          </a:ln>
        </p:spPr>
      </p:sp>
      <p:sp>
        <p:nvSpPr>
          <p:cNvPr id="14" name="Google Shape;14;p82"/>
          <p:cNvSpPr txBox="1"/>
          <p:nvPr>
            <p:ph idx="1" type="body"/>
          </p:nvPr>
        </p:nvSpPr>
        <p:spPr>
          <a:xfrm>
            <a:off x="6096000" y="989761"/>
            <a:ext cx="5471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5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82"/>
          <p:cNvSpPr txBox="1"/>
          <p:nvPr>
            <p:ph idx="3" type="body"/>
          </p:nvPr>
        </p:nvSpPr>
        <p:spPr>
          <a:xfrm>
            <a:off x="6096000" y="1818343"/>
            <a:ext cx="54717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5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5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5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1_Concept graphic 3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8"/>
          <p:cNvSpPr/>
          <p:nvPr>
            <p:ph idx="2" type="pic"/>
          </p:nvPr>
        </p:nvSpPr>
        <p:spPr>
          <a:xfrm>
            <a:off x="5" y="2"/>
            <a:ext cx="12156900" cy="4719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7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97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97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2">
  <p:cSld name="Graphic with title 2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8"/>
          <p:cNvSpPr/>
          <p:nvPr>
            <p:ph idx="2" type="pic"/>
          </p:nvPr>
        </p:nvSpPr>
        <p:spPr>
          <a:xfrm>
            <a:off x="4898367" y="-706535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98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98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3">
  <p:cSld name="Graphic with title 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9"/>
          <p:cNvSpPr/>
          <p:nvPr>
            <p:ph idx="2" type="pic"/>
          </p:nvPr>
        </p:nvSpPr>
        <p:spPr>
          <a:xfrm>
            <a:off x="4775079" y="0"/>
            <a:ext cx="7418239" cy="6467624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99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99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4">
  <p:cSld name="Graphic with title 4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0"/>
          <p:cNvSpPr/>
          <p:nvPr>
            <p:ph idx="2" type="pic"/>
          </p:nvPr>
        </p:nvSpPr>
        <p:spPr>
          <a:xfrm>
            <a:off x="4898367" y="-461577"/>
            <a:ext cx="7418239" cy="7400153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100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00"/>
          <p:cNvSpPr txBox="1"/>
          <p:nvPr>
            <p:ph idx="3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1">
  <p:cSld name="Concept graphic 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1"/>
          <p:cNvSpPr/>
          <p:nvPr>
            <p:ph idx="2" type="pic"/>
          </p:nvPr>
        </p:nvSpPr>
        <p:spPr>
          <a:xfrm>
            <a:off x="-12742" y="-819120"/>
            <a:ext cx="12169663" cy="7450448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2">
  <p:cSld name="Concept graphic 2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2"/>
          <p:cNvSpPr/>
          <p:nvPr>
            <p:ph idx="2" type="pic"/>
          </p:nvPr>
        </p:nvSpPr>
        <p:spPr>
          <a:xfrm>
            <a:off x="1" y="0"/>
            <a:ext cx="12156920" cy="662829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3">
  <p:cSld name="Concept graphic 3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3"/>
          <p:cNvSpPr/>
          <p:nvPr>
            <p:ph idx="2" type="pic"/>
          </p:nvPr>
        </p:nvSpPr>
        <p:spPr>
          <a:xfrm>
            <a:off x="5" y="2"/>
            <a:ext cx="12156919" cy="4719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4">
  <p:cSld name="Concept graphic 4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04"/>
          <p:cNvSpPr/>
          <p:nvPr>
            <p:ph idx="2" type="pic"/>
          </p:nvPr>
        </p:nvSpPr>
        <p:spPr>
          <a:xfrm>
            <a:off x="-13635" y="-5335"/>
            <a:ext cx="12471072" cy="6021821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pt graphic 5">
  <p:cSld name="Concept graphic 5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5"/>
          <p:cNvSpPr/>
          <p:nvPr>
            <p:ph idx="2" type="pic"/>
          </p:nvPr>
        </p:nvSpPr>
        <p:spPr>
          <a:xfrm>
            <a:off x="1" y="494108"/>
            <a:ext cx="12448915" cy="578895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83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83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6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6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7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07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0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3_Top center title">
  <p:cSld name="13_Top center title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0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descr="New Macbook Silver.png" id="79" name="Google Shape;79;p10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24417" y="2628432"/>
            <a:ext cx="5960632" cy="349023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9"/>
          <p:cNvSpPr/>
          <p:nvPr>
            <p:ph idx="3" type="pic"/>
          </p:nvPr>
        </p:nvSpPr>
        <p:spPr>
          <a:xfrm>
            <a:off x="1309666" y="2882745"/>
            <a:ext cx="4548553" cy="287215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left title">
  <p:cSld name="1_Top left title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0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10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grpSp>
        <p:nvGrpSpPr>
          <p:cNvPr id="84" name="Google Shape;84;p110"/>
          <p:cNvGrpSpPr/>
          <p:nvPr/>
        </p:nvGrpSpPr>
        <p:grpSpPr>
          <a:xfrm>
            <a:off x="6907316" y="497273"/>
            <a:ext cx="4008056" cy="5937596"/>
            <a:chOff x="0" y="0"/>
            <a:chExt cx="6591304" cy="9765730"/>
          </a:xfrm>
        </p:grpSpPr>
        <p:pic>
          <p:nvPicPr>
            <p:cNvPr id="85" name="Google Shape;85;p11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6591304" cy="97657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10"/>
            <p:cNvSpPr/>
            <p:nvPr/>
          </p:nvSpPr>
          <p:spPr>
            <a:xfrm>
              <a:off x="363079" y="954047"/>
              <a:ext cx="5879097" cy="7806214"/>
            </a:xfrm>
            <a:prstGeom prst="rect">
              <a:avLst/>
            </a:prstGeom>
            <a:solidFill>
              <a:srgbClr val="606060"/>
            </a:solidFill>
            <a:ln cap="flat" cmpd="sng" w="25400">
              <a:solidFill>
                <a:srgbClr val="000000">
                  <a:alpha val="0"/>
                </a:srgbClr>
              </a:solidFill>
              <a:prstDash val="solid"/>
              <a:miter lim="400000"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5331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10"/>
          <p:cNvSpPr/>
          <p:nvPr>
            <p:ph idx="3" type="pic"/>
          </p:nvPr>
        </p:nvSpPr>
        <p:spPr>
          <a:xfrm>
            <a:off x="7128099" y="1077337"/>
            <a:ext cx="3574976" cy="4746204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2_Top center title">
  <p:cSld name="12_Top center title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1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1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1"/>
          <p:cNvSpPr/>
          <p:nvPr>
            <p:ph idx="3" type="pic"/>
          </p:nvPr>
        </p:nvSpPr>
        <p:spPr>
          <a:xfrm>
            <a:off x="6256285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4_Top center title">
  <p:cSld name="14_Top center 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2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12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12"/>
          <p:cNvSpPr/>
          <p:nvPr>
            <p:ph idx="3" type="pic"/>
          </p:nvPr>
        </p:nvSpPr>
        <p:spPr>
          <a:xfrm>
            <a:off x="722679" y="2409093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op center title">
  <p:cSld name="5_Top center title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3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113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9" name="Google Shape;99;p113"/>
          <p:cNvSpPr/>
          <p:nvPr>
            <p:ph idx="3" type="pic"/>
          </p:nvPr>
        </p:nvSpPr>
        <p:spPr>
          <a:xfrm>
            <a:off x="0" y="1875696"/>
            <a:ext cx="12192000" cy="498230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6_Top center title">
  <p:cSld name="6_Top center titl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4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14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114"/>
          <p:cNvSpPr/>
          <p:nvPr>
            <p:ph idx="3" type="pic"/>
          </p:nvPr>
        </p:nvSpPr>
        <p:spPr>
          <a:xfrm>
            <a:off x="0" y="1875695"/>
            <a:ext cx="12192000" cy="2930767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op center title">
  <p:cSld name="4_Top center titl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5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15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7" name="Google Shape;107;p115"/>
          <p:cNvSpPr/>
          <p:nvPr>
            <p:ph idx="3" type="pic"/>
          </p:nvPr>
        </p:nvSpPr>
        <p:spPr>
          <a:xfrm>
            <a:off x="624417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115"/>
          <p:cNvSpPr/>
          <p:nvPr>
            <p:ph idx="4" type="pic"/>
          </p:nvPr>
        </p:nvSpPr>
        <p:spPr>
          <a:xfrm>
            <a:off x="4358054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115"/>
          <p:cNvSpPr/>
          <p:nvPr>
            <p:ph idx="5" type="pic"/>
          </p:nvPr>
        </p:nvSpPr>
        <p:spPr>
          <a:xfrm>
            <a:off x="8091691" y="1685045"/>
            <a:ext cx="3475892" cy="3475892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84"/>
          <p:cNvSpPr txBox="1"/>
          <p:nvPr>
            <p:ph idx="1" type="body"/>
          </p:nvPr>
        </p:nvSpPr>
        <p:spPr>
          <a:xfrm>
            <a:off x="635165" y="323159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84"/>
          <p:cNvSpPr txBox="1"/>
          <p:nvPr>
            <p:ph idx="2" type="body"/>
          </p:nvPr>
        </p:nvSpPr>
        <p:spPr>
          <a:xfrm>
            <a:off x="635165" y="4060176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1_Top center title">
  <p:cSld name="11_Top center titl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16"/>
          <p:cNvSpPr txBox="1"/>
          <p:nvPr>
            <p:ph idx="1" type="body"/>
          </p:nvPr>
        </p:nvSpPr>
        <p:spPr>
          <a:xfrm>
            <a:off x="3329431" y="309709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116"/>
          <p:cNvSpPr txBox="1"/>
          <p:nvPr>
            <p:ph idx="2" type="body"/>
          </p:nvPr>
        </p:nvSpPr>
        <p:spPr>
          <a:xfrm>
            <a:off x="3329431" y="1138291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3" name="Google Shape;113;p116"/>
          <p:cNvSpPr/>
          <p:nvPr>
            <p:ph idx="3" type="pic"/>
          </p:nvPr>
        </p:nvSpPr>
        <p:spPr>
          <a:xfrm>
            <a:off x="624420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16"/>
          <p:cNvSpPr/>
          <p:nvPr>
            <p:ph idx="4" type="pic"/>
          </p:nvPr>
        </p:nvSpPr>
        <p:spPr>
          <a:xfrm>
            <a:off x="6318741" y="1705708"/>
            <a:ext cx="5248843" cy="330628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0_Top center title">
  <p:cSld name="10_Top center title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7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117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117"/>
          <p:cNvSpPr/>
          <p:nvPr>
            <p:ph idx="3" type="pic"/>
          </p:nvPr>
        </p:nvSpPr>
        <p:spPr>
          <a:xfrm>
            <a:off x="1160588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19" name="Google Shape;119;p117"/>
          <p:cNvSpPr/>
          <p:nvPr>
            <p:ph idx="4" type="pic"/>
          </p:nvPr>
        </p:nvSpPr>
        <p:spPr>
          <a:xfrm>
            <a:off x="4788879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  <p:sp>
        <p:nvSpPr>
          <p:cNvPr id="120" name="Google Shape;120;p117"/>
          <p:cNvSpPr/>
          <p:nvPr>
            <p:ph idx="5" type="pic"/>
          </p:nvPr>
        </p:nvSpPr>
        <p:spPr>
          <a:xfrm>
            <a:off x="8305797" y="2262559"/>
            <a:ext cx="2614243" cy="261424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op center title">
  <p:cSld name="7_Top center titl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1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18"/>
          <p:cNvSpPr/>
          <p:nvPr>
            <p:ph idx="3" type="pic"/>
          </p:nvPr>
        </p:nvSpPr>
        <p:spPr>
          <a:xfrm>
            <a:off x="62441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118"/>
          <p:cNvSpPr/>
          <p:nvPr>
            <p:ph idx="4" type="pic"/>
          </p:nvPr>
        </p:nvSpPr>
        <p:spPr>
          <a:xfrm>
            <a:off x="3490708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118"/>
          <p:cNvSpPr/>
          <p:nvPr>
            <p:ph idx="5" type="pic"/>
          </p:nvPr>
        </p:nvSpPr>
        <p:spPr>
          <a:xfrm>
            <a:off x="6356999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118"/>
          <p:cNvSpPr/>
          <p:nvPr>
            <p:ph idx="6" type="pic"/>
          </p:nvPr>
        </p:nvSpPr>
        <p:spPr>
          <a:xfrm>
            <a:off x="9222971" y="2133604"/>
            <a:ext cx="2344613" cy="234461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8_Top center title">
  <p:cSld name="8_Top center title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9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19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1" name="Google Shape;131;p119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2" name="Google Shape;132;p119"/>
          <p:cNvSpPr/>
          <p:nvPr>
            <p:ph idx="4" type="pic"/>
          </p:nvPr>
        </p:nvSpPr>
        <p:spPr>
          <a:xfrm>
            <a:off x="286944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3" name="Google Shape;133;p119"/>
          <p:cNvSpPr/>
          <p:nvPr>
            <p:ph idx="5" type="pic"/>
          </p:nvPr>
        </p:nvSpPr>
        <p:spPr>
          <a:xfrm>
            <a:off x="5114470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4" name="Google Shape;134;p119"/>
          <p:cNvSpPr/>
          <p:nvPr>
            <p:ph idx="6" type="pic"/>
          </p:nvPr>
        </p:nvSpPr>
        <p:spPr>
          <a:xfrm>
            <a:off x="7359497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19"/>
          <p:cNvSpPr/>
          <p:nvPr>
            <p:ph idx="7" type="pic"/>
          </p:nvPr>
        </p:nvSpPr>
        <p:spPr>
          <a:xfrm>
            <a:off x="9604523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9_Top center title">
  <p:cSld name="9_Top center title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0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8" name="Google Shape;138;p120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9" name="Google Shape;139;p120"/>
          <p:cNvSpPr/>
          <p:nvPr>
            <p:ph idx="3" type="pic"/>
          </p:nvPr>
        </p:nvSpPr>
        <p:spPr>
          <a:xfrm>
            <a:off x="624418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120"/>
          <p:cNvSpPr/>
          <p:nvPr>
            <p:ph idx="4" type="pic"/>
          </p:nvPr>
        </p:nvSpPr>
        <p:spPr>
          <a:xfrm>
            <a:off x="624418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120"/>
          <p:cNvSpPr/>
          <p:nvPr>
            <p:ph idx="5" type="pic"/>
          </p:nvPr>
        </p:nvSpPr>
        <p:spPr>
          <a:xfrm>
            <a:off x="6096001" y="2074991"/>
            <a:ext cx="1981196" cy="1981196"/>
          </a:xfrm>
          <a:prstGeom prst="rect">
            <a:avLst/>
          </a:prstGeom>
          <a:noFill/>
          <a:ln>
            <a:noFill/>
          </a:ln>
        </p:spPr>
      </p:sp>
      <p:sp>
        <p:nvSpPr>
          <p:cNvPr id="142" name="Google Shape;142;p120"/>
          <p:cNvSpPr/>
          <p:nvPr>
            <p:ph idx="6" type="pic"/>
          </p:nvPr>
        </p:nvSpPr>
        <p:spPr>
          <a:xfrm>
            <a:off x="6096001" y="4290653"/>
            <a:ext cx="1981196" cy="198119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op center title">
  <p:cSld name="2_Top center title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1"/>
          <p:cNvSpPr txBox="1"/>
          <p:nvPr>
            <p:ph idx="1" type="body"/>
          </p:nvPr>
        </p:nvSpPr>
        <p:spPr>
          <a:xfrm>
            <a:off x="3329431" y="849205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21"/>
          <p:cNvSpPr txBox="1"/>
          <p:nvPr>
            <p:ph idx="2" type="body"/>
          </p:nvPr>
        </p:nvSpPr>
        <p:spPr>
          <a:xfrm>
            <a:off x="3329431" y="1677787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6" name="Google Shape;146;p121"/>
          <p:cNvSpPr txBox="1"/>
          <p:nvPr>
            <p:ph idx="3" type="body"/>
          </p:nvPr>
        </p:nvSpPr>
        <p:spPr>
          <a:xfrm>
            <a:off x="103335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7" name="Google Shape;147;p121"/>
          <p:cNvSpPr/>
          <p:nvPr/>
        </p:nvSpPr>
        <p:spPr>
          <a:xfrm flipH="1">
            <a:off x="682508" y="5595943"/>
            <a:ext cx="240000" cy="24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48" name="Google Shape;148;p121"/>
          <p:cNvSpPr txBox="1"/>
          <p:nvPr>
            <p:ph idx="4" type="body"/>
          </p:nvPr>
        </p:nvSpPr>
        <p:spPr>
          <a:xfrm>
            <a:off x="103335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9" name="Google Shape;149;p121"/>
          <p:cNvSpPr/>
          <p:nvPr/>
        </p:nvSpPr>
        <p:spPr>
          <a:xfrm flipH="1">
            <a:off x="682508" y="6002343"/>
            <a:ext cx="240000" cy="240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7F7F7F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0" name="Google Shape;150;p121"/>
          <p:cNvSpPr txBox="1"/>
          <p:nvPr>
            <p:ph idx="5" type="body"/>
          </p:nvPr>
        </p:nvSpPr>
        <p:spPr>
          <a:xfrm>
            <a:off x="3806016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1" name="Google Shape;151;p121"/>
          <p:cNvSpPr/>
          <p:nvPr/>
        </p:nvSpPr>
        <p:spPr>
          <a:xfrm flipH="1">
            <a:off x="3455169" y="5595943"/>
            <a:ext cx="240000" cy="240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2" name="Google Shape;152;p121"/>
          <p:cNvSpPr txBox="1"/>
          <p:nvPr>
            <p:ph idx="6" type="body"/>
          </p:nvPr>
        </p:nvSpPr>
        <p:spPr>
          <a:xfrm>
            <a:off x="3806016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3" name="Google Shape;153;p121"/>
          <p:cNvSpPr/>
          <p:nvPr/>
        </p:nvSpPr>
        <p:spPr>
          <a:xfrm flipH="1">
            <a:off x="3455169" y="6002343"/>
            <a:ext cx="240000" cy="240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4" name="Google Shape;154;p121"/>
          <p:cNvSpPr txBox="1"/>
          <p:nvPr>
            <p:ph idx="7" type="body"/>
          </p:nvPr>
        </p:nvSpPr>
        <p:spPr>
          <a:xfrm>
            <a:off x="6494011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5" name="Google Shape;155;p121"/>
          <p:cNvSpPr/>
          <p:nvPr/>
        </p:nvSpPr>
        <p:spPr>
          <a:xfrm flipH="1">
            <a:off x="6143164" y="5595943"/>
            <a:ext cx="240000" cy="240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6" name="Google Shape;156;p121"/>
          <p:cNvSpPr txBox="1"/>
          <p:nvPr>
            <p:ph idx="8" type="body"/>
          </p:nvPr>
        </p:nvSpPr>
        <p:spPr>
          <a:xfrm>
            <a:off x="6494011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7" name="Google Shape;157;p121"/>
          <p:cNvSpPr/>
          <p:nvPr/>
        </p:nvSpPr>
        <p:spPr>
          <a:xfrm flipH="1">
            <a:off x="6143164" y="6002343"/>
            <a:ext cx="240000" cy="240000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58" name="Google Shape;158;p121"/>
          <p:cNvSpPr txBox="1"/>
          <p:nvPr>
            <p:ph idx="9" type="body"/>
          </p:nvPr>
        </p:nvSpPr>
        <p:spPr>
          <a:xfrm>
            <a:off x="9182005" y="55918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121"/>
          <p:cNvSpPr/>
          <p:nvPr/>
        </p:nvSpPr>
        <p:spPr>
          <a:xfrm flipH="1">
            <a:off x="8831159" y="5595943"/>
            <a:ext cx="240000" cy="240000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  <p:sp>
        <p:nvSpPr>
          <p:cNvPr id="160" name="Google Shape;160;p121"/>
          <p:cNvSpPr txBox="1"/>
          <p:nvPr>
            <p:ph idx="13" type="body"/>
          </p:nvPr>
        </p:nvSpPr>
        <p:spPr>
          <a:xfrm>
            <a:off x="9182005" y="5998277"/>
            <a:ext cx="2399995" cy="24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A5A5A5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1" name="Google Shape;161;p121"/>
          <p:cNvSpPr/>
          <p:nvPr/>
        </p:nvSpPr>
        <p:spPr>
          <a:xfrm flipH="1">
            <a:off x="8831159" y="6002343"/>
            <a:ext cx="240000" cy="240000"/>
          </a:xfrm>
          <a:prstGeom prst="ellipse">
            <a:avLst/>
          </a:prstGeom>
          <a:solidFill>
            <a:srgbClr val="14425D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333" u="none" cap="none" strike="noStrike">
              <a:solidFill>
                <a:srgbClr val="A5A5A5"/>
              </a:solidFill>
              <a:latin typeface="Raleway Black"/>
              <a:ea typeface="Raleway Black"/>
              <a:cs typeface="Raleway Black"/>
              <a:sym typeface="Raleway Black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op center title">
  <p:cSld name="3_Top center title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2"/>
          <p:cNvSpPr txBox="1"/>
          <p:nvPr>
            <p:ph idx="1" type="body"/>
          </p:nvPr>
        </p:nvSpPr>
        <p:spPr>
          <a:xfrm>
            <a:off x="3329431" y="19561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4" name="Google Shape;164;p122"/>
          <p:cNvSpPr txBox="1"/>
          <p:nvPr>
            <p:ph idx="2" type="body"/>
          </p:nvPr>
        </p:nvSpPr>
        <p:spPr>
          <a:xfrm>
            <a:off x="3329431" y="102419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5" name="Google Shape;165;p122"/>
          <p:cNvSpPr/>
          <p:nvPr/>
        </p:nvSpPr>
        <p:spPr>
          <a:xfrm>
            <a:off x="1050232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2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22"/>
          <p:cNvSpPr/>
          <p:nvPr/>
        </p:nvSpPr>
        <p:spPr>
          <a:xfrm>
            <a:off x="710333" y="2347948"/>
            <a:ext cx="749283" cy="74927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22"/>
          <p:cNvSpPr txBox="1"/>
          <p:nvPr>
            <p:ph idx="3" type="body"/>
          </p:nvPr>
        </p:nvSpPr>
        <p:spPr>
          <a:xfrm>
            <a:off x="732028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8" name="Google Shape;168;p122"/>
          <p:cNvSpPr/>
          <p:nvPr>
            <p:ph idx="4" type="pic"/>
          </p:nvPr>
        </p:nvSpPr>
        <p:spPr>
          <a:xfrm>
            <a:off x="1308070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122"/>
          <p:cNvSpPr/>
          <p:nvPr/>
        </p:nvSpPr>
        <p:spPr>
          <a:xfrm>
            <a:off x="6492164" y="1656563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3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22"/>
          <p:cNvSpPr/>
          <p:nvPr/>
        </p:nvSpPr>
        <p:spPr>
          <a:xfrm>
            <a:off x="6152265" y="2347948"/>
            <a:ext cx="749283" cy="74927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22"/>
          <p:cNvSpPr txBox="1"/>
          <p:nvPr>
            <p:ph idx="5" type="body"/>
          </p:nvPr>
        </p:nvSpPr>
        <p:spPr>
          <a:xfrm>
            <a:off x="6173960" y="230286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2" name="Google Shape;172;p122"/>
          <p:cNvSpPr/>
          <p:nvPr>
            <p:ph idx="6" type="pic"/>
          </p:nvPr>
        </p:nvSpPr>
        <p:spPr>
          <a:xfrm>
            <a:off x="6750002" y="1814003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122"/>
          <p:cNvSpPr/>
          <p:nvPr/>
        </p:nvSpPr>
        <p:spPr>
          <a:xfrm>
            <a:off x="1050232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4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122"/>
          <p:cNvSpPr/>
          <p:nvPr/>
        </p:nvSpPr>
        <p:spPr>
          <a:xfrm>
            <a:off x="710333" y="4873630"/>
            <a:ext cx="749283" cy="74927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22"/>
          <p:cNvSpPr txBox="1"/>
          <p:nvPr>
            <p:ph idx="7" type="body"/>
          </p:nvPr>
        </p:nvSpPr>
        <p:spPr>
          <a:xfrm>
            <a:off x="732028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6" name="Google Shape;176;p122"/>
          <p:cNvSpPr/>
          <p:nvPr>
            <p:ph idx="8" type="pic"/>
          </p:nvPr>
        </p:nvSpPr>
        <p:spPr>
          <a:xfrm>
            <a:off x="1308070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122"/>
          <p:cNvSpPr/>
          <p:nvPr/>
        </p:nvSpPr>
        <p:spPr>
          <a:xfrm>
            <a:off x="6492164" y="4182244"/>
            <a:ext cx="2112000" cy="2111997"/>
          </a:xfrm>
          <a:prstGeom prst="arc">
            <a:avLst>
              <a:gd fmla="val 11622373" name="adj1"/>
              <a:gd fmla="val 10303517" name="adj2"/>
            </a:avLst>
          </a:prstGeom>
          <a:noFill/>
          <a:ln cap="sq" cmpd="sng" w="127000">
            <a:solidFill>
              <a:schemeClr val="accent5"/>
            </a:solidFill>
            <a:prstDash val="solid"/>
            <a:bevel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2"/>
          <p:cNvSpPr/>
          <p:nvPr/>
        </p:nvSpPr>
        <p:spPr>
          <a:xfrm>
            <a:off x="6152265" y="4873630"/>
            <a:ext cx="749283" cy="749277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22"/>
          <p:cNvSpPr txBox="1"/>
          <p:nvPr>
            <p:ph idx="9" type="body"/>
          </p:nvPr>
        </p:nvSpPr>
        <p:spPr>
          <a:xfrm>
            <a:off x="6173960" y="4828546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0" name="Google Shape;180;p122"/>
          <p:cNvSpPr/>
          <p:nvPr>
            <p:ph idx="13" type="pic"/>
          </p:nvPr>
        </p:nvSpPr>
        <p:spPr>
          <a:xfrm>
            <a:off x="6750002" y="4339684"/>
            <a:ext cx="1692180" cy="177564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ght top title">
  <p:cSld name="Right top title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3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3" name="Google Shape;183;p123"/>
          <p:cNvSpPr txBox="1"/>
          <p:nvPr>
            <p:ph idx="2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eghts">
  <p:cSld name="Streghts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24"/>
          <p:cNvSpPr/>
          <p:nvPr>
            <p:ph idx="2" type="pic"/>
          </p:nvPr>
        </p:nvSpPr>
        <p:spPr>
          <a:xfrm>
            <a:off x="1348366" y="989762"/>
            <a:ext cx="3433996" cy="4740476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124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7" name="Google Shape;187;p124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eacknesses">
  <p:cSld name="Weacknesse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5"/>
          <p:cNvSpPr/>
          <p:nvPr>
            <p:ph idx="2" type="pic"/>
          </p:nvPr>
        </p:nvSpPr>
        <p:spPr>
          <a:xfrm>
            <a:off x="6202129" y="989762"/>
            <a:ext cx="5259327" cy="4897868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125"/>
          <p:cNvSpPr txBox="1"/>
          <p:nvPr>
            <p:ph idx="1" type="body"/>
          </p:nvPr>
        </p:nvSpPr>
        <p:spPr>
          <a:xfrm>
            <a:off x="624416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1" name="Google Shape;191;p125"/>
          <p:cNvSpPr txBox="1"/>
          <p:nvPr>
            <p:ph idx="3" type="body"/>
          </p:nvPr>
        </p:nvSpPr>
        <p:spPr>
          <a:xfrm>
            <a:off x="624416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ortunities">
  <p:cSld name="Oportunitie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6"/>
          <p:cNvSpPr/>
          <p:nvPr>
            <p:ph idx="2" type="pic"/>
          </p:nvPr>
        </p:nvSpPr>
        <p:spPr>
          <a:xfrm>
            <a:off x="1066285" y="959478"/>
            <a:ext cx="4276177" cy="5307917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126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5" name="Google Shape;195;p126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ats">
  <p:cSld name="Threats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7"/>
          <p:cNvSpPr/>
          <p:nvPr>
            <p:ph idx="2" type="pic"/>
          </p:nvPr>
        </p:nvSpPr>
        <p:spPr>
          <a:xfrm>
            <a:off x="7040660" y="973997"/>
            <a:ext cx="3582264" cy="5631793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127"/>
          <p:cNvSpPr txBox="1"/>
          <p:nvPr>
            <p:ph idx="1" type="body"/>
          </p:nvPr>
        </p:nvSpPr>
        <p:spPr>
          <a:xfrm>
            <a:off x="624417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9" name="Google Shape;199;p127"/>
          <p:cNvSpPr txBox="1"/>
          <p:nvPr>
            <p:ph idx="3" type="body"/>
          </p:nvPr>
        </p:nvSpPr>
        <p:spPr>
          <a:xfrm>
            <a:off x="624417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op center title">
  <p:cSld name="1_Top center title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28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2" name="Google Shape;202;p128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3" name="Google Shape;203;p128"/>
          <p:cNvSpPr/>
          <p:nvPr/>
        </p:nvSpPr>
        <p:spPr>
          <a:xfrm>
            <a:off x="996833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28"/>
          <p:cNvSpPr/>
          <p:nvPr/>
        </p:nvSpPr>
        <p:spPr>
          <a:xfrm>
            <a:off x="4654431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28"/>
          <p:cNvSpPr/>
          <p:nvPr/>
        </p:nvSpPr>
        <p:spPr>
          <a:xfrm>
            <a:off x="8334609" y="2023904"/>
            <a:ext cx="2880004" cy="2880000"/>
          </a:xfrm>
          <a:prstGeom prst="ellipse">
            <a:avLst/>
          </a:prstGeom>
          <a:noFill/>
          <a:ln cap="rnd" cmpd="sng" w="3810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28"/>
          <p:cNvSpPr/>
          <p:nvPr/>
        </p:nvSpPr>
        <p:spPr>
          <a:xfrm>
            <a:off x="3873618" y="3114585"/>
            <a:ext cx="816001" cy="815999"/>
          </a:xfrm>
          <a:prstGeom prst="ellipse">
            <a:avLst/>
          </a:prstGeom>
          <a:solidFill>
            <a:srgbClr val="48365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28"/>
          <p:cNvSpPr/>
          <p:nvPr/>
        </p:nvSpPr>
        <p:spPr>
          <a:xfrm>
            <a:off x="7514986" y="3114585"/>
            <a:ext cx="816001" cy="815999"/>
          </a:xfrm>
          <a:prstGeom prst="ellipse">
            <a:avLst/>
          </a:prstGeom>
          <a:solidFill>
            <a:srgbClr val="50771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8"/>
          <p:cNvSpPr/>
          <p:nvPr>
            <p:ph idx="3" type="pic"/>
          </p:nvPr>
        </p:nvSpPr>
        <p:spPr>
          <a:xfrm>
            <a:off x="874187" y="1912129"/>
            <a:ext cx="3072984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128"/>
          <p:cNvSpPr/>
          <p:nvPr>
            <p:ph idx="4" type="pic"/>
          </p:nvPr>
        </p:nvSpPr>
        <p:spPr>
          <a:xfrm>
            <a:off x="4585804" y="1912129"/>
            <a:ext cx="3016120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28"/>
          <p:cNvSpPr/>
          <p:nvPr>
            <p:ph idx="5" type="pic"/>
          </p:nvPr>
        </p:nvSpPr>
        <p:spPr>
          <a:xfrm>
            <a:off x="8254103" y="1912129"/>
            <a:ext cx="3071508" cy="31200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128"/>
          <p:cNvSpPr txBox="1"/>
          <p:nvPr>
            <p:ph idx="6" type="body"/>
          </p:nvPr>
        </p:nvSpPr>
        <p:spPr>
          <a:xfrm>
            <a:off x="3947171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2" name="Google Shape;212;p128"/>
          <p:cNvSpPr txBox="1"/>
          <p:nvPr>
            <p:ph idx="7" type="body"/>
          </p:nvPr>
        </p:nvSpPr>
        <p:spPr>
          <a:xfrm>
            <a:off x="7572830" y="3114585"/>
            <a:ext cx="704141" cy="749465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67"/>
              <a:buFont typeface="Arial"/>
              <a:buNone/>
              <a:defRPr b="1" i="0" sz="2667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9"/>
          <p:cNvSpPr/>
          <p:nvPr/>
        </p:nvSpPr>
        <p:spPr>
          <a:xfrm>
            <a:off x="954808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9"/>
          <p:cNvSpPr/>
          <p:nvPr>
            <p:ph idx="2" type="pic"/>
          </p:nvPr>
        </p:nvSpPr>
        <p:spPr>
          <a:xfrm>
            <a:off x="858412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129"/>
          <p:cNvSpPr txBox="1"/>
          <p:nvPr>
            <p:ph idx="1" type="body"/>
          </p:nvPr>
        </p:nvSpPr>
        <p:spPr>
          <a:xfrm>
            <a:off x="858649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7" name="Google Shape;217;p129"/>
          <p:cNvSpPr txBox="1"/>
          <p:nvPr>
            <p:ph idx="3" type="body"/>
          </p:nvPr>
        </p:nvSpPr>
        <p:spPr>
          <a:xfrm>
            <a:off x="858649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8" name="Google Shape;218;p129"/>
          <p:cNvSpPr txBox="1"/>
          <p:nvPr>
            <p:ph idx="4" type="body"/>
          </p:nvPr>
        </p:nvSpPr>
        <p:spPr>
          <a:xfrm>
            <a:off x="858651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9" name="Google Shape;219;p129"/>
          <p:cNvSpPr txBox="1"/>
          <p:nvPr>
            <p:ph idx="5" type="body"/>
          </p:nvPr>
        </p:nvSpPr>
        <p:spPr>
          <a:xfrm>
            <a:off x="1610728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0" name="Google Shape;220;p129"/>
          <p:cNvCxnSpPr/>
          <p:nvPr/>
        </p:nvCxnSpPr>
        <p:spPr>
          <a:xfrm>
            <a:off x="3228335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1" name="Google Shape;221;p129"/>
          <p:cNvSpPr/>
          <p:nvPr/>
        </p:nvSpPr>
        <p:spPr>
          <a:xfrm>
            <a:off x="3761934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29"/>
          <p:cNvSpPr/>
          <p:nvPr>
            <p:ph idx="6" type="pic"/>
          </p:nvPr>
        </p:nvSpPr>
        <p:spPr>
          <a:xfrm>
            <a:off x="3665537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129"/>
          <p:cNvSpPr txBox="1"/>
          <p:nvPr>
            <p:ph idx="7" type="body"/>
          </p:nvPr>
        </p:nvSpPr>
        <p:spPr>
          <a:xfrm>
            <a:off x="3610341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4" name="Google Shape;224;p129"/>
          <p:cNvSpPr txBox="1"/>
          <p:nvPr>
            <p:ph idx="8" type="body"/>
          </p:nvPr>
        </p:nvSpPr>
        <p:spPr>
          <a:xfrm>
            <a:off x="3610341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5" name="Google Shape;225;p129"/>
          <p:cNvSpPr txBox="1"/>
          <p:nvPr>
            <p:ph idx="9" type="body"/>
          </p:nvPr>
        </p:nvSpPr>
        <p:spPr>
          <a:xfrm>
            <a:off x="3610343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6" name="Google Shape;226;p129"/>
          <p:cNvSpPr txBox="1"/>
          <p:nvPr>
            <p:ph idx="13" type="body"/>
          </p:nvPr>
        </p:nvSpPr>
        <p:spPr>
          <a:xfrm>
            <a:off x="4362420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771B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50771B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27" name="Google Shape;227;p129"/>
          <p:cNvCxnSpPr/>
          <p:nvPr/>
        </p:nvCxnSpPr>
        <p:spPr>
          <a:xfrm>
            <a:off x="6099319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28" name="Google Shape;228;p129"/>
          <p:cNvSpPr/>
          <p:nvPr/>
        </p:nvSpPr>
        <p:spPr>
          <a:xfrm>
            <a:off x="652595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9"/>
          <p:cNvSpPr/>
          <p:nvPr>
            <p:ph idx="14" type="pic"/>
          </p:nvPr>
        </p:nvSpPr>
        <p:spPr>
          <a:xfrm>
            <a:off x="642956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129"/>
          <p:cNvSpPr txBox="1"/>
          <p:nvPr>
            <p:ph idx="15" type="body"/>
          </p:nvPr>
        </p:nvSpPr>
        <p:spPr>
          <a:xfrm>
            <a:off x="6374364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1" name="Google Shape;231;p129"/>
          <p:cNvSpPr txBox="1"/>
          <p:nvPr>
            <p:ph idx="16" type="body"/>
          </p:nvPr>
        </p:nvSpPr>
        <p:spPr>
          <a:xfrm>
            <a:off x="6374364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2" name="Google Shape;232;p129"/>
          <p:cNvSpPr txBox="1"/>
          <p:nvPr>
            <p:ph idx="17" type="body"/>
          </p:nvPr>
        </p:nvSpPr>
        <p:spPr>
          <a:xfrm>
            <a:off x="6374365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3" name="Google Shape;233;p129"/>
          <p:cNvSpPr txBox="1"/>
          <p:nvPr>
            <p:ph idx="18" type="body"/>
          </p:nvPr>
        </p:nvSpPr>
        <p:spPr>
          <a:xfrm>
            <a:off x="7126443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333"/>
              <a:buFont typeface="Arial"/>
              <a:buNone/>
              <a:defRPr b="1" i="0" sz="3333" u="none" cap="none" strike="noStrik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34" name="Google Shape;234;p129"/>
          <p:cNvCxnSpPr/>
          <p:nvPr/>
        </p:nvCxnSpPr>
        <p:spPr>
          <a:xfrm>
            <a:off x="8811788" y="1851379"/>
            <a:ext cx="0" cy="4607999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5" name="Google Shape;235;p129"/>
          <p:cNvSpPr/>
          <p:nvPr/>
        </p:nvSpPr>
        <p:spPr>
          <a:xfrm>
            <a:off x="9315796" y="1980090"/>
            <a:ext cx="1793877" cy="1823989"/>
          </a:xfrm>
          <a:prstGeom prst="ellipse">
            <a:avLst/>
          </a:prstGeom>
          <a:noFill/>
          <a:ln cap="rnd" cmpd="sng" w="381000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2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9"/>
          <p:cNvSpPr/>
          <p:nvPr>
            <p:ph idx="19" type="pic"/>
          </p:nvPr>
        </p:nvSpPr>
        <p:spPr>
          <a:xfrm>
            <a:off x="9219400" y="1861557"/>
            <a:ext cx="2029915" cy="2063988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129"/>
          <p:cNvSpPr txBox="1"/>
          <p:nvPr>
            <p:ph idx="20" type="body"/>
          </p:nvPr>
        </p:nvSpPr>
        <p:spPr>
          <a:xfrm>
            <a:off x="9199956" y="4130546"/>
            <a:ext cx="2049120" cy="4797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133"/>
              <a:buFont typeface="Arial"/>
              <a:buNone/>
              <a:defRPr b="0" i="0" sz="2133" u="none" cap="none" strike="noStrike">
                <a:solidFill>
                  <a:srgbClr val="7F7F7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8" name="Google Shape;238;p129"/>
          <p:cNvSpPr txBox="1"/>
          <p:nvPr>
            <p:ph idx="21" type="body"/>
          </p:nvPr>
        </p:nvSpPr>
        <p:spPr>
          <a:xfrm>
            <a:off x="9199956" y="4621172"/>
            <a:ext cx="2049120" cy="253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0500" lIns="0" spcFirstLastPara="1" rIns="0" wrap="square" tIns="40500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1333"/>
              <a:buFont typeface="Arial"/>
              <a:buNone/>
              <a:defRPr b="1" i="0" sz="1333" u="none" cap="none" strike="noStrike">
                <a:solidFill>
                  <a:srgbClr val="48365A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9" name="Google Shape;239;p129"/>
          <p:cNvSpPr txBox="1"/>
          <p:nvPr>
            <p:ph idx="22" type="body"/>
          </p:nvPr>
        </p:nvSpPr>
        <p:spPr>
          <a:xfrm>
            <a:off x="9199957" y="4965319"/>
            <a:ext cx="2049120" cy="866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ctr">
              <a:lnSpc>
                <a:spcPct val="13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0" name="Google Shape;240;p129"/>
          <p:cNvSpPr txBox="1"/>
          <p:nvPr>
            <p:ph idx="23" type="body"/>
          </p:nvPr>
        </p:nvSpPr>
        <p:spPr>
          <a:xfrm>
            <a:off x="9952035" y="5854535"/>
            <a:ext cx="641923" cy="622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875" lIns="0" spcFirstLastPara="1" rIns="0" wrap="square" tIns="103875">
            <a:noAutofit/>
          </a:bodyPr>
          <a:lstStyle>
            <a:lvl1pPr indent="-22860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3333"/>
              <a:buFont typeface="Arial"/>
              <a:buNone/>
              <a:defRPr b="1" i="0" sz="3333" u="none" cap="none" strike="noStrik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318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97954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667"/>
              <a:buFont typeface="Arial"/>
              <a:buChar char="•"/>
              <a:defRPr b="0" i="0" sz="2667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810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810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1" name="Google Shape;241;p129"/>
          <p:cNvSpPr txBox="1"/>
          <p:nvPr>
            <p:ph idx="24" type="body"/>
          </p:nvPr>
        </p:nvSpPr>
        <p:spPr>
          <a:xfrm>
            <a:off x="3329431" y="248361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2" name="Google Shape;242;p129"/>
          <p:cNvSpPr txBox="1"/>
          <p:nvPr>
            <p:ph idx="25" type="body"/>
          </p:nvPr>
        </p:nvSpPr>
        <p:spPr>
          <a:xfrm>
            <a:off x="3329431" y="107694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dle title ">
  <p:cSld name="Midle title "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1"/>
          <p:cNvSpPr txBox="1"/>
          <p:nvPr>
            <p:ph idx="1" type="body"/>
          </p:nvPr>
        </p:nvSpPr>
        <p:spPr>
          <a:xfrm>
            <a:off x="635165" y="3231595"/>
            <a:ext cx="55512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9" name="Google Shape;249;p91"/>
          <p:cNvSpPr txBox="1"/>
          <p:nvPr>
            <p:ph idx="2" type="body"/>
          </p:nvPr>
        </p:nvSpPr>
        <p:spPr>
          <a:xfrm>
            <a:off x="635165" y="4060176"/>
            <a:ext cx="5551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2"/>
          <p:cNvSpPr txBox="1"/>
          <p:nvPr>
            <p:ph idx="1" type="body"/>
          </p:nvPr>
        </p:nvSpPr>
        <p:spPr>
          <a:xfrm>
            <a:off x="629771" y="497272"/>
            <a:ext cx="55512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2" name="Google Shape;252;p92"/>
          <p:cNvSpPr txBox="1"/>
          <p:nvPr>
            <p:ph idx="2" type="body"/>
          </p:nvPr>
        </p:nvSpPr>
        <p:spPr>
          <a:xfrm>
            <a:off x="629771" y="1325853"/>
            <a:ext cx="5551200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with title 1">
  <p:cSld name="Graphic with title 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4"/>
          <p:cNvSpPr/>
          <p:nvPr>
            <p:ph idx="2" type="pic"/>
          </p:nvPr>
        </p:nvSpPr>
        <p:spPr>
          <a:xfrm>
            <a:off x="0" y="219127"/>
            <a:ext cx="5398451" cy="6934100"/>
          </a:xfrm>
          <a:prstGeom prst="rect">
            <a:avLst/>
          </a:prstGeom>
          <a:noFill/>
          <a:ln>
            <a:noFill/>
          </a:ln>
        </p:spPr>
      </p:sp>
      <p:sp>
        <p:nvSpPr>
          <p:cNvPr id="25" name="Google Shape;25;p94"/>
          <p:cNvSpPr txBox="1"/>
          <p:nvPr>
            <p:ph idx="1" type="body"/>
          </p:nvPr>
        </p:nvSpPr>
        <p:spPr>
          <a:xfrm>
            <a:off x="6096000" y="989761"/>
            <a:ext cx="5471584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94"/>
          <p:cNvSpPr txBox="1"/>
          <p:nvPr>
            <p:ph idx="3" type="body"/>
          </p:nvPr>
        </p:nvSpPr>
        <p:spPr>
          <a:xfrm>
            <a:off x="6096000" y="1818343"/>
            <a:ext cx="5471584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center title">
  <p:cSld name="Top center 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5"/>
          <p:cNvSpPr txBox="1"/>
          <p:nvPr>
            <p:ph idx="1" type="body"/>
          </p:nvPr>
        </p:nvSpPr>
        <p:spPr>
          <a:xfrm>
            <a:off x="332943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9" name="Google Shape;29;p95"/>
          <p:cNvSpPr txBox="1"/>
          <p:nvPr>
            <p:ph idx="2" type="body"/>
          </p:nvPr>
        </p:nvSpPr>
        <p:spPr>
          <a:xfrm>
            <a:off x="332943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op left title">
  <p:cSld name="Top left title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96"/>
          <p:cNvSpPr txBox="1"/>
          <p:nvPr>
            <p:ph idx="1" type="body"/>
          </p:nvPr>
        </p:nvSpPr>
        <p:spPr>
          <a:xfrm>
            <a:off x="629771" y="497272"/>
            <a:ext cx="5551276" cy="769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rgbClr val="7F7F7F"/>
              </a:buClr>
              <a:buSzPts val="5333"/>
              <a:buFont typeface="Arial"/>
              <a:buNone/>
              <a:defRPr b="0" i="0" sz="5333" u="none" cap="none" strike="noStrike">
                <a:solidFill>
                  <a:srgbClr val="7F7F7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96"/>
          <p:cNvSpPr txBox="1"/>
          <p:nvPr>
            <p:ph idx="2" type="body"/>
          </p:nvPr>
        </p:nvSpPr>
        <p:spPr>
          <a:xfrm>
            <a:off x="629771" y="1325853"/>
            <a:ext cx="5551276" cy="2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333"/>
              </a:spcBef>
              <a:spcAft>
                <a:spcPts val="0"/>
              </a:spcAft>
              <a:buClr>
                <a:schemeClr val="accent2"/>
              </a:buClr>
              <a:buSzPts val="1333"/>
              <a:buFont typeface="Arial"/>
              <a:buNone/>
              <a:defRPr b="1" i="0" sz="1333" u="none" cap="none" strike="noStrike">
                <a:solidFill>
                  <a:schemeClr val="accent2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5333"/>
              <a:buFont typeface="Arial"/>
              <a:buNone/>
              <a:defRPr b="0" i="0" sz="5333" u="none" cap="none" strike="noStrike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5pPr>
            <a:lvl6pPr indent="-381000" lvl="5" marL="27432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81000" lvl="6" marL="32004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81000" lvl="7" marL="36576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81000" lvl="8" marL="4114800" marR="0" rtl="0" algn="l">
              <a:lnSpc>
                <a:spcPct val="90000"/>
              </a:lnSpc>
              <a:spcBef>
                <a:spcPts val="6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Clea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ear">
  <p:cSld name="1_Clea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6.xml"/><Relationship Id="rId22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27.xml"/><Relationship Id="rId24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29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slideLayout" Target="../slideLayouts/slideLayout9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26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31.xml"/><Relationship Id="rId28" Type="http://schemas.openxmlformats.org/officeDocument/2006/relationships/slideLayout" Target="../slideLayouts/slideLayout34.xml"/><Relationship Id="rId27" Type="http://schemas.openxmlformats.org/officeDocument/2006/relationships/slideLayout" Target="../slideLayouts/slideLayout33.xml"/><Relationship Id="rId5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2.xml"/><Relationship Id="rId29" Type="http://schemas.openxmlformats.org/officeDocument/2006/relationships/slideLayout" Target="../slideLayouts/slideLayout35.xml"/><Relationship Id="rId7" Type="http://schemas.openxmlformats.org/officeDocument/2006/relationships/slideLayout" Target="../slideLayouts/slideLayout13.xml"/><Relationship Id="rId8" Type="http://schemas.openxmlformats.org/officeDocument/2006/relationships/slideLayout" Target="../slideLayouts/slideLayout14.xml"/><Relationship Id="rId31" Type="http://schemas.openxmlformats.org/officeDocument/2006/relationships/slideLayout" Target="../slideLayouts/slideLayout37.xml"/><Relationship Id="rId30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16.xml"/><Relationship Id="rId32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19.xml"/><Relationship Id="rId35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18.xml"/><Relationship Id="rId34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21.xml"/><Relationship Id="rId37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20.xml"/><Relationship Id="rId36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22.xml"/><Relationship Id="rId38" Type="http://schemas.openxmlformats.org/officeDocument/2006/relationships/theme" Target="../theme/theme2.xml"/><Relationship Id="rId19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2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44.xml"/><Relationship Id="rId3" Type="http://schemas.openxmlformats.org/officeDocument/2006/relationships/slideLayout" Target="../slideLayouts/slideLayout45.xml"/><Relationship Id="rId4" Type="http://schemas.openxmlformats.org/officeDocument/2006/relationships/slideLayout" Target="../slideLayouts/slideLayout46.xml"/><Relationship Id="rId5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8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96644" y="156750"/>
            <a:ext cx="2220469" cy="77403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81"/>
          <p:cNvSpPr/>
          <p:nvPr/>
        </p:nvSpPr>
        <p:spPr>
          <a:xfrm>
            <a:off x="8782521" y="6450660"/>
            <a:ext cx="33972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8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979763" y="160554"/>
            <a:ext cx="1814099" cy="632379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85"/>
          <p:cNvSpPr/>
          <p:nvPr/>
        </p:nvSpPr>
        <p:spPr>
          <a:xfrm>
            <a:off x="8782520" y="6450660"/>
            <a:ext cx="336393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IntelliPaat, All rights reserved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" name="Google Shape;36;p85"/>
          <p:cNvCxnSpPr/>
          <p:nvPr/>
        </p:nvCxnSpPr>
        <p:spPr>
          <a:xfrm rot="10800000">
            <a:off x="403103" y="983227"/>
            <a:ext cx="11390759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88" r:id="rId33"/>
    <p:sldLayoutId id="2147483689" r:id="rId34"/>
    <p:sldLayoutId id="2147483690" r:id="rId35"/>
    <p:sldLayoutId id="2147483691" r:id="rId36"/>
    <p:sldLayoutId id="2147483692" r:id="rId3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9"/>
          <p:cNvSpPr/>
          <p:nvPr/>
        </p:nvSpPr>
        <p:spPr>
          <a:xfrm>
            <a:off x="8782521" y="6450660"/>
            <a:ext cx="3397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Copyright Intellipaat. All rights reserved. </a:t>
            </a:r>
            <a:endParaRPr b="0" i="0" sz="1467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5" name="Google Shape;245;p8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27381" y="117421"/>
            <a:ext cx="2272908" cy="79231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94" r:id="rId2"/>
    <p:sldLayoutId id="2147483695" r:id="rId3"/>
    <p:sldLayoutId id="2147483696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5465">
          <p15:clr>
            <a:srgbClr val="F26B43"/>
          </p15:clr>
        </p15:guide>
        <p15:guide id="4" pos="29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8.png"/><Relationship Id="rId5" Type="http://schemas.openxmlformats.org/officeDocument/2006/relationships/image" Target="../media/image3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7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5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6.gif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5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9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6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0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2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6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.jpg"/><Relationship Id="rId4" Type="http://schemas.openxmlformats.org/officeDocument/2006/relationships/image" Target="../media/image67.png"/><Relationship Id="rId5" Type="http://schemas.openxmlformats.org/officeDocument/2006/relationships/image" Target="../media/image6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10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398" name="Google Shape;398;p1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1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00" name="Google Shape;400;p10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401" name="Google Shape;401;p1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1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3" name="Google Shape;403;p10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4" name="Google Shape;404;p10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405" name="Google Shape;405;p10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B4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Sampling</a:t>
              </a:r>
              <a:endParaRPr b="0" i="0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406" name="Google Shape;406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1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Sampling</a:t>
            </a:r>
            <a:endParaRPr/>
          </a:p>
        </p:txBody>
      </p:sp>
      <p:grpSp>
        <p:nvGrpSpPr>
          <p:cNvPr id="412" name="Google Shape;412;p11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413" name="Google Shape;413;p11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414" name="Google Shape;414;p11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6" name="Google Shape;416;p11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417" name="Google Shape;417;p11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8" name="Google Shape;418;p1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19" name="Google Shape;419;p11"/>
          <p:cNvSpPr/>
          <p:nvPr/>
        </p:nvSpPr>
        <p:spPr>
          <a:xfrm>
            <a:off x="2389740" y="1308988"/>
            <a:ext cx="7451115" cy="981468"/>
          </a:xfrm>
          <a:prstGeom prst="roundRect">
            <a:avLst>
              <a:gd fmla="val 16667" name="adj"/>
            </a:avLst>
          </a:prstGeom>
          <a:solidFill>
            <a:srgbClr val="E1F7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Sampling is the process of collecting data to perform analysis on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0" name="Google Shape;42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19" y="351735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2434" y="3517350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8340" y="3268964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7" name="Google Shape;427;p12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428" name="Google Shape;428;p1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1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0" name="Google Shape;430;p12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431" name="Google Shape;431;p1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1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12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34" name="Google Shape;434;p12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435" name="Google Shape;435;p12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B4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Sample</a:t>
              </a: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b="1" i="0" lang="en-US" sz="5333" u="none" cap="none" strike="noStrike">
                  <a:solidFill>
                    <a:schemeClr val="dk1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vs</a:t>
              </a: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Population</a:t>
              </a:r>
              <a:endParaRPr b="0" i="0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436" name="Google Shape;436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13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442" name="Google Shape;442;p13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443" name="Google Shape;443;p13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4" name="Google Shape;444;p1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45" name="Google Shape;445;p13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446" name="Google Shape;446;p13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7" name="Google Shape;447;p1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48" name="Google Shape;448;p13"/>
          <p:cNvSpPr/>
          <p:nvPr/>
        </p:nvSpPr>
        <p:spPr>
          <a:xfrm>
            <a:off x="1329844" y="1429921"/>
            <a:ext cx="9532312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entire dataset such as the whole population of a country,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subset of that population which is analyzed to make inferences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13"/>
          <p:cNvSpPr txBox="1"/>
          <p:nvPr/>
        </p:nvSpPr>
        <p:spPr>
          <a:xfrm>
            <a:off x="479084" y="227295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Sample vs Population</a:t>
            </a:r>
            <a:endParaRPr/>
          </a:p>
        </p:txBody>
      </p:sp>
      <p:pic>
        <p:nvPicPr>
          <p:cNvPr id="450" name="Google Shape;45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19" y="351735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340" y="3268964"/>
            <a:ext cx="2272365" cy="22723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2434" y="3517350"/>
            <a:ext cx="2064347" cy="20643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7" name="Google Shape;457;p14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458" name="Google Shape;458;p1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1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0" name="Google Shape;460;p14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461" name="Google Shape;461;p1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1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3" name="Google Shape;463;p14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64" name="Google Shape;464;p14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465" name="Google Shape;465;p14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B4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Random Sampling</a:t>
              </a:r>
              <a:endParaRPr b="0" i="0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466" name="Google Shape;466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5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Random Sampling</a:t>
            </a:r>
            <a:endParaRPr/>
          </a:p>
        </p:txBody>
      </p:sp>
      <p:grpSp>
        <p:nvGrpSpPr>
          <p:cNvPr id="472" name="Google Shape;472;p15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473" name="Google Shape;473;p15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474" name="Google Shape;474;p15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1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6" name="Google Shape;476;p15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477" name="Google Shape;477;p15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1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479" name="Google Shape;47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400" y="3288728"/>
            <a:ext cx="2144225" cy="21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519" y="3196231"/>
            <a:ext cx="2128757" cy="212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7920" y="3228092"/>
            <a:ext cx="2055108" cy="2055108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15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Random Sampling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selecting a subset / sample from a population in such a way that every data point is equally likely to be included in the sample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6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488" name="Google Shape;488;p1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9" name="Google Shape;489;p1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0" name="Google Shape;490;p16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491" name="Google Shape;491;p1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1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3" name="Google Shape;493;p16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94" name="Google Shape;494;p16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495" name="Google Shape;495;p16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B4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Stratified Sampling</a:t>
              </a:r>
              <a:endParaRPr b="0" i="0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496" name="Google Shape;496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17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Stratified Sampling</a:t>
            </a:r>
            <a:endParaRPr/>
          </a:p>
        </p:txBody>
      </p:sp>
      <p:grpSp>
        <p:nvGrpSpPr>
          <p:cNvPr id="502" name="Google Shape;502;p17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503" name="Google Shape;503;p17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504" name="Google Shape;504;p17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5" name="Google Shape;505;p1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6" name="Google Shape;506;p17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507" name="Google Shape;507;p17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8" name="Google Shape;508;p1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9" name="Google Shape;509;p17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Stratified Sampling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process of dividing your samples into layers or groups and then performing random sampling for each group</a:t>
            </a:r>
            <a:endParaRPr/>
          </a:p>
        </p:txBody>
      </p:sp>
      <p:pic>
        <p:nvPicPr>
          <p:cNvPr id="510" name="Google Shape;5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60400" y="3288728"/>
            <a:ext cx="2144225" cy="2144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1" name="Google Shape;51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10519" y="3196231"/>
            <a:ext cx="2128757" cy="2128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2" name="Google Shape;512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17920" y="3228092"/>
            <a:ext cx="2055108" cy="2055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7" name="Google Shape;517;p18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518" name="Google Shape;518;p1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1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20" name="Google Shape;520;p18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521" name="Google Shape;521;p1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1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23" name="Google Shape;523;p18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4" name="Google Shape;524;p18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525" name="Google Shape;525;p18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84B4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Central Tendencies</a:t>
              </a:r>
              <a:endParaRPr b="0" i="0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526" name="Google Shape;52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19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Central Tendencies</a:t>
            </a:r>
            <a:endParaRPr/>
          </a:p>
        </p:txBody>
      </p:sp>
      <p:grpSp>
        <p:nvGrpSpPr>
          <p:cNvPr id="532" name="Google Shape;532;p19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533" name="Google Shape;533;p19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534" name="Google Shape;534;p19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1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9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537" name="Google Shape;537;p19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1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39" name="Google Shape;539;p19"/>
          <p:cNvSpPr/>
          <p:nvPr/>
        </p:nvSpPr>
        <p:spPr>
          <a:xfrm>
            <a:off x="1769453" y="2332383"/>
            <a:ext cx="8438185" cy="1632803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Central Tendency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indicate where does the middle or center of the distribution of our data lies</a:t>
            </a:r>
            <a:endParaRPr/>
          </a:p>
        </p:txBody>
      </p:sp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"/>
          <p:cNvGrpSpPr/>
          <p:nvPr/>
        </p:nvGrpSpPr>
        <p:grpSpPr>
          <a:xfrm>
            <a:off x="1172293" y="2104151"/>
            <a:ext cx="4296238" cy="731520"/>
            <a:chOff x="760001" y="1851460"/>
            <a:chExt cx="3222179" cy="548640"/>
          </a:xfrm>
        </p:grpSpPr>
        <p:sp>
          <p:nvSpPr>
            <p:cNvPr id="263" name="Google Shape;263;p2"/>
            <p:cNvSpPr/>
            <p:nvPr/>
          </p:nvSpPr>
          <p:spPr>
            <a:xfrm>
              <a:off x="760001" y="1851460"/>
              <a:ext cx="548640" cy="54864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01</a:t>
              </a:r>
              <a:endParaRPr/>
            </a:p>
          </p:txBody>
        </p:sp>
        <p:sp>
          <p:nvSpPr>
            <p:cNvPr id="264" name="Google Shape;264;p2"/>
            <p:cNvSpPr txBox="1"/>
            <p:nvPr/>
          </p:nvSpPr>
          <p:spPr>
            <a:xfrm>
              <a:off x="1308481" y="1975738"/>
              <a:ext cx="2673699" cy="300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84B4"/>
                  </a:solidFill>
                  <a:latin typeface="Raleway"/>
                  <a:ea typeface="Raleway"/>
                  <a:cs typeface="Raleway"/>
                  <a:sym typeface="Raleway"/>
                </a:rPr>
                <a:t>Intro to Statistics</a:t>
              </a:r>
              <a:endParaRPr/>
            </a:p>
          </p:txBody>
        </p:sp>
      </p:grpSp>
      <p:grpSp>
        <p:nvGrpSpPr>
          <p:cNvPr id="265" name="Google Shape;265;p2"/>
          <p:cNvGrpSpPr/>
          <p:nvPr/>
        </p:nvGrpSpPr>
        <p:grpSpPr>
          <a:xfrm>
            <a:off x="7314481" y="2100929"/>
            <a:ext cx="4027805" cy="731520"/>
            <a:chOff x="478312" y="1463546"/>
            <a:chExt cx="3020854" cy="548640"/>
          </a:xfrm>
        </p:grpSpPr>
        <p:sp>
          <p:nvSpPr>
            <p:cNvPr id="266" name="Google Shape;266;p2"/>
            <p:cNvSpPr/>
            <p:nvPr/>
          </p:nvSpPr>
          <p:spPr>
            <a:xfrm>
              <a:off x="478312" y="1463546"/>
              <a:ext cx="548640" cy="54864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02</a:t>
              </a:r>
              <a:endParaRPr/>
            </a:p>
          </p:txBody>
        </p:sp>
        <p:sp>
          <p:nvSpPr>
            <p:cNvPr id="267" name="Google Shape;267;p2"/>
            <p:cNvSpPr txBox="1"/>
            <p:nvPr/>
          </p:nvSpPr>
          <p:spPr>
            <a:xfrm>
              <a:off x="1026952" y="1578298"/>
              <a:ext cx="2472214" cy="30008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84B4"/>
                  </a:solidFill>
                  <a:latin typeface="Raleway"/>
                  <a:ea typeface="Raleway"/>
                  <a:cs typeface="Raleway"/>
                  <a:sym typeface="Raleway"/>
                </a:rPr>
                <a:t>Sampling</a:t>
              </a:r>
              <a:endParaRPr/>
            </a:p>
          </p:txBody>
        </p:sp>
      </p:grpSp>
      <p:pic>
        <p:nvPicPr>
          <p:cNvPr descr="Image result for agenda logo" id="268" name="Google Shape;26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1135" y="142501"/>
            <a:ext cx="4426203" cy="15823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"/>
          <p:cNvGrpSpPr/>
          <p:nvPr/>
        </p:nvGrpSpPr>
        <p:grpSpPr>
          <a:xfrm>
            <a:off x="1172082" y="3050908"/>
            <a:ext cx="4094248" cy="731522"/>
            <a:chOff x="1148821" y="3339590"/>
            <a:chExt cx="4094248" cy="731522"/>
          </a:xfrm>
        </p:grpSpPr>
        <p:sp>
          <p:nvSpPr>
            <p:cNvPr id="270" name="Google Shape;270;p2"/>
            <p:cNvSpPr/>
            <p:nvPr/>
          </p:nvSpPr>
          <p:spPr>
            <a:xfrm>
              <a:off x="1148821" y="3339590"/>
              <a:ext cx="731518" cy="73152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03</a:t>
              </a:r>
              <a:endParaRPr/>
            </a:p>
          </p:txBody>
        </p:sp>
        <p:sp>
          <p:nvSpPr>
            <p:cNvPr id="271" name="Google Shape;271;p2"/>
            <p:cNvSpPr txBox="1"/>
            <p:nvPr/>
          </p:nvSpPr>
          <p:spPr>
            <a:xfrm>
              <a:off x="1860900" y="3520180"/>
              <a:ext cx="3382169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84B4"/>
                  </a:solidFill>
                  <a:latin typeface="Raleway"/>
                  <a:ea typeface="Raleway"/>
                  <a:cs typeface="Raleway"/>
                  <a:sym typeface="Raleway"/>
                </a:rPr>
                <a:t>Central Tendencies</a:t>
              </a:r>
              <a:endParaRPr/>
            </a:p>
          </p:txBody>
        </p:sp>
      </p:grpSp>
      <p:grpSp>
        <p:nvGrpSpPr>
          <p:cNvPr id="272" name="Google Shape;272;p2"/>
          <p:cNvGrpSpPr/>
          <p:nvPr/>
        </p:nvGrpSpPr>
        <p:grpSpPr>
          <a:xfrm>
            <a:off x="7314481" y="3050909"/>
            <a:ext cx="4427376" cy="731519"/>
            <a:chOff x="7314483" y="3341666"/>
            <a:chExt cx="4113323" cy="731519"/>
          </a:xfrm>
        </p:grpSpPr>
        <p:sp>
          <p:nvSpPr>
            <p:cNvPr id="273" name="Google Shape;273;p2"/>
            <p:cNvSpPr/>
            <p:nvPr/>
          </p:nvSpPr>
          <p:spPr>
            <a:xfrm>
              <a:off x="7314483" y="3341666"/>
              <a:ext cx="679630" cy="731519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04</a:t>
              </a:r>
              <a:endParaRPr/>
            </a:p>
          </p:txBody>
        </p:sp>
        <p:sp>
          <p:nvSpPr>
            <p:cNvPr id="274" name="Google Shape;274;p2"/>
            <p:cNvSpPr txBox="1"/>
            <p:nvPr/>
          </p:nvSpPr>
          <p:spPr>
            <a:xfrm>
              <a:off x="7994113" y="3507370"/>
              <a:ext cx="34336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84B4"/>
                  </a:solidFill>
                  <a:latin typeface="Raleway"/>
                  <a:ea typeface="Raleway"/>
                  <a:cs typeface="Raleway"/>
                  <a:sym typeface="Raleway"/>
                </a:rPr>
                <a:t>Variation</a:t>
              </a:r>
              <a:endParaRPr/>
            </a:p>
          </p:txBody>
        </p:sp>
      </p:grpSp>
      <p:grpSp>
        <p:nvGrpSpPr>
          <p:cNvPr id="275" name="Google Shape;275;p2"/>
          <p:cNvGrpSpPr/>
          <p:nvPr/>
        </p:nvGrpSpPr>
        <p:grpSpPr>
          <a:xfrm>
            <a:off x="-1601035" y="4281981"/>
            <a:ext cx="5123129" cy="4136170"/>
            <a:chOff x="-1601036" y="4281981"/>
            <a:chExt cx="5123129" cy="4136170"/>
          </a:xfrm>
        </p:grpSpPr>
        <p:sp>
          <p:nvSpPr>
            <p:cNvPr id="276" name="Google Shape;276;p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8" name="Google Shape;278;p2"/>
          <p:cNvGrpSpPr/>
          <p:nvPr/>
        </p:nvGrpSpPr>
        <p:grpSpPr>
          <a:xfrm>
            <a:off x="8713178" y="-1553668"/>
            <a:ext cx="5123129" cy="4136170"/>
            <a:chOff x="-1601036" y="4281981"/>
            <a:chExt cx="5123129" cy="4136170"/>
          </a:xfrm>
        </p:grpSpPr>
        <p:sp>
          <p:nvSpPr>
            <p:cNvPr id="279" name="Google Shape;279;p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1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1" name="Google Shape;281;p2"/>
          <p:cNvSpPr/>
          <p:nvPr/>
        </p:nvSpPr>
        <p:spPr>
          <a:xfrm rot="2311063">
            <a:off x="-1626878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51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2" name="Google Shape;282;p2"/>
          <p:cNvGrpSpPr/>
          <p:nvPr/>
        </p:nvGrpSpPr>
        <p:grpSpPr>
          <a:xfrm>
            <a:off x="1179625" y="3942716"/>
            <a:ext cx="4724850" cy="731520"/>
            <a:chOff x="1172083" y="4485800"/>
            <a:chExt cx="4724850" cy="731520"/>
          </a:xfrm>
        </p:grpSpPr>
        <p:sp>
          <p:nvSpPr>
            <p:cNvPr id="283" name="Google Shape;283;p2"/>
            <p:cNvSpPr/>
            <p:nvPr/>
          </p:nvSpPr>
          <p:spPr>
            <a:xfrm>
              <a:off x="1172083" y="4485800"/>
              <a:ext cx="731520" cy="731520"/>
            </a:xfrm>
            <a:prstGeom prst="rect">
              <a:avLst/>
            </a:prstGeom>
            <a:solidFill>
              <a:srgbClr val="F9B26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FFFFFF"/>
                  </a:solidFill>
                  <a:latin typeface="Raleway"/>
                  <a:ea typeface="Raleway"/>
                  <a:cs typeface="Raleway"/>
                  <a:sym typeface="Raleway"/>
                </a:rPr>
                <a:t>05</a:t>
              </a:r>
              <a:endParaRPr/>
            </a:p>
          </p:txBody>
        </p:sp>
        <p:sp>
          <p:nvSpPr>
            <p:cNvPr id="284" name="Google Shape;284;p2"/>
            <p:cNvSpPr txBox="1"/>
            <p:nvPr/>
          </p:nvSpPr>
          <p:spPr>
            <a:xfrm>
              <a:off x="1918450" y="4564102"/>
              <a:ext cx="3978483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00" u="none" cap="none" strike="noStrike">
                  <a:solidFill>
                    <a:srgbClr val="0084B4"/>
                  </a:solidFill>
                  <a:latin typeface="Raleway"/>
                  <a:ea typeface="Raleway"/>
                  <a:cs typeface="Raleway"/>
                  <a:sym typeface="Raleway"/>
                </a:rPr>
                <a:t>Correlation</a:t>
              </a:r>
              <a:endParaRPr/>
            </a:p>
          </p:txBody>
        </p:sp>
      </p:grpSp>
    </p:spTree>
  </p:cSld>
  <p:clrMapOvr>
    <a:masterClrMapping/>
  </p:clrMapOvr>
  <p:transition>
    <p:wipe dir="l"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4" name="Google Shape;544;p20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545" name="Google Shape;545;p2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6" name="Google Shape;546;p2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7" name="Google Shape;547;p20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548" name="Google Shape;548;p2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9" name="Google Shape;549;p2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0" name="Google Shape;550;p20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1" name="Google Shape;551;p20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552" name="Google Shape;552;p20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85FF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Mean</a:t>
              </a:r>
              <a:endParaRPr b="0" i="0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553" name="Google Shape;553;p2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1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Mean</a:t>
            </a:r>
            <a:endParaRPr/>
          </a:p>
        </p:txBody>
      </p:sp>
      <p:grpSp>
        <p:nvGrpSpPr>
          <p:cNvPr id="559" name="Google Shape;559;p21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560" name="Google Shape;560;p21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561" name="Google Shape;561;p21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2" name="Google Shape;562;p2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3" name="Google Shape;563;p21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564" name="Google Shape;564;p21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5" name="Google Shape;565;p2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66" name="Google Shape;56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0165" y="3249209"/>
            <a:ext cx="1351668" cy="1351668"/>
          </a:xfrm>
          <a:prstGeom prst="rect">
            <a:avLst/>
          </a:prstGeom>
          <a:noFill/>
          <a:ln>
            <a:noFill/>
          </a:ln>
        </p:spPr>
      </p:pic>
      <p:sp>
        <p:nvSpPr>
          <p:cNvPr id="567" name="Google Shape;567;p21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average of the data. In simpler terms it’s the sum of values divided by total number of values. It’s represented by Greek letter Sigma</a:t>
            </a:r>
            <a:endParaRPr/>
          </a:p>
        </p:txBody>
      </p:sp>
      <p:sp>
        <p:nvSpPr>
          <p:cNvPr id="568" name="Google Shape;568;p21"/>
          <p:cNvSpPr/>
          <p:nvPr/>
        </p:nvSpPr>
        <p:spPr>
          <a:xfrm>
            <a:off x="5267521" y="4829486"/>
            <a:ext cx="1656957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Mean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" name="Google Shape;573;p22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574" name="Google Shape;574;p2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2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6" name="Google Shape;576;p22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577" name="Google Shape;577;p2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2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22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80" name="Google Shape;580;p22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581" name="Google Shape;581;p22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85FF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Mode</a:t>
              </a:r>
              <a:endParaRPr b="0" i="0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582" name="Google Shape;582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23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Mode</a:t>
            </a:r>
            <a:endParaRPr/>
          </a:p>
        </p:txBody>
      </p:sp>
      <p:grpSp>
        <p:nvGrpSpPr>
          <p:cNvPr id="588" name="Google Shape;588;p23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589" name="Google Shape;589;p23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590" name="Google Shape;590;p23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2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2" name="Google Shape;592;p23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593" name="Google Shape;593;p23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95" name="Google Shape;595;p23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used to indicate the most frequent data point, in other words the one which occurs most number of times</a:t>
            </a:r>
            <a:endParaRPr/>
          </a:p>
        </p:txBody>
      </p:sp>
      <p:sp>
        <p:nvSpPr>
          <p:cNvPr id="596" name="Google Shape;596;p23"/>
          <p:cNvSpPr/>
          <p:nvPr/>
        </p:nvSpPr>
        <p:spPr>
          <a:xfrm>
            <a:off x="5401684" y="4837361"/>
            <a:ext cx="1528033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</a:t>
            </a:r>
            <a:endParaRPr/>
          </a:p>
        </p:txBody>
      </p:sp>
      <p:pic>
        <p:nvPicPr>
          <p:cNvPr id="597" name="Google Shape;59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602" y="3293267"/>
            <a:ext cx="1209628" cy="120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2" name="Google Shape;602;p24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603" name="Google Shape;603;p2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2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24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606" name="Google Shape;606;p2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2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8" name="Google Shape;608;p24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09" name="Google Shape;609;p24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610" name="Google Shape;610;p24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85FF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Median</a:t>
              </a:r>
              <a:endParaRPr b="0" i="0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611" name="Google Shape;611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25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Median</a:t>
            </a: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618" name="Google Shape;618;p25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619" name="Google Shape;619;p25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2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1" name="Google Shape;621;p25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622" name="Google Shape;622;p25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3" name="Google Shape;623;p2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24" name="Google Shape;624;p25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middle of the data. If the data is arranged in ascending order then the data element which occurs right at the center is the median</a:t>
            </a:r>
            <a:endParaRPr/>
          </a:p>
        </p:txBody>
      </p:sp>
      <p:sp>
        <p:nvSpPr>
          <p:cNvPr id="625" name="Google Shape;625;p25"/>
          <p:cNvSpPr/>
          <p:nvPr/>
        </p:nvSpPr>
        <p:spPr>
          <a:xfrm>
            <a:off x="5337221" y="4948199"/>
            <a:ext cx="1656957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Median</a:t>
            </a:r>
            <a:endParaRPr/>
          </a:p>
        </p:txBody>
      </p:sp>
      <p:pic>
        <p:nvPicPr>
          <p:cNvPr id="626" name="Google Shape;62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866" y="3246484"/>
            <a:ext cx="1351668" cy="135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1" name="Google Shape;631;p26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632" name="Google Shape;632;p2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3" name="Google Shape;633;p2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34" name="Google Shape;634;p26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635" name="Google Shape;635;p2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6" name="Google Shape;636;p2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7" name="Google Shape;637;p26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38" name="Google Shape;638;p26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639" name="Google Shape;639;p26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285FF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Variation</a:t>
              </a:r>
              <a:endParaRPr b="0" i="0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640" name="Google Shape;640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27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Variation</a:t>
            </a:r>
            <a:endParaRPr/>
          </a:p>
        </p:txBody>
      </p:sp>
      <p:grpSp>
        <p:nvGrpSpPr>
          <p:cNvPr id="646" name="Google Shape;646;p27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648" name="Google Shape;648;p27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0" name="Google Shape;650;p27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651" name="Google Shape;651;p27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2" name="Google Shape;652;p2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53" name="Google Shape;653;p27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statistics is used to show how data is dispersed, or spread out. Several measures of variation are used in statistics.</a:t>
            </a:r>
            <a:endParaRPr/>
          </a:p>
        </p:txBody>
      </p:sp>
      <p:sp>
        <p:nvSpPr>
          <p:cNvPr id="654" name="Google Shape;654;p27"/>
          <p:cNvSpPr/>
          <p:nvPr/>
        </p:nvSpPr>
        <p:spPr>
          <a:xfrm>
            <a:off x="2002659" y="4830276"/>
            <a:ext cx="1484612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</a:t>
            </a:r>
            <a:endParaRPr/>
          </a:p>
        </p:txBody>
      </p:sp>
      <p:sp>
        <p:nvSpPr>
          <p:cNvPr id="655" name="Google Shape;655;p27"/>
          <p:cNvSpPr/>
          <p:nvPr/>
        </p:nvSpPr>
        <p:spPr>
          <a:xfrm>
            <a:off x="5401684" y="4837361"/>
            <a:ext cx="1528033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Quartiles</a:t>
            </a:r>
            <a:endParaRPr/>
          </a:p>
        </p:txBody>
      </p:sp>
      <p:sp>
        <p:nvSpPr>
          <p:cNvPr id="656" name="Google Shape;656;p27"/>
          <p:cNvSpPr/>
          <p:nvPr/>
        </p:nvSpPr>
        <p:spPr>
          <a:xfrm>
            <a:off x="8858641" y="4837362"/>
            <a:ext cx="1656957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Variance</a:t>
            </a:r>
            <a:endParaRPr/>
          </a:p>
        </p:txBody>
      </p:sp>
      <p:pic>
        <p:nvPicPr>
          <p:cNvPr id="657" name="Google Shape;65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602" y="3293267"/>
            <a:ext cx="1209628" cy="12096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99892" y="3200769"/>
            <a:ext cx="1400108" cy="140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69867" y="3232630"/>
            <a:ext cx="1351668" cy="135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4" name="Google Shape;664;p28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665" name="Google Shape;665;p2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2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67" name="Google Shape;667;p28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668" name="Google Shape;668;p2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2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70" name="Google Shape;670;p28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1" name="Google Shape;671;p28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Range</a:t>
            </a:r>
            <a:endParaRPr/>
          </a:p>
        </p:txBody>
      </p:sp>
      <p:pic>
        <p:nvPicPr>
          <p:cNvPr id="672" name="Google Shape;67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455" y="1240891"/>
            <a:ext cx="3041090" cy="30410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29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Range</a:t>
            </a:r>
            <a:endParaRPr/>
          </a:p>
        </p:txBody>
      </p:sp>
      <p:grpSp>
        <p:nvGrpSpPr>
          <p:cNvPr id="678" name="Google Shape;678;p29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679" name="Google Shape;679;p29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680" name="Google Shape;680;p29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1" name="Google Shape;681;p2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82" name="Google Shape;682;p29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683" name="Google Shape;683;p29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4" name="Google Shape;684;p2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685" name="Google Shape;685;p29"/>
          <p:cNvSpPr/>
          <p:nvPr/>
        </p:nvSpPr>
        <p:spPr>
          <a:xfrm>
            <a:off x="1616714" y="2499937"/>
            <a:ext cx="8958571" cy="1677478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Range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difference between the highest and the lowest values in our dataset. Range tells us the distance between the lowest and highest values in our data</a:t>
            </a:r>
            <a:endParaRPr/>
          </a:p>
        </p:txBody>
      </p:sp>
    </p:spTree>
  </p:cSld>
  <p:clrMapOvr>
    <a:masterClrMapping/>
  </p:clrMapOvr>
  <p:transition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9" name="Google Shape;289;p3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290" name="Google Shape;290;p3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3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2" name="Google Shape;292;p3"/>
          <p:cNvGrpSpPr/>
          <p:nvPr/>
        </p:nvGrpSpPr>
        <p:grpSpPr>
          <a:xfrm>
            <a:off x="9103743" y="-1775342"/>
            <a:ext cx="5175909" cy="4162148"/>
            <a:chOff x="-1653816" y="4281981"/>
            <a:chExt cx="5175909" cy="4162148"/>
          </a:xfrm>
        </p:grpSpPr>
        <p:sp>
          <p:nvSpPr>
            <p:cNvPr id="293" name="Google Shape;293;p3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3"/>
            <p:cNvSpPr/>
            <p:nvPr/>
          </p:nvSpPr>
          <p:spPr>
            <a:xfrm flipH="1" rot="-3100192">
              <a:off x="810213" y="3291601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5" name="Google Shape;295;p3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3"/>
          <p:cNvSpPr txBox="1"/>
          <p:nvPr>
            <p:ph idx="1" type="body"/>
          </p:nvPr>
        </p:nvSpPr>
        <p:spPr>
          <a:xfrm>
            <a:off x="400445" y="2752725"/>
            <a:ext cx="4695430" cy="1659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5300"/>
              <a:buNone/>
            </a:pPr>
            <a:r>
              <a:rPr lang="en-US"/>
              <a:t>Introduction to Statistics</a:t>
            </a:r>
            <a:endParaRPr/>
          </a:p>
        </p:txBody>
      </p:sp>
      <p:pic>
        <p:nvPicPr>
          <p:cNvPr id="297" name="Google Shape;29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16433" y="1153204"/>
            <a:ext cx="4551592" cy="4551592"/>
          </a:xfrm>
          <a:prstGeom prst="rect">
            <a:avLst/>
          </a:prstGeom>
          <a:noFill/>
          <a:ln>
            <a:noFill/>
          </a:ln>
          <a:effectLst>
            <a:outerShdw blurRad="76200" kx="-1200000" rotWithShape="0" algn="bl" sy="23000">
              <a:srgbClr val="000000">
                <a:alpha val="20000"/>
              </a:srgbClr>
            </a:outerShdw>
          </a:effectLst>
        </p:spPr>
      </p:pic>
    </p:spTree>
  </p:cSld>
  <p:clrMapOvr>
    <a:masterClrMapping/>
  </p:clrMapOvr>
  <p:transition>
    <p:wipe dir="l"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0" name="Google Shape;690;p30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691" name="Google Shape;691;p3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3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30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694" name="Google Shape;694;p3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3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6" name="Google Shape;696;p30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1352772" y="4356848"/>
            <a:ext cx="9486456" cy="1452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Percentiles</a:t>
            </a:r>
            <a:endParaRPr/>
          </a:p>
        </p:txBody>
      </p:sp>
      <p:pic>
        <p:nvPicPr>
          <p:cNvPr id="698" name="Google Shape;69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31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Percentiles</a:t>
            </a:r>
            <a:endParaRPr/>
          </a:p>
        </p:txBody>
      </p:sp>
      <p:grpSp>
        <p:nvGrpSpPr>
          <p:cNvPr id="704" name="Google Shape;704;p31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705" name="Google Shape;705;p31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706" name="Google Shape;706;p31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7" name="Google Shape;707;p3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8" name="Google Shape;708;p31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709" name="Google Shape;709;p31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0" name="Google Shape;710;p3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11" name="Google Shape;711;p31"/>
          <p:cNvSpPr/>
          <p:nvPr/>
        </p:nvSpPr>
        <p:spPr>
          <a:xfrm>
            <a:off x="1616714" y="143023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Percentiles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scores that are used to describe a value below which some Observations fall.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E.g.: If X is at 70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Percentile it mean 70% of other data points from our sample are below X</a:t>
            </a:r>
            <a:endParaRPr/>
          </a:p>
        </p:txBody>
      </p:sp>
      <p:pic>
        <p:nvPicPr>
          <p:cNvPr id="712" name="Google Shape;7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7651" y="2780514"/>
            <a:ext cx="2736695" cy="27366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2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718" name="Google Shape;718;p3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0" name="Google Shape;720;p32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721" name="Google Shape;721;p3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3" name="Google Shape;723;p32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4" name="Google Shape;724;p32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Quartiles</a:t>
            </a:r>
            <a:endParaRPr/>
          </a:p>
        </p:txBody>
      </p:sp>
      <p:pic>
        <p:nvPicPr>
          <p:cNvPr id="725" name="Google Shape;72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3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Quartiles</a:t>
            </a:r>
            <a:endParaRPr/>
          </a:p>
        </p:txBody>
      </p:sp>
      <p:grpSp>
        <p:nvGrpSpPr>
          <p:cNvPr id="731" name="Google Shape;731;p33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732" name="Google Shape;732;p33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733" name="Google Shape;733;p33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4" name="Google Shape;734;p3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5" name="Google Shape;735;p33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736" name="Google Shape;736;p33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7" name="Google Shape;737;p3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38" name="Google Shape;738;p33"/>
          <p:cNvSpPr/>
          <p:nvPr/>
        </p:nvSpPr>
        <p:spPr>
          <a:xfrm>
            <a:off x="1628745" y="1392483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Quartiles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used to break the data into 4 parts so as to better find the spread of data in a way that is less influenced by outliers.</a:t>
            </a:r>
            <a:endParaRPr/>
          </a:p>
        </p:txBody>
      </p:sp>
      <p:sp>
        <p:nvSpPr>
          <p:cNvPr id="739" name="Google Shape;739;p33"/>
          <p:cNvSpPr/>
          <p:nvPr/>
        </p:nvSpPr>
        <p:spPr>
          <a:xfrm>
            <a:off x="1616714" y="2333739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Quartiles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expressed in percentiles. 1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Quartile is 25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Percentile, 2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Quartile is 50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Percentile (Median) and 3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Quartile is 75</a:t>
            </a:r>
            <a:r>
              <a:rPr b="0" baseline="3000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Percentile</a:t>
            </a:r>
            <a:endParaRPr/>
          </a:p>
        </p:txBody>
      </p:sp>
      <p:pic>
        <p:nvPicPr>
          <p:cNvPr id="740" name="Google Shape;7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15951" y="3274995"/>
            <a:ext cx="2760097" cy="24000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4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746" name="Google Shape;746;p3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8" name="Google Shape;748;p34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749" name="Google Shape;749;p3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0" name="Google Shape;750;p3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51" name="Google Shape;751;p34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2" name="Google Shape;752;p34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Interquartile Range (IQR)</a:t>
            </a:r>
            <a:endParaRPr/>
          </a:p>
        </p:txBody>
      </p:sp>
      <p:pic>
        <p:nvPicPr>
          <p:cNvPr id="753" name="Google Shape;7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7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5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Interquartile Range (IQR)</a:t>
            </a:r>
            <a:endParaRPr/>
          </a:p>
        </p:txBody>
      </p:sp>
      <p:grpSp>
        <p:nvGrpSpPr>
          <p:cNvPr id="759" name="Google Shape;759;p35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760" name="Google Shape;760;p35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761" name="Google Shape;761;p35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2" name="Google Shape;762;p3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63" name="Google Shape;763;p35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764" name="Google Shape;764;p35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5" name="Google Shape;765;p3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66" name="Google Shape;766;p35"/>
          <p:cNvSpPr/>
          <p:nvPr/>
        </p:nvSpPr>
        <p:spPr>
          <a:xfrm>
            <a:off x="1628745" y="1392483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Interquartile Range (IQR)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difference between the lower and upper quartile. This gives us a better idea of the range of data.</a:t>
            </a:r>
            <a:endParaRPr/>
          </a:p>
        </p:txBody>
      </p:sp>
      <p:pic>
        <p:nvPicPr>
          <p:cNvPr id="767" name="Google Shape;76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4166" y="2301976"/>
            <a:ext cx="4610145" cy="4129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2" name="Google Shape;772;p36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773" name="Google Shape;773;p3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4" name="Google Shape;774;p3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75" name="Google Shape;775;p36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776" name="Google Shape;776;p3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3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8" name="Google Shape;778;p36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9" name="Google Shape;779;p36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Standard Variance and Standard Deviation</a:t>
            </a:r>
            <a:endParaRPr/>
          </a:p>
        </p:txBody>
      </p:sp>
      <p:pic>
        <p:nvPicPr>
          <p:cNvPr id="780" name="Google Shape;78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Standard Variance and Standard Deviation</a:t>
            </a:r>
            <a:endParaRPr/>
          </a:p>
        </p:txBody>
      </p:sp>
      <p:grpSp>
        <p:nvGrpSpPr>
          <p:cNvPr id="786" name="Google Shape;786;p37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787" name="Google Shape;787;p37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788" name="Google Shape;788;p37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9" name="Google Shape;789;p3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90" name="Google Shape;790;p37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791" name="Google Shape;791;p37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2" name="Google Shape;792;p3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93" name="Google Shape;793;p37"/>
          <p:cNvSpPr/>
          <p:nvPr/>
        </p:nvSpPr>
        <p:spPr>
          <a:xfrm>
            <a:off x="1628745" y="1392483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Variance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measures how far a set of numbers are spread out from their average value.</a:t>
            </a:r>
            <a:endParaRPr/>
          </a:p>
        </p:txBody>
      </p:sp>
      <p:sp>
        <p:nvSpPr>
          <p:cNvPr id="794" name="Google Shape;794;p37"/>
          <p:cNvSpPr/>
          <p:nvPr/>
        </p:nvSpPr>
        <p:spPr>
          <a:xfrm>
            <a:off x="1616714" y="244970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used to express the magnitude by which the members of a group differ from the mean value for the group.</a:t>
            </a:r>
            <a:endParaRPr/>
          </a:p>
        </p:txBody>
      </p:sp>
      <p:pic>
        <p:nvPicPr>
          <p:cNvPr descr="Variance and Standard Deviation of a Sample" id="795" name="Google Shape;79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69630" y="4675286"/>
            <a:ext cx="4876800" cy="1504951"/>
          </a:xfrm>
          <a:prstGeom prst="rect">
            <a:avLst/>
          </a:prstGeom>
          <a:noFill/>
          <a:ln>
            <a:noFill/>
          </a:ln>
        </p:spPr>
      </p:pic>
      <p:sp>
        <p:nvSpPr>
          <p:cNvPr id="796" name="Google Shape;796;p37"/>
          <p:cNvSpPr/>
          <p:nvPr/>
        </p:nvSpPr>
        <p:spPr>
          <a:xfrm>
            <a:off x="1616713" y="3504179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Standard Deviation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the square root of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Standard Variance.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l"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8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802" name="Google Shape;802;p3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3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04" name="Google Shape;804;p38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805" name="Google Shape;805;p3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3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7" name="Google Shape;807;p38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8" name="Google Shape;808;p38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Correlation</a:t>
            </a:r>
            <a:endParaRPr/>
          </a:p>
        </p:txBody>
      </p:sp>
      <p:pic>
        <p:nvPicPr>
          <p:cNvPr id="809" name="Google Shape;80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39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Correlation</a:t>
            </a:r>
            <a:endParaRPr/>
          </a:p>
        </p:txBody>
      </p:sp>
      <p:grpSp>
        <p:nvGrpSpPr>
          <p:cNvPr id="815" name="Google Shape;815;p39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816" name="Google Shape;816;p39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817" name="Google Shape;817;p39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8" name="Google Shape;818;p3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19" name="Google Shape;819;p39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820" name="Google Shape;820;p39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1" name="Google Shape;821;p3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22" name="Google Shape;822;p39"/>
          <p:cNvSpPr/>
          <p:nvPr/>
        </p:nvSpPr>
        <p:spPr>
          <a:xfrm>
            <a:off x="1616714" y="143023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Correlation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term that is a measure of the strength of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quantitative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rrelation - Overview, Formula, and Practical Example" id="823" name="Google Shape;823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41861" y="3472620"/>
            <a:ext cx="7702344" cy="1971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2" name="Google Shape;302;p4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303" name="Google Shape;303;p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5" name="Google Shape;305;p4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306" name="Google Shape;306;p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8" name="Google Shape;308;p4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"/>
          <p:cNvSpPr txBox="1"/>
          <p:nvPr/>
        </p:nvSpPr>
        <p:spPr>
          <a:xfrm>
            <a:off x="2155416" y="4852579"/>
            <a:ext cx="79192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rPr>
              <a:t>What is </a:t>
            </a:r>
            <a:r>
              <a:rPr b="1" i="0" lang="en-US" sz="5333" u="none" cap="none" strike="noStrike">
                <a:solidFill>
                  <a:srgbClr val="0084B4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Statistics?</a:t>
            </a:r>
            <a:endParaRPr b="0" i="0" sz="5333" u="none" cap="none" strike="noStrike">
              <a:solidFill>
                <a:srgbClr val="0084B4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10" name="Google Shape;31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42346" y="1288975"/>
            <a:ext cx="3145406" cy="31454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40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829" name="Google Shape;829;p4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0" name="Google Shape;830;p4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31" name="Google Shape;831;p40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832" name="Google Shape;832;p40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3" name="Google Shape;833;p40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34" name="Google Shape;834;p40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5" name="Google Shape;835;p40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Positive Correlation</a:t>
            </a:r>
            <a:endParaRPr/>
          </a:p>
        </p:txBody>
      </p:sp>
      <p:pic>
        <p:nvPicPr>
          <p:cNvPr id="836" name="Google Shape;836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41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Positive Correlation</a:t>
            </a:r>
            <a:endParaRPr/>
          </a:p>
        </p:txBody>
      </p:sp>
      <p:grpSp>
        <p:nvGrpSpPr>
          <p:cNvPr id="842" name="Google Shape;842;p41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843" name="Google Shape;843;p41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844" name="Google Shape;844;p41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6" name="Google Shape;846;p41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847" name="Google Shape;847;p41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49" name="Google Shape;849;p41"/>
          <p:cNvSpPr/>
          <p:nvPr/>
        </p:nvSpPr>
        <p:spPr>
          <a:xfrm>
            <a:off x="1616714" y="143023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Correlation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term that is used to describe a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linear relationship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quantitative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0" name="Google Shape;850;p41"/>
          <p:cNvSpPr/>
          <p:nvPr/>
        </p:nvSpPr>
        <p:spPr>
          <a:xfrm>
            <a:off x="5395945" y="4853342"/>
            <a:ext cx="1484612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Positive Correlation</a:t>
            </a:r>
            <a:endParaRPr/>
          </a:p>
        </p:txBody>
      </p:sp>
      <p:pic>
        <p:nvPicPr>
          <p:cNvPr id="851" name="Google Shape;851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945" y="3314201"/>
            <a:ext cx="1400108" cy="14001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6" name="Google Shape;856;p42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857" name="Google Shape;857;p4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4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59" name="Google Shape;859;p42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860" name="Google Shape;860;p42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42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2" name="Google Shape;862;p42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3" name="Google Shape;863;p42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No Correlation</a:t>
            </a:r>
            <a:endParaRPr/>
          </a:p>
        </p:txBody>
      </p:sp>
      <p:pic>
        <p:nvPicPr>
          <p:cNvPr id="864" name="Google Shape;86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0300" y="1737062"/>
            <a:ext cx="2311400" cy="231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p43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No Correlation</a:t>
            </a:r>
            <a:endParaRPr/>
          </a:p>
        </p:txBody>
      </p:sp>
      <p:grpSp>
        <p:nvGrpSpPr>
          <p:cNvPr id="870" name="Google Shape;870;p43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871" name="Google Shape;871;p43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872" name="Google Shape;872;p43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3" name="Google Shape;873;p4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4" name="Google Shape;874;p43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875" name="Google Shape;875;p43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6" name="Google Shape;876;p43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877" name="Google Shape;877;p43"/>
          <p:cNvSpPr/>
          <p:nvPr/>
        </p:nvSpPr>
        <p:spPr>
          <a:xfrm>
            <a:off x="1616714" y="143023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Correlation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term used to describe no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quantitative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8" name="Google Shape;878;p43"/>
          <p:cNvSpPr/>
          <p:nvPr/>
        </p:nvSpPr>
        <p:spPr>
          <a:xfrm>
            <a:off x="5401684" y="4837361"/>
            <a:ext cx="1528033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Correlation</a:t>
            </a:r>
            <a:endParaRPr/>
          </a:p>
        </p:txBody>
      </p:sp>
      <p:pic>
        <p:nvPicPr>
          <p:cNvPr id="879" name="Google Shape;87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2602" y="3293267"/>
            <a:ext cx="1209628" cy="1209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4" name="Google Shape;884;p44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885" name="Google Shape;885;p4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6" name="Google Shape;886;p4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87" name="Google Shape;887;p44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888" name="Google Shape;888;p44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9" name="Google Shape;889;p44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0" name="Google Shape;890;p44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1" name="Google Shape;891;p44"/>
          <p:cNvSpPr txBox="1"/>
          <p:nvPr/>
        </p:nvSpPr>
        <p:spPr>
          <a:xfrm>
            <a:off x="1352772" y="4772742"/>
            <a:ext cx="948645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285F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Negative Correlation</a:t>
            </a:r>
            <a:endParaRPr/>
          </a:p>
        </p:txBody>
      </p:sp>
      <p:pic>
        <p:nvPicPr>
          <p:cNvPr id="892" name="Google Shape;892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4521" y="1904164"/>
            <a:ext cx="2202957" cy="2202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45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365A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48365A"/>
                </a:solidFill>
                <a:latin typeface="Raleway Light"/>
                <a:ea typeface="Raleway Light"/>
                <a:cs typeface="Raleway Light"/>
                <a:sym typeface="Raleway Light"/>
              </a:rPr>
              <a:t>Negative Correlation</a:t>
            </a:r>
            <a:endParaRPr/>
          </a:p>
        </p:txBody>
      </p:sp>
      <p:grpSp>
        <p:nvGrpSpPr>
          <p:cNvPr id="898" name="Google Shape;898;p45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899" name="Google Shape;899;p45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900" name="Google Shape;900;p45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4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2" name="Google Shape;902;p45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903" name="Google Shape;903;p45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4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905" name="Google Shape;905;p45"/>
          <p:cNvSpPr/>
          <p:nvPr/>
        </p:nvSpPr>
        <p:spPr>
          <a:xfrm>
            <a:off x="1616714" y="1430238"/>
            <a:ext cx="8958571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Correlation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 term that is used to describe the strength of a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relationship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two quantitative variables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6" name="Google Shape;906;p45"/>
          <p:cNvSpPr/>
          <p:nvPr/>
        </p:nvSpPr>
        <p:spPr>
          <a:xfrm>
            <a:off x="5337221" y="4853025"/>
            <a:ext cx="1656957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Negative Correlation</a:t>
            </a:r>
            <a:endParaRPr/>
          </a:p>
        </p:txBody>
      </p:sp>
      <p:pic>
        <p:nvPicPr>
          <p:cNvPr id="907" name="Google Shape;90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866" y="3349739"/>
            <a:ext cx="1351668" cy="1351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3" name="Google Shape;913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2667" y="476608"/>
            <a:ext cx="3386668" cy="11805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4" name="Google Shape;914;p80"/>
          <p:cNvGrpSpPr/>
          <p:nvPr/>
        </p:nvGrpSpPr>
        <p:grpSpPr>
          <a:xfrm>
            <a:off x="1233166" y="2207461"/>
            <a:ext cx="9696895" cy="4111264"/>
            <a:chOff x="591670" y="2090218"/>
            <a:chExt cx="10675873" cy="4526328"/>
          </a:xfrm>
        </p:grpSpPr>
        <p:pic>
          <p:nvPicPr>
            <p:cNvPr id="915" name="Google Shape;915;p80"/>
            <p:cNvPicPr preferRelativeResize="0"/>
            <p:nvPr/>
          </p:nvPicPr>
          <p:blipFill rotWithShape="1">
            <a:blip r:embed="rId4">
              <a:alphaModFix/>
            </a:blip>
            <a:srcRect b="10933" l="0" r="0" t="13663"/>
            <a:stretch/>
          </p:blipFill>
          <p:spPr>
            <a:xfrm>
              <a:off x="591670" y="2090218"/>
              <a:ext cx="10652249" cy="452632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6" name="Google Shape;916;p80"/>
            <p:cNvSpPr txBox="1"/>
            <p:nvPr/>
          </p:nvSpPr>
          <p:spPr>
            <a:xfrm>
              <a:off x="6880643" y="2451478"/>
              <a:ext cx="28788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India: +91-7847955955</a:t>
              </a:r>
              <a:endParaRPr/>
            </a:p>
          </p:txBody>
        </p:sp>
        <p:sp>
          <p:nvSpPr>
            <p:cNvPr id="917" name="Google Shape;917;p80"/>
            <p:cNvSpPr txBox="1"/>
            <p:nvPr/>
          </p:nvSpPr>
          <p:spPr>
            <a:xfrm>
              <a:off x="6880643" y="3152473"/>
              <a:ext cx="41613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F07F09"/>
                  </a:solidFill>
                  <a:latin typeface="Raleway"/>
                  <a:ea typeface="Raleway"/>
                  <a:cs typeface="Raleway"/>
                  <a:sym typeface="Raleway"/>
                </a:rPr>
                <a:t>US: 1-800-216-8930 (TOLL FREE)</a:t>
              </a:r>
              <a:endParaRPr/>
            </a:p>
          </p:txBody>
        </p:sp>
        <p:sp>
          <p:nvSpPr>
            <p:cNvPr id="918" name="Google Shape;918;p80"/>
            <p:cNvSpPr txBox="1"/>
            <p:nvPr/>
          </p:nvSpPr>
          <p:spPr>
            <a:xfrm>
              <a:off x="6880643" y="4099242"/>
              <a:ext cx="31752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7671B3"/>
                  </a:solidFill>
                  <a:latin typeface="Raleway"/>
                  <a:ea typeface="Raleway"/>
                  <a:cs typeface="Raleway"/>
                  <a:sym typeface="Raleway"/>
                </a:rPr>
                <a:t>support@intellipaat.com</a:t>
              </a:r>
              <a:endParaRPr/>
            </a:p>
          </p:txBody>
        </p:sp>
        <p:sp>
          <p:nvSpPr>
            <p:cNvPr id="919" name="Google Shape;919;p80"/>
            <p:cNvSpPr txBox="1"/>
            <p:nvPr/>
          </p:nvSpPr>
          <p:spPr>
            <a:xfrm>
              <a:off x="6880643" y="5486326"/>
              <a:ext cx="4386900" cy="40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3C8478"/>
                  </a:solidFill>
                  <a:latin typeface="Raleway"/>
                  <a:ea typeface="Raleway"/>
                  <a:cs typeface="Raleway"/>
                  <a:sym typeface="Raleway"/>
                </a:rPr>
                <a:t>24/7 Chat with Our Course Advisor</a:t>
              </a:r>
              <a:endParaRPr/>
            </a:p>
          </p:txBody>
        </p:sp>
      </p:grpSp>
      <p:sp>
        <p:nvSpPr>
          <p:cNvPr id="920" name="Google Shape;920;p80"/>
          <p:cNvSpPr/>
          <p:nvPr/>
        </p:nvSpPr>
        <p:spPr>
          <a:xfrm>
            <a:off x="9668539" y="14177"/>
            <a:ext cx="2509200" cy="1165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1" name="Google Shape;921;p8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4825" y="-42973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2" name="Google Shape;922;p80"/>
          <p:cNvSpPr/>
          <p:nvPr/>
        </p:nvSpPr>
        <p:spPr>
          <a:xfrm>
            <a:off x="6945742" y="4032438"/>
            <a:ext cx="2884200" cy="36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3" name="Google Shape;923;p80"/>
          <p:cNvSpPr/>
          <p:nvPr/>
        </p:nvSpPr>
        <p:spPr>
          <a:xfrm>
            <a:off x="6945742" y="4028628"/>
            <a:ext cx="257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7671B3"/>
                </a:solidFill>
                <a:latin typeface="Calibri"/>
                <a:ea typeface="Calibri"/>
                <a:cs typeface="Calibri"/>
                <a:sym typeface="Calibri"/>
              </a:rPr>
              <a:t>sales@intellipaat.com</a:t>
            </a:r>
            <a:endParaRPr b="1" i="0" sz="1400" u="none" cap="none" strike="noStrike">
              <a:solidFill>
                <a:srgbClr val="7671B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"/>
          <p:cNvSpPr txBox="1"/>
          <p:nvPr/>
        </p:nvSpPr>
        <p:spPr>
          <a:xfrm>
            <a:off x="479084" y="227295"/>
            <a:ext cx="8656657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What is Statistics?</a:t>
            </a:r>
            <a:endParaRPr/>
          </a:p>
        </p:txBody>
      </p:sp>
      <p:grpSp>
        <p:nvGrpSpPr>
          <p:cNvPr id="316" name="Google Shape;316;p5"/>
          <p:cNvGrpSpPr/>
          <p:nvPr/>
        </p:nvGrpSpPr>
        <p:grpSpPr>
          <a:xfrm>
            <a:off x="1106027" y="1324679"/>
            <a:ext cx="9979947" cy="1076554"/>
            <a:chOff x="1218693" y="1415337"/>
            <a:chExt cx="9140839" cy="1076554"/>
          </a:xfrm>
        </p:grpSpPr>
        <p:sp>
          <p:nvSpPr>
            <p:cNvPr id="317" name="Google Shape;317;p5"/>
            <p:cNvSpPr/>
            <p:nvPr/>
          </p:nvSpPr>
          <p:spPr>
            <a:xfrm>
              <a:off x="3534902" y="1510423"/>
              <a:ext cx="6824630" cy="981468"/>
            </a:xfrm>
            <a:prstGeom prst="roundRect">
              <a:avLst>
                <a:gd fmla="val 16667" name="adj"/>
              </a:avLst>
            </a:prstGeom>
            <a:solidFill>
              <a:srgbClr val="E1F7FF"/>
            </a:solidFill>
            <a:ln cap="flat" cmpd="sng" w="28575">
              <a:solidFill>
                <a:schemeClr val="accent4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Statistics </a:t>
              </a:r>
              <a:r>
                <a:rPr b="0" i="0" lang="en-US" sz="16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is a branch of Mathematics that deals with collection, analyzing, and interpreting large amounts of data.</a:t>
              </a:r>
              <a:endPara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Image result for what png" id="318" name="Google Shape;31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18693" y="1415337"/>
              <a:ext cx="2355313" cy="92765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" name="Google Shape;319;p5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320" name="Google Shape;320;p5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321" name="Google Shape;321;p5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5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324" name="Google Shape;324;p5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5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326" name="Google Shape;32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97619" y="351735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12434" y="3517350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978340" y="3268964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6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334" name="Google Shape;334;p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6" name="Google Shape;336;p6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337" name="Google Shape;337;p6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6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9" name="Google Shape;339;p6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6"/>
          <p:cNvSpPr txBox="1"/>
          <p:nvPr/>
        </p:nvSpPr>
        <p:spPr>
          <a:xfrm>
            <a:off x="1407452" y="4945021"/>
            <a:ext cx="939501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5333"/>
              <a:buFont typeface="Arial"/>
              <a:buNone/>
            </a:pPr>
            <a:r>
              <a:rPr b="1" i="0" lang="en-US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rPr>
              <a:t>Why is </a:t>
            </a:r>
            <a:r>
              <a:rPr b="1" i="0" lang="en-US" sz="5333" u="none" cap="none" strike="noStrike">
                <a:solidFill>
                  <a:srgbClr val="2285FF"/>
                </a:solidFill>
                <a:latin typeface="Raleway Light"/>
                <a:ea typeface="Raleway Light"/>
                <a:cs typeface="Raleway Light"/>
                <a:sym typeface="Raleway Light"/>
              </a:rPr>
              <a:t>Statistics </a:t>
            </a:r>
            <a:r>
              <a:rPr b="1" i="0" lang="en-US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rPr>
              <a:t>important?</a:t>
            </a:r>
            <a:endParaRPr b="0" i="0" sz="5333" u="none" cap="none" strike="noStrike">
              <a:solidFill>
                <a:srgbClr val="4DA3D8"/>
              </a:solidFill>
              <a:latin typeface="Raleway Light"/>
              <a:ea typeface="Raleway Light"/>
              <a:cs typeface="Raleway Light"/>
              <a:sym typeface="Raleway Light"/>
            </a:endParaRPr>
          </a:p>
        </p:txBody>
      </p:sp>
      <p:pic>
        <p:nvPicPr>
          <p:cNvPr id="341" name="Google Shape;34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140" y="1297554"/>
            <a:ext cx="2807718" cy="2807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7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Why is Statistics important?</a:t>
            </a:r>
            <a:endParaRPr/>
          </a:p>
        </p:txBody>
      </p:sp>
      <p:grpSp>
        <p:nvGrpSpPr>
          <p:cNvPr id="347" name="Google Shape;347;p7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348" name="Google Shape;348;p7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349" name="Google Shape;349;p7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0" name="Google Shape;350;p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1" name="Google Shape;351;p7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352" name="Google Shape;352;p7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53" name="Google Shape;353;p7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54" name="Google Shape;354;p7"/>
          <p:cNvSpPr/>
          <p:nvPr/>
        </p:nvSpPr>
        <p:spPr>
          <a:xfrm>
            <a:off x="1888723" y="1392483"/>
            <a:ext cx="8438185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us to derive knowledge from large datasets and this knowledge can then be used to make predictions, decisions, classifications etc.</a:t>
            </a:r>
            <a:endParaRPr/>
          </a:p>
        </p:txBody>
      </p:sp>
      <p:pic>
        <p:nvPicPr>
          <p:cNvPr id="355" name="Google Shape;35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619" y="3517350"/>
            <a:ext cx="1957994" cy="1957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2434" y="3517350"/>
            <a:ext cx="2064347" cy="206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78340" y="3268964"/>
            <a:ext cx="2272365" cy="22723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8"/>
          <p:cNvGrpSpPr/>
          <p:nvPr/>
        </p:nvGrpSpPr>
        <p:grpSpPr>
          <a:xfrm>
            <a:off x="-1601036" y="4281981"/>
            <a:ext cx="5123129" cy="4136170"/>
            <a:chOff x="-1601036" y="4281981"/>
            <a:chExt cx="5123129" cy="4136170"/>
          </a:xfrm>
        </p:grpSpPr>
        <p:sp>
          <p:nvSpPr>
            <p:cNvPr id="363" name="Google Shape;363;p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9E87B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5" name="Google Shape;365;p8"/>
          <p:cNvGrpSpPr/>
          <p:nvPr/>
        </p:nvGrpSpPr>
        <p:grpSpPr>
          <a:xfrm>
            <a:off x="8713178" y="-1553669"/>
            <a:ext cx="5123129" cy="4136170"/>
            <a:chOff x="-1601036" y="4281981"/>
            <a:chExt cx="5123129" cy="4136170"/>
          </a:xfrm>
        </p:grpSpPr>
        <p:sp>
          <p:nvSpPr>
            <p:cNvPr id="366" name="Google Shape;366;p8"/>
            <p:cNvSpPr/>
            <p:nvPr/>
          </p:nvSpPr>
          <p:spPr>
            <a:xfrm flipH="1" rot="-3100192">
              <a:off x="977293" y="31132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8"/>
            <p:cNvSpPr/>
            <p:nvPr/>
          </p:nvSpPr>
          <p:spPr>
            <a:xfrm flipH="1" rot="-3100192">
              <a:off x="862993" y="3265623"/>
              <a:ext cx="80771" cy="6321287"/>
            </a:xfrm>
            <a:prstGeom prst="rect">
              <a:avLst/>
            </a:prstGeom>
            <a:solidFill>
              <a:srgbClr val="BFAEC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8" name="Google Shape;368;p8"/>
          <p:cNvSpPr/>
          <p:nvPr/>
        </p:nvSpPr>
        <p:spPr>
          <a:xfrm rot="2311063">
            <a:off x="-1626879" y="5884252"/>
            <a:ext cx="3018972" cy="1959429"/>
          </a:xfrm>
          <a:prstGeom prst="rect">
            <a:avLst/>
          </a:prstGeom>
          <a:solidFill>
            <a:srgbClr val="BFAFC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9" name="Google Shape;369;p8"/>
          <p:cNvGrpSpPr/>
          <p:nvPr/>
        </p:nvGrpSpPr>
        <p:grpSpPr>
          <a:xfrm>
            <a:off x="1341887" y="1327213"/>
            <a:ext cx="9508227" cy="3753967"/>
            <a:chOff x="1342740" y="1904164"/>
            <a:chExt cx="9508227" cy="3753967"/>
          </a:xfrm>
        </p:grpSpPr>
        <p:sp>
          <p:nvSpPr>
            <p:cNvPr id="370" name="Google Shape;370;p8"/>
            <p:cNvSpPr txBox="1"/>
            <p:nvPr/>
          </p:nvSpPr>
          <p:spPr>
            <a:xfrm>
              <a:off x="1342740" y="4888856"/>
              <a:ext cx="9508227" cy="769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0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5333"/>
                <a:buFont typeface="Arial"/>
                <a:buNone/>
              </a:pPr>
              <a:r>
                <a:rPr b="1" i="0" lang="en-US" sz="5333" u="none" cap="none" strike="noStrike">
                  <a:solidFill>
                    <a:srgbClr val="3F3F3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Where is </a:t>
              </a:r>
              <a:r>
                <a:rPr b="1" i="0" lang="en-US" sz="5333" u="none" cap="none" strike="noStrike">
                  <a:solidFill>
                    <a:srgbClr val="0084B4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Statistics</a:t>
              </a:r>
              <a:r>
                <a:rPr b="1" i="0" lang="en-US" sz="5333" u="none" cap="none" strike="noStrike">
                  <a:solidFill>
                    <a:srgbClr val="2285F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 </a:t>
              </a:r>
              <a:r>
                <a:rPr b="1" i="0" lang="en-US" sz="5333" u="none" cap="none" strike="noStrike">
                  <a:solidFill>
                    <a:srgbClr val="3F3F3F"/>
                  </a:solidFill>
                  <a:latin typeface="Raleway Light"/>
                  <a:ea typeface="Raleway Light"/>
                  <a:cs typeface="Raleway Light"/>
                  <a:sym typeface="Raleway Light"/>
                </a:rPr>
                <a:t>used?</a:t>
              </a:r>
              <a:endParaRPr b="0" i="0" sz="5333" u="none" cap="none" strike="noStrike">
                <a:solidFill>
                  <a:srgbClr val="3F3F3F"/>
                </a:solidFill>
                <a:latin typeface="Raleway Light"/>
                <a:ea typeface="Raleway Light"/>
                <a:cs typeface="Raleway Light"/>
                <a:sym typeface="Raleway Light"/>
              </a:endParaRPr>
            </a:p>
          </p:txBody>
        </p:sp>
        <p:pic>
          <p:nvPicPr>
            <p:cNvPr id="371" name="Google Shape;371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94521" y="1904164"/>
              <a:ext cx="2202957" cy="220295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/>
        </p:nvSpPr>
        <p:spPr>
          <a:xfrm>
            <a:off x="479084" y="227295"/>
            <a:ext cx="8874466" cy="76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04878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rgbClr val="604878"/>
                </a:solidFill>
                <a:latin typeface="Raleway Light"/>
                <a:ea typeface="Raleway Light"/>
                <a:cs typeface="Raleway Light"/>
                <a:sym typeface="Raleway Light"/>
              </a:rPr>
              <a:t>Where is Statistics used?</a:t>
            </a:r>
            <a:endParaRPr/>
          </a:p>
        </p:txBody>
      </p:sp>
      <p:sp>
        <p:nvSpPr>
          <p:cNvPr id="377" name="Google Shape;377;p9"/>
          <p:cNvSpPr/>
          <p:nvPr/>
        </p:nvSpPr>
        <p:spPr>
          <a:xfrm>
            <a:off x="1984281" y="4507896"/>
            <a:ext cx="2056333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Research</a:t>
            </a:r>
            <a:endParaRPr/>
          </a:p>
        </p:txBody>
      </p:sp>
      <p:grpSp>
        <p:nvGrpSpPr>
          <p:cNvPr id="378" name="Google Shape;378;p9"/>
          <p:cNvGrpSpPr/>
          <p:nvPr/>
        </p:nvGrpSpPr>
        <p:grpSpPr>
          <a:xfrm>
            <a:off x="-2711233" y="-1755054"/>
            <a:ext cx="5457101" cy="11253617"/>
            <a:chOff x="-2711233" y="-1755054"/>
            <a:chExt cx="5457101" cy="11253617"/>
          </a:xfrm>
        </p:grpSpPr>
        <p:grpSp>
          <p:nvGrpSpPr>
            <p:cNvPr id="379" name="Google Shape;379;p9"/>
            <p:cNvGrpSpPr/>
            <p:nvPr/>
          </p:nvGrpSpPr>
          <p:grpSpPr>
            <a:xfrm>
              <a:off x="-2711233" y="-1755054"/>
              <a:ext cx="4953094" cy="4647869"/>
              <a:chOff x="-2711233" y="-1755054"/>
              <a:chExt cx="4953094" cy="4647869"/>
            </a:xfrm>
          </p:grpSpPr>
          <p:sp>
            <p:nvSpPr>
              <p:cNvPr id="380" name="Google Shape;380;p9"/>
              <p:cNvSpPr/>
              <p:nvPr/>
            </p:nvSpPr>
            <p:spPr>
              <a:xfrm rot="2700000">
                <a:off x="-513195" y="-2591763"/>
                <a:ext cx="251792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2" name="Google Shape;382;p9"/>
            <p:cNvGrpSpPr/>
            <p:nvPr/>
          </p:nvGrpSpPr>
          <p:grpSpPr>
            <a:xfrm rot="-5400000">
              <a:off x="-2203901" y="4548795"/>
              <a:ext cx="5102381" cy="4797156"/>
              <a:chOff x="-2860520" y="-1904341"/>
              <a:chExt cx="5102381" cy="4797156"/>
            </a:xfrm>
          </p:grpSpPr>
          <p:sp>
            <p:nvSpPr>
              <p:cNvPr id="383" name="Google Shape;383;p9"/>
              <p:cNvSpPr/>
              <p:nvPr/>
            </p:nvSpPr>
            <p:spPr>
              <a:xfrm rot="2700000">
                <a:off x="-693400" y="-2666407"/>
                <a:ext cx="462916" cy="6321287"/>
              </a:xfrm>
              <a:prstGeom prst="rect">
                <a:avLst/>
              </a:prstGeom>
              <a:solidFill>
                <a:srgbClr val="BFAEC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9"/>
              <p:cNvSpPr/>
              <p:nvPr/>
            </p:nvSpPr>
            <p:spPr>
              <a:xfrm rot="2700000">
                <a:off x="-44865" y="-2636504"/>
                <a:ext cx="60703" cy="6321287"/>
              </a:xfrm>
              <a:prstGeom prst="rect">
                <a:avLst/>
              </a:prstGeom>
              <a:solidFill>
                <a:srgbClr val="9E87B7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5" name="Google Shape;385;p9"/>
          <p:cNvSpPr/>
          <p:nvPr/>
        </p:nvSpPr>
        <p:spPr>
          <a:xfrm>
            <a:off x="4332845" y="4522878"/>
            <a:ext cx="1831248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Stock Market</a:t>
            </a:r>
            <a:endParaRPr/>
          </a:p>
        </p:txBody>
      </p:sp>
      <p:sp>
        <p:nvSpPr>
          <p:cNvPr id="386" name="Google Shape;386;p9"/>
          <p:cNvSpPr/>
          <p:nvPr/>
        </p:nvSpPr>
        <p:spPr>
          <a:xfrm>
            <a:off x="6497030" y="4507895"/>
            <a:ext cx="1741584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 Projection</a:t>
            </a:r>
            <a:endParaRPr/>
          </a:p>
        </p:txBody>
      </p:sp>
      <p:pic>
        <p:nvPicPr>
          <p:cNvPr id="387" name="Google Shape;38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6454" y="2780514"/>
            <a:ext cx="1422156" cy="1422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6035" y="2900544"/>
            <a:ext cx="1400108" cy="1400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631502" y="2932405"/>
            <a:ext cx="1351668" cy="1351668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9"/>
          <p:cNvSpPr/>
          <p:nvPr/>
        </p:nvSpPr>
        <p:spPr>
          <a:xfrm>
            <a:off x="8608727" y="4531590"/>
            <a:ext cx="1852977" cy="636031"/>
          </a:xfrm>
          <a:prstGeom prst="roundRect">
            <a:avLst>
              <a:gd fmla="val 16667" name="adj"/>
            </a:avLst>
          </a:prstGeom>
          <a:solidFill>
            <a:srgbClr val="EFFBFF"/>
          </a:solidFill>
          <a:ln>
            <a:noFill/>
          </a:ln>
          <a:effectLst>
            <a:outerShdw blurRad="149987" algn="ctr" dir="8460000" dist="250190">
              <a:srgbClr val="000000">
                <a:alpha val="2784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Weather Forecasting</a:t>
            </a:r>
            <a:endParaRPr/>
          </a:p>
        </p:txBody>
      </p:sp>
      <p:pic>
        <p:nvPicPr>
          <p:cNvPr id="391" name="Google Shape;39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832847" y="2956100"/>
            <a:ext cx="1351668" cy="1351668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9"/>
          <p:cNvSpPr/>
          <p:nvPr/>
        </p:nvSpPr>
        <p:spPr>
          <a:xfrm>
            <a:off x="2389740" y="1308988"/>
            <a:ext cx="7451115" cy="981468"/>
          </a:xfrm>
          <a:prstGeom prst="roundRect">
            <a:avLst>
              <a:gd fmla="val 16667" name="adj"/>
            </a:avLst>
          </a:prstGeom>
          <a:solidFill>
            <a:srgbClr val="E1F7FF"/>
          </a:solidFill>
          <a:ln cap="flat" cmpd="sng" w="28575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Statistics are used in various fields, some of them are: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5_Diseño personalizado">
  <a:themeElements>
    <a:clrScheme name="Custom 4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FFFFFF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iseño personalizado">
  <a:themeElements>
    <a:clrScheme name="Custom 12">
      <a:dk1>
        <a:srgbClr val="000000"/>
      </a:dk1>
      <a:lt1>
        <a:srgbClr val="FFFFFF"/>
      </a:lt1>
      <a:dk2>
        <a:srgbClr val="323232"/>
      </a:dk2>
      <a:lt2>
        <a:srgbClr val="E3DED1"/>
      </a:lt2>
      <a:accent1>
        <a:srgbClr val="F07F09"/>
      </a:accent1>
      <a:accent2>
        <a:srgbClr val="604878"/>
      </a:accent2>
      <a:accent3>
        <a:srgbClr val="6B9F25"/>
      </a:accent3>
      <a:accent4>
        <a:srgbClr val="1B587C"/>
      </a:accent4>
      <a:accent5>
        <a:srgbClr val="00B0F0"/>
      </a:accent5>
      <a:accent6>
        <a:srgbClr val="323232"/>
      </a:accent6>
      <a:hlink>
        <a:srgbClr val="4E8542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2019-10-23T05:33:26Z</dcterms:created>
  <dc:creator>Intellipaat-Team</dc:creator>
</cp:coreProperties>
</file>