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9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91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88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65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21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794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66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166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4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9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6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9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8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2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32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87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9005-69BE-479A-B98A-1A6E9E9A691C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F46FE8-2DFC-47DB-9D1F-76DC0E46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12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0632" y="543953"/>
            <a:ext cx="8247888" cy="4135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50215">
              <a:lnSpc>
                <a:spcPts val="2780"/>
              </a:lnSpc>
            </a:pPr>
            <a:r>
              <a:rPr lang="en-US" sz="4800" b="1" dirty="0" smtClean="0">
                <a:latin typeface="Times New Roman"/>
                <a:cs typeface="Times New Roman"/>
              </a:rPr>
              <a:t>CAR REPAIR MASTER</a:t>
            </a:r>
            <a:endParaRPr sz="48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0129" y="5438382"/>
            <a:ext cx="67695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2015BCS011- </a:t>
            </a:r>
            <a:r>
              <a:rPr lang="en-US" sz="2400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Shubham</a:t>
            </a:r>
            <a:r>
              <a:rPr lang="en-US" sz="24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Madankar</a:t>
            </a:r>
            <a:endParaRPr lang="en-US" sz="2400" b="1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/>
            <a:r>
              <a:rPr lang="en-US" sz="24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2016BTECS00205- Pravin </a:t>
            </a:r>
            <a:r>
              <a:rPr lang="en-US" sz="2400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Lambture</a:t>
            </a:r>
            <a:endParaRPr lang="en-US" sz="24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752601"/>
            <a:ext cx="245903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64208" y="5469160"/>
            <a:ext cx="326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Under the guidance of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Mr. S. S. </a:t>
            </a:r>
            <a:r>
              <a:rPr lang="en-US" sz="2000" b="1" dirty="0" err="1" smtClean="0"/>
              <a:t>Sontakke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723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0" y="704088"/>
            <a:ext cx="10468864" cy="58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5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76" y="804672"/>
            <a:ext cx="10501376" cy="59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8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3984" y="2862072"/>
            <a:ext cx="6665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285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541" y="111247"/>
            <a:ext cx="8376919" cy="6155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800861" y="726800"/>
            <a:ext cx="8483599" cy="603242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    Introduction</a:t>
            </a:r>
          </a:p>
          <a:p>
            <a:endParaRPr lang="en-US" sz="2800" b="1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    Project Statement</a:t>
            </a:r>
          </a:p>
          <a:p>
            <a:endParaRPr lang="en-US" sz="2800" b="1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    </a:t>
            </a:r>
            <a:r>
              <a:rPr lang="en-US" sz="2800" b="1" dirty="0" smtClean="0"/>
              <a:t>Objectives</a:t>
            </a:r>
          </a:p>
          <a:p>
            <a:pPr>
              <a:buFont typeface="Arial" pitchFamily="34" charset="0"/>
              <a:buChar char="•"/>
            </a:pPr>
            <a:endParaRPr lang="en-US" sz="2800" b="1" dirty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   Project Profile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    Website Screenshots</a:t>
            </a:r>
          </a:p>
          <a:p>
            <a:pPr>
              <a:buFont typeface="Arial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751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800" dirty="0" smtClean="0"/>
              <a:t>Many times we have to repair our car and we go to workshop. But there may be a chance that there can be many customers. So we have to wait for the service.</a:t>
            </a:r>
            <a:endParaRPr lang="en-US" sz="2800" dirty="0" smtClean="0"/>
          </a:p>
          <a:p>
            <a:pPr marL="457200" indent="-457200"/>
            <a:r>
              <a:rPr lang="en-US" sz="2800" dirty="0" smtClean="0"/>
              <a:t>Since time is money, we have to save this time by booking a visit for our own service as per our convenience. </a:t>
            </a:r>
            <a:endParaRPr lang="en-US" sz="2800" dirty="0"/>
          </a:p>
          <a:p>
            <a:pPr marL="457200" indent="-457200"/>
            <a:r>
              <a:rPr lang="en-US" sz="2800" dirty="0" smtClean="0"/>
              <a:t>For that we have build the pre booking system to book customer visit.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642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227" y="403883"/>
            <a:ext cx="8376919" cy="67710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849" y="1455669"/>
            <a:ext cx="8838380" cy="526369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Build a platform to manage the pre booking of customer visit for service to the mechanic workshop.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5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1" y="565796"/>
            <a:ext cx="8376919" cy="61555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485137" y="2214621"/>
            <a:ext cx="8483599" cy="43088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To </a:t>
            </a:r>
            <a:r>
              <a:rPr lang="en-US" sz="2400" dirty="0" smtClean="0"/>
              <a:t>save the time of customers.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Providing digital platform for booking a pre visit.</a:t>
            </a:r>
            <a:endParaRPr lang="en-US" sz="2400" dirty="0" smtClean="0"/>
          </a:p>
          <a:p>
            <a:r>
              <a:rPr lang="en-US" sz="2400" dirty="0" smtClean="0"/>
              <a:t>Reduce </a:t>
            </a:r>
            <a:r>
              <a:rPr lang="en-US" sz="2400" dirty="0" smtClean="0"/>
              <a:t>the paper 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8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280" y="227966"/>
            <a:ext cx="10515600" cy="652514"/>
          </a:xfrm>
        </p:spPr>
        <p:txBody>
          <a:bodyPr>
            <a:normAutofit/>
          </a:bodyPr>
          <a:lstStyle/>
          <a:p>
            <a:r>
              <a:rPr lang="en-IN" dirty="0" smtClean="0"/>
              <a:t>Use Case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35" y="1152144"/>
            <a:ext cx="7623205" cy="53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4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280" y="227966"/>
            <a:ext cx="10515600" cy="652514"/>
          </a:xfrm>
        </p:spPr>
        <p:txBody>
          <a:bodyPr>
            <a:normAutofit/>
          </a:bodyPr>
          <a:lstStyle/>
          <a:p>
            <a:r>
              <a:rPr lang="en-IN" dirty="0" smtClean="0"/>
              <a:t>Project Profile</a:t>
            </a:r>
            <a:endParaRPr lang="en-IN" dirty="0"/>
          </a:p>
        </p:txBody>
      </p:sp>
      <p:graphicFrame>
        <p:nvGraphicFramePr>
          <p:cNvPr id="5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79484"/>
              </p:ext>
            </p:extLst>
          </p:nvPr>
        </p:nvGraphicFramePr>
        <p:xfrm>
          <a:off x="2264093" y="1481328"/>
          <a:ext cx="8736535" cy="460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6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6137"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2400" b="1" spc="-1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CAR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REPAIR MASTER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04497"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Platform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Website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6804"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Front</a:t>
                      </a:r>
                      <a:r>
                        <a:rPr sz="2400" b="1" spc="-9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End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400" spc="-5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HTML, CSS, </a:t>
                      </a:r>
                      <a:r>
                        <a:rPr lang="en-US" sz="2400" spc="-5" dirty="0" err="1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BootStrap</a:t>
                      </a:r>
                      <a:r>
                        <a:rPr lang="en-US" sz="2400" spc="-5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en-US" sz="2400" spc="-5" dirty="0" err="1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Javascript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1098"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Back</a:t>
                      </a:r>
                      <a:r>
                        <a:rPr sz="2400" b="1" spc="-1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End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2400" dirty="0" err="1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Php</a:t>
                      </a:r>
                      <a:r>
                        <a:rPr lang="en-IN" sz="24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lang="en-IN" sz="2400" baseline="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MySQL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8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310262"/>
            <a:ext cx="11034252" cy="5492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Some Screenshots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203579"/>
            <a:ext cx="10052304" cy="56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841248"/>
            <a:ext cx="10315940" cy="580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8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186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CAR REPAIR MASTER</vt:lpstr>
      <vt:lpstr>Outline</vt:lpstr>
      <vt:lpstr>Introduction</vt:lpstr>
      <vt:lpstr>Project Statement</vt:lpstr>
      <vt:lpstr>Objective</vt:lpstr>
      <vt:lpstr>Use Case Diagram</vt:lpstr>
      <vt:lpstr>Project Profile</vt:lpstr>
      <vt:lpstr>Some Screenshots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CRICKFREAK</dc:title>
  <dc:creator>Windows User</dc:creator>
  <cp:lastModifiedBy>Admin</cp:lastModifiedBy>
  <cp:revision>29</cp:revision>
  <dcterms:created xsi:type="dcterms:W3CDTF">2018-03-21T05:58:46Z</dcterms:created>
  <dcterms:modified xsi:type="dcterms:W3CDTF">2018-03-22T05:45:51Z</dcterms:modified>
</cp:coreProperties>
</file>