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8288000" cy="10287000"/>
  <p:notesSz cx="6858000" cy="9144000"/>
  <p:embeddedFontLst>
    <p:embeddedFont>
      <p:font typeface="Clear Sans Regular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0" d="100"/>
          <a:sy n="30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0" name="Group 20"/>
          <p:cNvGrpSpPr/>
          <p:nvPr/>
        </p:nvGrpSpPr>
        <p:grpSpPr>
          <a:xfrm>
            <a:off x="-124177" y="1999751"/>
            <a:ext cx="6390946" cy="5582149"/>
            <a:chOff x="1899502" y="1268809"/>
            <a:chExt cx="9768289" cy="9822114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1909882" y="1258429"/>
              <a:ext cx="9735954" cy="9756714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2400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26E6E898-D36B-5BFE-9D96-828C019AF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798" y="1995011"/>
            <a:ext cx="9757002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Recap and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Comprehensive Overview of the Analytics Journey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Name: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MADAN K 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[20/11/2024]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877335"/>
            <a:chOff x="0" y="0"/>
            <a:chExt cx="11564591" cy="659913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4300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101500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EE628E-15FE-8DDA-2438-F8D8CB383662}"/>
              </a:ext>
            </a:extLst>
          </p:cNvPr>
          <p:cNvSpPr txBox="1"/>
          <p:nvPr/>
        </p:nvSpPr>
        <p:spPr>
          <a:xfrm>
            <a:off x="7714306" y="1909667"/>
            <a:ext cx="85906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/>
              <a:t>Brief overview of the project's objective.</a:t>
            </a:r>
          </a:p>
          <a:p>
            <a:pPr lvl="1"/>
            <a:endParaRPr lang="en-US" sz="4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/>
              <a:t>Key milestones achieved.</a:t>
            </a:r>
          </a:p>
          <a:p>
            <a:pPr lvl="1"/>
            <a:endParaRPr lang="en-US" sz="4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/>
              <a:t>Importance of analytics in the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7620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801901"/>
            <a:ext cx="2963268" cy="2959757"/>
            <a:chOff x="0" y="604453"/>
            <a:chExt cx="3951024" cy="3946344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52471" y="600303"/>
              <a:ext cx="3894404" cy="3902703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447800" y="2540794"/>
            <a:ext cx="3886200" cy="11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B5785E-2163-B526-37B9-900EC11F994D}"/>
              </a:ext>
            </a:extLst>
          </p:cNvPr>
          <p:cNvSpPr txBox="1"/>
          <p:nvPr/>
        </p:nvSpPr>
        <p:spPr>
          <a:xfrm>
            <a:off x="2667000" y="4851142"/>
            <a:ext cx="65259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the main problem the project aims to solve.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challenges faced during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the need for an analytical approach</a:t>
            </a:r>
            <a:endParaRPr lang="en-US" sz="4000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B7D53DB4-D9FE-B974-1818-DDECF7FD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684" y="6222724"/>
            <a:ext cx="6337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10936916" cy="9880847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0" y="0"/>
            <a:ext cx="11513711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752600" y="-38100"/>
            <a:ext cx="7188124" cy="110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219C86-16F9-2598-289C-92DD29DF4DB9}"/>
              </a:ext>
            </a:extLst>
          </p:cNvPr>
          <p:cNvSpPr txBox="1"/>
          <p:nvPr/>
        </p:nvSpPr>
        <p:spPr>
          <a:xfrm>
            <a:off x="407227" y="1401950"/>
            <a:ext cx="10834721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Andrew Fleming: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Chief Technical Architect – Responsible for designing technical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Marcus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Rompton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Principal – Provides strategic direction and oversight.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Madan K 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Analyst – Manages data processing, cleaning, and modeling.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D7729A-A0E6-F528-03CC-4004C1D8133D}"/>
              </a:ext>
            </a:extLst>
          </p:cNvPr>
          <p:cNvSpPr txBox="1"/>
          <p:nvPr/>
        </p:nvSpPr>
        <p:spPr>
          <a:xfrm>
            <a:off x="3860431" y="118110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Social Buzz: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Explain how social buzz was analyzed to gather trends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297E75-DD60-50C5-B2B0-FE3ACC01532F}"/>
              </a:ext>
            </a:extLst>
          </p:cNvPr>
          <p:cNvSpPr txBox="1"/>
          <p:nvPr/>
        </p:nvSpPr>
        <p:spPr>
          <a:xfrm>
            <a:off x="5607258" y="2781300"/>
            <a:ext cx="9632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Requirements Gathering:</a:t>
            </a:r>
            <a:r>
              <a:rPr lang="en-US" sz="3600" dirty="0"/>
              <a:t> Outline how requirements were collected and validated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B23C4-D501-C7DD-4E07-19F54BD57BB7}"/>
              </a:ext>
            </a:extLst>
          </p:cNvPr>
          <p:cNvSpPr txBox="1"/>
          <p:nvPr/>
        </p:nvSpPr>
        <p:spPr>
          <a:xfrm>
            <a:off x="7467600" y="4476571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Data Cleaning:</a:t>
            </a:r>
            <a:r>
              <a:rPr lang="en-US" sz="3600" dirty="0"/>
              <a:t> Highlight techniques/tools used to ensure data accuracy</a:t>
            </a:r>
            <a:r>
              <a:rPr lang="en-US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169C8E-AEFC-F0DD-8A48-4EA2F2DAFCB0}"/>
              </a:ext>
            </a:extLst>
          </p:cNvPr>
          <p:cNvSpPr txBox="1"/>
          <p:nvPr/>
        </p:nvSpPr>
        <p:spPr>
          <a:xfrm>
            <a:off x="9372600" y="6076771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Data Modeling:</a:t>
            </a:r>
            <a:r>
              <a:rPr lang="en-US" sz="3600" dirty="0"/>
              <a:t> Briefly describe the modeling approach and tools used (e.g., SQL, Python).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40B200-8D8B-21BE-37CF-D584E862C3B1}"/>
              </a:ext>
            </a:extLst>
          </p:cNvPr>
          <p:cNvSpPr txBox="1"/>
          <p:nvPr/>
        </p:nvSpPr>
        <p:spPr>
          <a:xfrm>
            <a:off x="1905000" y="2619970"/>
            <a:ext cx="10837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 from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actionable insights derived from the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Support with charts or visuals (e.g., bar graphs, pie charts)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707446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97327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878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571500" marR="0" lvl="0" indent="-5715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</a:pPr>
              <a:r>
                <a: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Recap the problem and solution.</a:t>
              </a:r>
            </a:p>
            <a:p>
              <a:pPr marL="571500" marR="0" lvl="0" indent="-5715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</a:pPr>
              <a:endParaRPr lang="en-US" altLang="en-US" sz="3600" dirty="0">
                <a:latin typeface="Arial" panose="020B0604020202020204" pitchFamily="34" charset="0"/>
              </a:endParaRPr>
            </a:p>
            <a:p>
              <a:pPr marL="571500" marR="0" lvl="0" indent="-5715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</a:pPr>
              <a:r>
                <a: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Acknowledge contributions from the team.</a:t>
              </a:r>
            </a:p>
            <a:p>
              <a:pPr marL="571500" marR="0" lvl="0" indent="-5715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</a:pPr>
              <a:endParaRPr lang="en-US" altLang="en-US" sz="3600" dirty="0">
                <a:latin typeface="Arial" panose="020B0604020202020204" pitchFamily="34" charset="0"/>
              </a:endParaRPr>
            </a:p>
            <a:p>
              <a:pPr marL="571500" marR="0" lvl="0" indent="-5715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</a:pPr>
              <a:r>
                <a: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End with a forward-looking statement (e.g., next steps, implementation). 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273</Words>
  <Application>Microsoft Office PowerPoint</Application>
  <PresentationFormat>Custom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Graphik Regular</vt:lpstr>
      <vt:lpstr>Arial</vt:lpstr>
      <vt:lpstr>Clear Sans Regular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Madan KH</cp:lastModifiedBy>
  <cp:revision>9</cp:revision>
  <dcterms:created xsi:type="dcterms:W3CDTF">2006-08-16T00:00:00Z</dcterms:created>
  <dcterms:modified xsi:type="dcterms:W3CDTF">2024-11-20T04:30:44Z</dcterms:modified>
  <dc:identifier>DAEhDyfaYKE</dc:identifier>
</cp:coreProperties>
</file>