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3" r:id="rId8"/>
    <p:sldId id="270" r:id="rId9"/>
    <p:sldId id="262" r:id="rId10"/>
    <p:sldId id="266" r:id="rId11"/>
    <p:sldId id="265" r:id="rId12"/>
    <p:sldId id="264" r:id="rId13"/>
    <p:sldId id="267" r:id="rId14"/>
    <p:sldId id="268" r:id="rId15"/>
    <p:sldId id="271" r:id="rId16"/>
    <p:sldId id="269" r:id="rId17"/>
    <p:sldId id="272" r:id="rId18"/>
    <p:sldId id="273" r:id="rId19"/>
    <p:sldId id="274" r:id="rId20"/>
    <p:sldId id="275" r:id="rId21"/>
    <p:sldId id="277" r:id="rId22"/>
    <p:sldId id="276"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n K" userId="5ca58c4f95195cd4" providerId="LiveId" clId="{B1B675EA-ACB1-4EDF-9743-5A5229150522}"/>
    <pc:docChg chg="undo custSel addSld modSld sldOrd">
      <pc:chgData name="Madan K" userId="5ca58c4f95195cd4" providerId="LiveId" clId="{B1B675EA-ACB1-4EDF-9743-5A5229150522}" dt="2023-01-30T13:33:42.045" v="3842" actId="14100"/>
      <pc:docMkLst>
        <pc:docMk/>
      </pc:docMkLst>
      <pc:sldChg chg="modSp mod">
        <pc:chgData name="Madan K" userId="5ca58c4f95195cd4" providerId="LiveId" clId="{B1B675EA-ACB1-4EDF-9743-5A5229150522}" dt="2023-01-29T07:22:58.322" v="1391" actId="1076"/>
        <pc:sldMkLst>
          <pc:docMk/>
          <pc:sldMk cId="995005901" sldId="256"/>
        </pc:sldMkLst>
        <pc:spChg chg="mod">
          <ac:chgData name="Madan K" userId="5ca58c4f95195cd4" providerId="LiveId" clId="{B1B675EA-ACB1-4EDF-9743-5A5229150522}" dt="2023-01-29T07:22:58.322" v="1391" actId="1076"/>
          <ac:spMkLst>
            <pc:docMk/>
            <pc:sldMk cId="995005901" sldId="256"/>
            <ac:spMk id="2" creationId="{FE045D02-DAFF-30D3-7E33-596B5B80AAD1}"/>
          </ac:spMkLst>
        </pc:spChg>
      </pc:sldChg>
      <pc:sldChg chg="addSp modSp mod">
        <pc:chgData name="Madan K" userId="5ca58c4f95195cd4" providerId="LiveId" clId="{B1B675EA-ACB1-4EDF-9743-5A5229150522}" dt="2023-01-29T05:37:30.197" v="51" actId="207"/>
        <pc:sldMkLst>
          <pc:docMk/>
          <pc:sldMk cId="1465359960" sldId="257"/>
        </pc:sldMkLst>
        <pc:spChg chg="mod">
          <ac:chgData name="Madan K" userId="5ca58c4f95195cd4" providerId="LiveId" clId="{B1B675EA-ACB1-4EDF-9743-5A5229150522}" dt="2023-01-29T05:35:24.508" v="46" actId="20577"/>
          <ac:spMkLst>
            <pc:docMk/>
            <pc:sldMk cId="1465359960" sldId="257"/>
            <ac:spMk id="5" creationId="{A5C438C4-55BA-5FFA-C257-49A525FAEFD8}"/>
          </ac:spMkLst>
        </pc:spChg>
        <pc:spChg chg="mod">
          <ac:chgData name="Madan K" userId="5ca58c4f95195cd4" providerId="LiveId" clId="{B1B675EA-ACB1-4EDF-9743-5A5229150522}" dt="2023-01-29T05:37:30.197" v="51" actId="207"/>
          <ac:spMkLst>
            <pc:docMk/>
            <pc:sldMk cId="1465359960" sldId="257"/>
            <ac:spMk id="8" creationId="{E137D431-5ECC-CC5F-7269-D50A6F5B30AB}"/>
          </ac:spMkLst>
        </pc:spChg>
        <pc:picChg chg="add mod">
          <ac:chgData name="Madan K" userId="5ca58c4f95195cd4" providerId="LiveId" clId="{B1B675EA-ACB1-4EDF-9743-5A5229150522}" dt="2023-01-29T05:32:59.555" v="10" actId="207"/>
          <ac:picMkLst>
            <pc:docMk/>
            <pc:sldMk cId="1465359960" sldId="257"/>
            <ac:picMk id="28" creationId="{FB090BA7-E665-E985-39D2-215489B4B68D}"/>
          </ac:picMkLst>
        </pc:picChg>
        <pc:picChg chg="add mod">
          <ac:chgData name="Madan K" userId="5ca58c4f95195cd4" providerId="LiveId" clId="{B1B675EA-ACB1-4EDF-9743-5A5229150522}" dt="2023-01-29T05:34:48.631" v="17" actId="1076"/>
          <ac:picMkLst>
            <pc:docMk/>
            <pc:sldMk cId="1465359960" sldId="257"/>
            <ac:picMk id="30" creationId="{B258DF87-82F0-44FC-B664-3EE7A7912771}"/>
          </ac:picMkLst>
        </pc:picChg>
        <pc:picChg chg="add mod">
          <ac:chgData name="Madan K" userId="5ca58c4f95195cd4" providerId="LiveId" clId="{B1B675EA-ACB1-4EDF-9743-5A5229150522}" dt="2023-01-29T05:37:05.843" v="50" actId="1076"/>
          <ac:picMkLst>
            <pc:docMk/>
            <pc:sldMk cId="1465359960" sldId="257"/>
            <ac:picMk id="32" creationId="{1A8930A9-A9F7-FB92-7A76-734B41A72A18}"/>
          </ac:picMkLst>
        </pc:picChg>
      </pc:sldChg>
      <pc:sldChg chg="modSp new mod">
        <pc:chgData name="Madan K" userId="5ca58c4f95195cd4" providerId="LiveId" clId="{B1B675EA-ACB1-4EDF-9743-5A5229150522}" dt="2023-01-29T05:49:44.766" v="138" actId="20577"/>
        <pc:sldMkLst>
          <pc:docMk/>
          <pc:sldMk cId="3510513313" sldId="258"/>
        </pc:sldMkLst>
        <pc:spChg chg="mod">
          <ac:chgData name="Madan K" userId="5ca58c4f95195cd4" providerId="LiveId" clId="{B1B675EA-ACB1-4EDF-9743-5A5229150522}" dt="2023-01-29T05:39:22.500" v="93" actId="1076"/>
          <ac:spMkLst>
            <pc:docMk/>
            <pc:sldMk cId="3510513313" sldId="258"/>
            <ac:spMk id="2" creationId="{26F18CAD-3A12-CFCF-F716-18895D865F19}"/>
          </ac:spMkLst>
        </pc:spChg>
        <pc:spChg chg="mod">
          <ac:chgData name="Madan K" userId="5ca58c4f95195cd4" providerId="LiveId" clId="{B1B675EA-ACB1-4EDF-9743-5A5229150522}" dt="2023-01-29T05:49:44.766" v="138" actId="20577"/>
          <ac:spMkLst>
            <pc:docMk/>
            <pc:sldMk cId="3510513313" sldId="258"/>
            <ac:spMk id="3" creationId="{14297B72-CA85-FB3A-C10F-CF6D30924A3C}"/>
          </ac:spMkLst>
        </pc:spChg>
      </pc:sldChg>
      <pc:sldChg chg="addSp delSp modSp new mod">
        <pc:chgData name="Madan K" userId="5ca58c4f95195cd4" providerId="LiveId" clId="{B1B675EA-ACB1-4EDF-9743-5A5229150522}" dt="2023-01-29T06:15:29.442" v="185" actId="20577"/>
        <pc:sldMkLst>
          <pc:docMk/>
          <pc:sldMk cId="3204161211" sldId="259"/>
        </pc:sldMkLst>
        <pc:spChg chg="mod">
          <ac:chgData name="Madan K" userId="5ca58c4f95195cd4" providerId="LiveId" clId="{B1B675EA-ACB1-4EDF-9743-5A5229150522}" dt="2023-01-29T05:53:22.506" v="168" actId="1076"/>
          <ac:spMkLst>
            <pc:docMk/>
            <pc:sldMk cId="3204161211" sldId="259"/>
            <ac:spMk id="2" creationId="{0E5D3EA5-2A7C-83BA-FA0D-DCD8333BAF0D}"/>
          </ac:spMkLst>
        </pc:spChg>
        <pc:spChg chg="mod">
          <ac:chgData name="Madan K" userId="5ca58c4f95195cd4" providerId="LiveId" clId="{B1B675EA-ACB1-4EDF-9743-5A5229150522}" dt="2023-01-29T06:15:29.442" v="185" actId="20577"/>
          <ac:spMkLst>
            <pc:docMk/>
            <pc:sldMk cId="3204161211" sldId="259"/>
            <ac:spMk id="3" creationId="{CA5F5D01-C6C6-B3D1-1EAA-7FBB25CDB2F4}"/>
          </ac:spMkLst>
        </pc:spChg>
        <pc:spChg chg="add del">
          <ac:chgData name="Madan K" userId="5ca58c4f95195cd4" providerId="LiveId" clId="{B1B675EA-ACB1-4EDF-9743-5A5229150522}" dt="2023-01-29T06:15:09.901" v="178"/>
          <ac:spMkLst>
            <pc:docMk/>
            <pc:sldMk cId="3204161211" sldId="259"/>
            <ac:spMk id="4" creationId="{E21A08F5-C64C-27C0-5E1B-7C1637BCA6BF}"/>
          </ac:spMkLst>
        </pc:spChg>
      </pc:sldChg>
      <pc:sldChg chg="modSp new mod">
        <pc:chgData name="Madan K" userId="5ca58c4f95195cd4" providerId="LiveId" clId="{B1B675EA-ACB1-4EDF-9743-5A5229150522}" dt="2023-01-29T06:20:47.657" v="293" actId="207"/>
        <pc:sldMkLst>
          <pc:docMk/>
          <pc:sldMk cId="4106462469" sldId="260"/>
        </pc:sldMkLst>
        <pc:spChg chg="mod">
          <ac:chgData name="Madan K" userId="5ca58c4f95195cd4" providerId="LiveId" clId="{B1B675EA-ACB1-4EDF-9743-5A5229150522}" dt="2023-01-29T06:17:47.274" v="232" actId="1076"/>
          <ac:spMkLst>
            <pc:docMk/>
            <pc:sldMk cId="4106462469" sldId="260"/>
            <ac:spMk id="2" creationId="{C8647EA2-0533-19BC-A573-1E166CE2782A}"/>
          </ac:spMkLst>
        </pc:spChg>
        <pc:spChg chg="mod">
          <ac:chgData name="Madan K" userId="5ca58c4f95195cd4" providerId="LiveId" clId="{B1B675EA-ACB1-4EDF-9743-5A5229150522}" dt="2023-01-29T06:20:47.657" v="293" actId="207"/>
          <ac:spMkLst>
            <pc:docMk/>
            <pc:sldMk cId="4106462469" sldId="260"/>
            <ac:spMk id="3" creationId="{E35EDC1B-7BC9-85C5-9D59-CF0A5A4B55EE}"/>
          </ac:spMkLst>
        </pc:spChg>
      </pc:sldChg>
      <pc:sldChg chg="addSp delSp modSp new mod">
        <pc:chgData name="Madan K" userId="5ca58c4f95195cd4" providerId="LiveId" clId="{B1B675EA-ACB1-4EDF-9743-5A5229150522}" dt="2023-01-29T06:35:54.639" v="486" actId="1076"/>
        <pc:sldMkLst>
          <pc:docMk/>
          <pc:sldMk cId="2660539889" sldId="261"/>
        </pc:sldMkLst>
        <pc:spChg chg="del">
          <ac:chgData name="Madan K" userId="5ca58c4f95195cd4" providerId="LiveId" clId="{B1B675EA-ACB1-4EDF-9743-5A5229150522}" dt="2023-01-29T06:27:59.735" v="360" actId="478"/>
          <ac:spMkLst>
            <pc:docMk/>
            <pc:sldMk cId="2660539889" sldId="261"/>
            <ac:spMk id="2" creationId="{1980FA23-9E65-2932-5F0D-02BA03BA21B3}"/>
          </ac:spMkLst>
        </pc:spChg>
        <pc:spChg chg="mod">
          <ac:chgData name="Madan K" userId="5ca58c4f95195cd4" providerId="LiveId" clId="{B1B675EA-ACB1-4EDF-9743-5A5229150522}" dt="2023-01-29T06:35:54.639" v="486" actId="1076"/>
          <ac:spMkLst>
            <pc:docMk/>
            <pc:sldMk cId="2660539889" sldId="261"/>
            <ac:spMk id="3" creationId="{23451649-B95B-357C-B776-BF36FC045EAB}"/>
          </ac:spMkLst>
        </pc:spChg>
        <pc:spChg chg="add mod">
          <ac:chgData name="Madan K" userId="5ca58c4f95195cd4" providerId="LiveId" clId="{B1B675EA-ACB1-4EDF-9743-5A5229150522}" dt="2023-01-29T06:35:53.053" v="485" actId="1076"/>
          <ac:spMkLst>
            <pc:docMk/>
            <pc:sldMk cId="2660539889" sldId="261"/>
            <ac:spMk id="16" creationId="{F12DCEC1-3E47-9DFA-BB25-AA1134053621}"/>
          </ac:spMkLst>
        </pc:spChg>
        <pc:spChg chg="add mod">
          <ac:chgData name="Madan K" userId="5ca58c4f95195cd4" providerId="LiveId" clId="{B1B675EA-ACB1-4EDF-9743-5A5229150522}" dt="2023-01-29T06:35:12.559" v="470" actId="1076"/>
          <ac:spMkLst>
            <pc:docMk/>
            <pc:sldMk cId="2660539889" sldId="261"/>
            <ac:spMk id="20" creationId="{D7E6CEBE-4DF2-36F2-17BE-B4F9CFDFEBCA}"/>
          </ac:spMkLst>
        </pc:spChg>
        <pc:spChg chg="add mod">
          <ac:chgData name="Madan K" userId="5ca58c4f95195cd4" providerId="LiveId" clId="{B1B675EA-ACB1-4EDF-9743-5A5229150522}" dt="2023-01-29T06:35:35.901" v="483" actId="20577"/>
          <ac:spMkLst>
            <pc:docMk/>
            <pc:sldMk cId="2660539889" sldId="261"/>
            <ac:spMk id="22" creationId="{3347FBDD-C0F6-3F5B-EE04-67AED8CB8285}"/>
          </ac:spMkLst>
        </pc:spChg>
        <pc:picChg chg="add mod">
          <ac:chgData name="Madan K" userId="5ca58c4f95195cd4" providerId="LiveId" clId="{B1B675EA-ACB1-4EDF-9743-5A5229150522}" dt="2023-01-29T06:33:54.974" v="429" actId="14100"/>
          <ac:picMkLst>
            <pc:docMk/>
            <pc:sldMk cId="2660539889" sldId="261"/>
            <ac:picMk id="5" creationId="{15BA715B-582F-1B83-CCCA-8D1263D74B49}"/>
          </ac:picMkLst>
        </pc:picChg>
        <pc:picChg chg="add del mod">
          <ac:chgData name="Madan K" userId="5ca58c4f95195cd4" providerId="LiveId" clId="{B1B675EA-ACB1-4EDF-9743-5A5229150522}" dt="2023-01-29T06:31:01.676" v="413" actId="478"/>
          <ac:picMkLst>
            <pc:docMk/>
            <pc:sldMk cId="2660539889" sldId="261"/>
            <ac:picMk id="7" creationId="{9A6D1B29-3AE2-8B4B-32D0-45E5EB041306}"/>
          </ac:picMkLst>
        </pc:picChg>
        <pc:picChg chg="add del mod">
          <ac:chgData name="Madan K" userId="5ca58c4f95195cd4" providerId="LiveId" clId="{B1B675EA-ACB1-4EDF-9743-5A5229150522}" dt="2023-01-29T06:32:17.195" v="415" actId="478"/>
          <ac:picMkLst>
            <pc:docMk/>
            <pc:sldMk cId="2660539889" sldId="261"/>
            <ac:picMk id="9" creationId="{8B224290-D67D-5179-2C14-90817EF6E3F2}"/>
          </ac:picMkLst>
        </pc:picChg>
        <pc:picChg chg="add mod">
          <ac:chgData name="Madan K" userId="5ca58c4f95195cd4" providerId="LiveId" clId="{B1B675EA-ACB1-4EDF-9743-5A5229150522}" dt="2023-01-29T06:33:58.560" v="430" actId="1076"/>
          <ac:picMkLst>
            <pc:docMk/>
            <pc:sldMk cId="2660539889" sldId="261"/>
            <ac:picMk id="11" creationId="{54C40157-55B3-F5DF-1483-C112CFD9D86B}"/>
          </ac:picMkLst>
        </pc:picChg>
        <pc:picChg chg="add del mod">
          <ac:chgData name="Madan K" userId="5ca58c4f95195cd4" providerId="LiveId" clId="{B1B675EA-ACB1-4EDF-9743-5A5229150522}" dt="2023-01-29T06:33:22.095" v="424" actId="478"/>
          <ac:picMkLst>
            <pc:docMk/>
            <pc:sldMk cId="2660539889" sldId="261"/>
            <ac:picMk id="13" creationId="{B4D9A944-D3F9-C38B-5A74-1A1F767D5D1B}"/>
          </ac:picMkLst>
        </pc:picChg>
        <pc:picChg chg="add mod">
          <ac:chgData name="Madan K" userId="5ca58c4f95195cd4" providerId="LiveId" clId="{B1B675EA-ACB1-4EDF-9743-5A5229150522}" dt="2023-01-29T06:33:45.327" v="428" actId="14100"/>
          <ac:picMkLst>
            <pc:docMk/>
            <pc:sldMk cId="2660539889" sldId="261"/>
            <ac:picMk id="15" creationId="{07EB9D39-5888-C437-520D-DDE644BDA817}"/>
          </ac:picMkLst>
        </pc:picChg>
        <pc:picChg chg="add del mod">
          <ac:chgData name="Madan K" userId="5ca58c4f95195cd4" providerId="LiveId" clId="{B1B675EA-ACB1-4EDF-9743-5A5229150522}" dt="2023-01-29T06:34:51.343" v="453"/>
          <ac:picMkLst>
            <pc:docMk/>
            <pc:sldMk cId="2660539889" sldId="261"/>
            <ac:picMk id="18" creationId="{C1C8EE08-2D38-768D-2E01-A9272571BE32}"/>
          </ac:picMkLst>
        </pc:picChg>
      </pc:sldChg>
      <pc:sldChg chg="addSp delSp modSp new mod ord">
        <pc:chgData name="Madan K" userId="5ca58c4f95195cd4" providerId="LiveId" clId="{B1B675EA-ACB1-4EDF-9743-5A5229150522}" dt="2023-01-30T13:18:18.688" v="3729" actId="14100"/>
        <pc:sldMkLst>
          <pc:docMk/>
          <pc:sldMk cId="4005050387" sldId="262"/>
        </pc:sldMkLst>
        <pc:spChg chg="del mod">
          <ac:chgData name="Madan K" userId="5ca58c4f95195cd4" providerId="LiveId" clId="{B1B675EA-ACB1-4EDF-9743-5A5229150522}" dt="2023-01-29T06:38:27.492" v="524" actId="478"/>
          <ac:spMkLst>
            <pc:docMk/>
            <pc:sldMk cId="4005050387" sldId="262"/>
            <ac:spMk id="2" creationId="{D84264D4-A24B-7D5A-967C-38851C8ED3B4}"/>
          </ac:spMkLst>
        </pc:spChg>
        <pc:spChg chg="del mod">
          <ac:chgData name="Madan K" userId="5ca58c4f95195cd4" providerId="LiveId" clId="{B1B675EA-ACB1-4EDF-9743-5A5229150522}" dt="2023-01-29T06:41:32.995" v="528" actId="931"/>
          <ac:spMkLst>
            <pc:docMk/>
            <pc:sldMk cId="4005050387" sldId="262"/>
            <ac:spMk id="3" creationId="{BE2B9D10-48FB-1ED9-D46C-BFF2BDD8DD75}"/>
          </ac:spMkLst>
        </pc:spChg>
        <pc:spChg chg="add del mod">
          <ac:chgData name="Madan K" userId="5ca58c4f95195cd4" providerId="LiveId" clId="{B1B675EA-ACB1-4EDF-9743-5A5229150522}" dt="2023-01-30T13:18:11.710" v="3727" actId="478"/>
          <ac:spMkLst>
            <pc:docMk/>
            <pc:sldMk cId="4005050387" sldId="262"/>
            <ac:spMk id="4" creationId="{49F13F9D-96C1-30A9-AE7D-D6458A7EE995}"/>
          </ac:spMkLst>
        </pc:spChg>
        <pc:spChg chg="add del mod">
          <ac:chgData name="Madan K" userId="5ca58c4f95195cd4" providerId="LiveId" clId="{B1B675EA-ACB1-4EDF-9743-5A5229150522}" dt="2023-01-29T06:38:35.276" v="525" actId="478"/>
          <ac:spMkLst>
            <pc:docMk/>
            <pc:sldMk cId="4005050387" sldId="262"/>
            <ac:spMk id="6" creationId="{8127F7EA-1975-156F-2400-F3799D61F7F9}"/>
          </ac:spMkLst>
        </pc:spChg>
        <pc:spChg chg="add mod">
          <ac:chgData name="Madan K" userId="5ca58c4f95195cd4" providerId="LiveId" clId="{B1B675EA-ACB1-4EDF-9743-5A5229150522}" dt="2023-01-29T06:48:14.325" v="794" actId="1076"/>
          <ac:spMkLst>
            <pc:docMk/>
            <pc:sldMk cId="4005050387" sldId="262"/>
            <ac:spMk id="11" creationId="{B0243C63-BEE6-8BA1-63B8-DD8C8374A645}"/>
          </ac:spMkLst>
        </pc:spChg>
        <pc:picChg chg="add mod">
          <ac:chgData name="Madan K" userId="5ca58c4f95195cd4" providerId="LiveId" clId="{B1B675EA-ACB1-4EDF-9743-5A5229150522}" dt="2023-01-30T13:18:18.688" v="3729" actId="14100"/>
          <ac:picMkLst>
            <pc:docMk/>
            <pc:sldMk cId="4005050387" sldId="262"/>
            <ac:picMk id="8" creationId="{7B7BF122-8E75-E822-4D2B-464955A36C8E}"/>
          </ac:picMkLst>
        </pc:picChg>
        <pc:picChg chg="add mod">
          <ac:chgData name="Madan K" userId="5ca58c4f95195cd4" providerId="LiveId" clId="{B1B675EA-ACB1-4EDF-9743-5A5229150522}" dt="2023-01-30T13:18:15.134" v="3728" actId="14100"/>
          <ac:picMkLst>
            <pc:docMk/>
            <pc:sldMk cId="4005050387" sldId="262"/>
            <ac:picMk id="10" creationId="{91424D8F-0134-48A1-9E7C-779A90F5C476}"/>
          </ac:picMkLst>
        </pc:picChg>
      </pc:sldChg>
      <pc:sldChg chg="addSp delSp modSp new mod">
        <pc:chgData name="Madan K" userId="5ca58c4f95195cd4" providerId="LiveId" clId="{B1B675EA-ACB1-4EDF-9743-5A5229150522}" dt="2023-01-30T11:20:15.735" v="2308" actId="20577"/>
        <pc:sldMkLst>
          <pc:docMk/>
          <pc:sldMk cId="3864893060" sldId="263"/>
        </pc:sldMkLst>
        <pc:spChg chg="del">
          <ac:chgData name="Madan K" userId="5ca58c4f95195cd4" providerId="LiveId" clId="{B1B675EA-ACB1-4EDF-9743-5A5229150522}" dt="2023-01-29T06:48:47.408" v="798" actId="478"/>
          <ac:spMkLst>
            <pc:docMk/>
            <pc:sldMk cId="3864893060" sldId="263"/>
            <ac:spMk id="2" creationId="{E9E9D4E3-6E13-3B84-3E20-D64CDCF98444}"/>
          </ac:spMkLst>
        </pc:spChg>
        <pc:spChg chg="del">
          <ac:chgData name="Madan K" userId="5ca58c4f95195cd4" providerId="LiveId" clId="{B1B675EA-ACB1-4EDF-9743-5A5229150522}" dt="2023-01-29T06:49:48.706" v="806" actId="478"/>
          <ac:spMkLst>
            <pc:docMk/>
            <pc:sldMk cId="3864893060" sldId="263"/>
            <ac:spMk id="3" creationId="{5604F7D5-4383-5B8E-10E2-4E3C48B66F7D}"/>
          </ac:spMkLst>
        </pc:spChg>
        <pc:spChg chg="add mod">
          <ac:chgData name="Madan K" userId="5ca58c4f95195cd4" providerId="LiveId" clId="{B1B675EA-ACB1-4EDF-9743-5A5229150522}" dt="2023-01-29T06:54:14.628" v="917" actId="20577"/>
          <ac:spMkLst>
            <pc:docMk/>
            <pc:sldMk cId="3864893060" sldId="263"/>
            <ac:spMk id="7" creationId="{28B028E5-83EF-D35A-2241-9AF22AF1A5D9}"/>
          </ac:spMkLst>
        </pc:spChg>
        <pc:spChg chg="add mod">
          <ac:chgData name="Madan K" userId="5ca58c4f95195cd4" providerId="LiveId" clId="{B1B675EA-ACB1-4EDF-9743-5A5229150522}" dt="2023-01-30T11:20:15.735" v="2308" actId="20577"/>
          <ac:spMkLst>
            <pc:docMk/>
            <pc:sldMk cId="3864893060" sldId="263"/>
            <ac:spMk id="9" creationId="{1DCA7F6E-7B2B-7373-E8CC-14D33C2AF67C}"/>
          </ac:spMkLst>
        </pc:spChg>
        <pc:spChg chg="add mod">
          <ac:chgData name="Madan K" userId="5ca58c4f95195cd4" providerId="LiveId" clId="{B1B675EA-ACB1-4EDF-9743-5A5229150522}" dt="2023-01-29T06:58:23.076" v="1000" actId="115"/>
          <ac:spMkLst>
            <pc:docMk/>
            <pc:sldMk cId="3864893060" sldId="263"/>
            <ac:spMk id="11" creationId="{855B5BCF-55D9-FFF1-5A00-3679899CA1AD}"/>
          </ac:spMkLst>
        </pc:spChg>
        <pc:spChg chg="add mod">
          <ac:chgData name="Madan K" userId="5ca58c4f95195cd4" providerId="LiveId" clId="{B1B675EA-ACB1-4EDF-9743-5A5229150522}" dt="2023-01-29T06:57:02.121" v="990" actId="1076"/>
          <ac:spMkLst>
            <pc:docMk/>
            <pc:sldMk cId="3864893060" sldId="263"/>
            <ac:spMk id="13" creationId="{B7371172-47D1-CD80-7E4B-56E15B149E9E}"/>
          </ac:spMkLst>
        </pc:spChg>
        <pc:picChg chg="add del">
          <ac:chgData name="Madan K" userId="5ca58c4f95195cd4" providerId="LiveId" clId="{B1B675EA-ACB1-4EDF-9743-5A5229150522}" dt="2023-01-29T06:48:55.411" v="800" actId="22"/>
          <ac:picMkLst>
            <pc:docMk/>
            <pc:sldMk cId="3864893060" sldId="263"/>
            <ac:picMk id="5" creationId="{88857837-D55C-F4DE-D2B9-B8C280E0912D}"/>
          </ac:picMkLst>
        </pc:picChg>
        <pc:picChg chg="add mod">
          <ac:chgData name="Madan K" userId="5ca58c4f95195cd4" providerId="LiveId" clId="{B1B675EA-ACB1-4EDF-9743-5A5229150522}" dt="2023-01-29T07:03:37.730" v="1001" actId="14100"/>
          <ac:picMkLst>
            <pc:docMk/>
            <pc:sldMk cId="3864893060" sldId="263"/>
            <ac:picMk id="8" creationId="{18558EB3-8D4C-9970-0389-6C8E1F7275EB}"/>
          </ac:picMkLst>
        </pc:picChg>
        <pc:picChg chg="add mod">
          <ac:chgData name="Madan K" userId="5ca58c4f95195cd4" providerId="LiveId" clId="{B1B675EA-ACB1-4EDF-9743-5A5229150522}" dt="2023-01-29T07:04:03.170" v="1008" actId="14100"/>
          <ac:picMkLst>
            <pc:docMk/>
            <pc:sldMk cId="3864893060" sldId="263"/>
            <ac:picMk id="2050" creationId="{F488F1E8-2079-52E9-CBC6-514A9127DEE7}"/>
          </ac:picMkLst>
        </pc:picChg>
      </pc:sldChg>
      <pc:sldChg chg="addSp delSp modSp new mod ord">
        <pc:chgData name="Madan K" userId="5ca58c4f95195cd4" providerId="LiveId" clId="{B1B675EA-ACB1-4EDF-9743-5A5229150522}" dt="2023-01-30T13:19:36.215" v="3762" actId="255"/>
        <pc:sldMkLst>
          <pc:docMk/>
          <pc:sldMk cId="1847456160" sldId="264"/>
        </pc:sldMkLst>
        <pc:spChg chg="del">
          <ac:chgData name="Madan K" userId="5ca58c4f95195cd4" providerId="LiveId" clId="{B1B675EA-ACB1-4EDF-9743-5A5229150522}" dt="2023-01-29T07:53:29.621" v="1424" actId="478"/>
          <ac:spMkLst>
            <pc:docMk/>
            <pc:sldMk cId="1847456160" sldId="264"/>
            <ac:spMk id="2" creationId="{97813DEC-81B3-2272-D20E-C80C9D4391D6}"/>
          </ac:spMkLst>
        </pc:spChg>
        <pc:spChg chg="add mod">
          <ac:chgData name="Madan K" userId="5ca58c4f95195cd4" providerId="LiveId" clId="{B1B675EA-ACB1-4EDF-9743-5A5229150522}" dt="2023-01-30T13:19:36.215" v="3762" actId="255"/>
          <ac:spMkLst>
            <pc:docMk/>
            <pc:sldMk cId="1847456160" sldId="264"/>
            <ac:spMk id="3" creationId="{B79C596B-3E8B-94BF-9941-9CDC871AD1DB}"/>
          </ac:spMkLst>
        </pc:spChg>
        <pc:spChg chg="del">
          <ac:chgData name="Madan K" userId="5ca58c4f95195cd4" providerId="LiveId" clId="{B1B675EA-ACB1-4EDF-9743-5A5229150522}" dt="2023-01-29T07:53:33.026" v="1425" actId="478"/>
          <ac:spMkLst>
            <pc:docMk/>
            <pc:sldMk cId="1847456160" sldId="264"/>
            <ac:spMk id="3" creationId="{FE6B1C47-8A53-B9B7-CE4B-178C4FF9E886}"/>
          </ac:spMkLst>
        </pc:spChg>
        <pc:spChg chg="add mod">
          <ac:chgData name="Madan K" userId="5ca58c4f95195cd4" providerId="LiveId" clId="{B1B675EA-ACB1-4EDF-9743-5A5229150522}" dt="2023-01-30T13:19:12.711" v="3744" actId="1076"/>
          <ac:spMkLst>
            <pc:docMk/>
            <pc:sldMk cId="1847456160" sldId="264"/>
            <ac:spMk id="5" creationId="{E188B55F-B7AD-7220-0624-5E9E2834D0DC}"/>
          </ac:spMkLst>
        </pc:spChg>
        <pc:spChg chg="add del mod">
          <ac:chgData name="Madan K" userId="5ca58c4f95195cd4" providerId="LiveId" clId="{B1B675EA-ACB1-4EDF-9743-5A5229150522}" dt="2023-01-29T08:40:55.145" v="2258" actId="478"/>
          <ac:spMkLst>
            <pc:docMk/>
            <pc:sldMk cId="1847456160" sldId="264"/>
            <ac:spMk id="7" creationId="{3DD57FED-EC0B-BCDB-634D-8E7A8FC29068}"/>
          </ac:spMkLst>
        </pc:spChg>
        <pc:picChg chg="add mod">
          <ac:chgData name="Madan K" userId="5ca58c4f95195cd4" providerId="LiveId" clId="{B1B675EA-ACB1-4EDF-9743-5A5229150522}" dt="2023-01-30T13:19:15.211" v="3745" actId="1076"/>
          <ac:picMkLst>
            <pc:docMk/>
            <pc:sldMk cId="1847456160" sldId="264"/>
            <ac:picMk id="5122" creationId="{B1815AF5-04E8-B80E-45E9-3F1CF06854E3}"/>
          </ac:picMkLst>
        </pc:picChg>
      </pc:sldChg>
      <pc:sldChg chg="addSp delSp modSp new mod ord">
        <pc:chgData name="Madan K" userId="5ca58c4f95195cd4" providerId="LiveId" clId="{B1B675EA-ACB1-4EDF-9743-5A5229150522}" dt="2023-01-30T13:19:04.741" v="3743" actId="20577"/>
        <pc:sldMkLst>
          <pc:docMk/>
          <pc:sldMk cId="2729995939" sldId="265"/>
        </pc:sldMkLst>
        <pc:spChg chg="del mod">
          <ac:chgData name="Madan K" userId="5ca58c4f95195cd4" providerId="LiveId" clId="{B1B675EA-ACB1-4EDF-9743-5A5229150522}" dt="2023-01-29T07:39:58.116" v="1393" actId="478"/>
          <ac:spMkLst>
            <pc:docMk/>
            <pc:sldMk cId="2729995939" sldId="265"/>
            <ac:spMk id="2" creationId="{182CA95D-D317-6B0E-F682-E99FDD303B79}"/>
          </ac:spMkLst>
        </pc:spChg>
        <pc:spChg chg="del">
          <ac:chgData name="Madan K" userId="5ca58c4f95195cd4" providerId="LiveId" clId="{B1B675EA-ACB1-4EDF-9743-5A5229150522}" dt="2023-01-29T07:40:33.523" v="1399" actId="478"/>
          <ac:spMkLst>
            <pc:docMk/>
            <pc:sldMk cId="2729995939" sldId="265"/>
            <ac:spMk id="3" creationId="{97069B26-5811-21BC-1EAD-62B209ED147D}"/>
          </ac:spMkLst>
        </pc:spChg>
        <pc:spChg chg="add mod">
          <ac:chgData name="Madan K" userId="5ca58c4f95195cd4" providerId="LiveId" clId="{B1B675EA-ACB1-4EDF-9743-5A5229150522}" dt="2023-01-30T13:19:04.741" v="3743" actId="20577"/>
          <ac:spMkLst>
            <pc:docMk/>
            <pc:sldMk cId="2729995939" sldId="265"/>
            <ac:spMk id="3" creationId="{D0F68566-13F0-C370-5DB2-7AE067DA7C37}"/>
          </ac:spMkLst>
        </pc:spChg>
        <pc:spChg chg="add del mod">
          <ac:chgData name="Madan K" userId="5ca58c4f95195cd4" providerId="LiveId" clId="{B1B675EA-ACB1-4EDF-9743-5A5229150522}" dt="2023-01-29T07:40:08.837" v="1394" actId="478"/>
          <ac:spMkLst>
            <pc:docMk/>
            <pc:sldMk cId="2729995939" sldId="265"/>
            <ac:spMk id="5" creationId="{F0C74069-D228-51DC-84CD-B3F8CA3ACA85}"/>
          </ac:spMkLst>
        </pc:spChg>
        <pc:spChg chg="add mod">
          <ac:chgData name="Madan K" userId="5ca58c4f95195cd4" providerId="LiveId" clId="{B1B675EA-ACB1-4EDF-9743-5A5229150522}" dt="2023-01-29T07:42:55.464" v="1423" actId="207"/>
          <ac:spMkLst>
            <pc:docMk/>
            <pc:sldMk cId="2729995939" sldId="265"/>
            <ac:spMk id="9" creationId="{AB1AE151-B343-E240-1E51-02AE658858F8}"/>
          </ac:spMkLst>
        </pc:spChg>
        <pc:spChg chg="add mod">
          <ac:chgData name="Madan K" userId="5ca58c4f95195cd4" providerId="LiveId" clId="{B1B675EA-ACB1-4EDF-9743-5A5229150522}" dt="2023-01-29T07:58:55.387" v="1447" actId="207"/>
          <ac:spMkLst>
            <pc:docMk/>
            <pc:sldMk cId="2729995939" sldId="265"/>
            <ac:spMk id="11" creationId="{622E48BD-7452-5ECA-C15F-9C6D96F0C304}"/>
          </ac:spMkLst>
        </pc:spChg>
        <pc:picChg chg="add del">
          <ac:chgData name="Madan K" userId="5ca58c4f95195cd4" providerId="LiveId" clId="{B1B675EA-ACB1-4EDF-9743-5A5229150522}" dt="2023-01-29T07:40:12.649" v="1396" actId="22"/>
          <ac:picMkLst>
            <pc:docMk/>
            <pc:sldMk cId="2729995939" sldId="265"/>
            <ac:picMk id="7" creationId="{A2AEB4E5-5EB1-60C5-FDD5-8B6FDE06F39E}"/>
          </ac:picMkLst>
        </pc:picChg>
        <pc:picChg chg="add del mod">
          <ac:chgData name="Madan K" userId="5ca58c4f95195cd4" providerId="LiveId" clId="{B1B675EA-ACB1-4EDF-9743-5A5229150522}" dt="2023-01-29T07:41:41.295" v="1410" actId="478"/>
          <ac:picMkLst>
            <pc:docMk/>
            <pc:sldMk cId="2729995939" sldId="265"/>
            <ac:picMk id="4098" creationId="{39DA0704-F1EA-F0DE-2AC1-39B258DF7C9B}"/>
          </ac:picMkLst>
        </pc:picChg>
        <pc:picChg chg="add del mod">
          <ac:chgData name="Madan K" userId="5ca58c4f95195cd4" providerId="LiveId" clId="{B1B675EA-ACB1-4EDF-9743-5A5229150522}" dt="2023-01-29T07:41:41.295" v="1410" actId="478"/>
          <ac:picMkLst>
            <pc:docMk/>
            <pc:sldMk cId="2729995939" sldId="265"/>
            <ac:picMk id="4100" creationId="{3EBCC37C-E9D5-9748-5801-DC3396F3F07C}"/>
          </ac:picMkLst>
        </pc:picChg>
        <pc:picChg chg="add mod">
          <ac:chgData name="Madan K" userId="5ca58c4f95195cd4" providerId="LiveId" clId="{B1B675EA-ACB1-4EDF-9743-5A5229150522}" dt="2023-01-29T08:15:38.665" v="1618" actId="14100"/>
          <ac:picMkLst>
            <pc:docMk/>
            <pc:sldMk cId="2729995939" sldId="265"/>
            <ac:picMk id="4102" creationId="{FF5EFAAD-72C4-DA22-C2D9-CF705769CA59}"/>
          </ac:picMkLst>
        </pc:picChg>
        <pc:picChg chg="add mod">
          <ac:chgData name="Madan K" userId="5ca58c4f95195cd4" providerId="LiveId" clId="{B1B675EA-ACB1-4EDF-9743-5A5229150522}" dt="2023-01-29T08:15:40.266" v="1619" actId="1076"/>
          <ac:picMkLst>
            <pc:docMk/>
            <pc:sldMk cId="2729995939" sldId="265"/>
            <ac:picMk id="4104" creationId="{F1FF2EBD-3E7A-7E46-8F6B-6B497C593026}"/>
          </ac:picMkLst>
        </pc:picChg>
      </pc:sldChg>
      <pc:sldChg chg="addSp delSp modSp new mod ord">
        <pc:chgData name="Madan K" userId="5ca58c4f95195cd4" providerId="LiveId" clId="{B1B675EA-ACB1-4EDF-9743-5A5229150522}" dt="2023-01-29T07:22:25.129" v="1388" actId="1076"/>
        <pc:sldMkLst>
          <pc:docMk/>
          <pc:sldMk cId="2695443770" sldId="266"/>
        </pc:sldMkLst>
        <pc:spChg chg="del">
          <ac:chgData name="Madan K" userId="5ca58c4f95195cd4" providerId="LiveId" clId="{B1B675EA-ACB1-4EDF-9743-5A5229150522}" dt="2023-01-29T07:13:14.256" v="1083" actId="478"/>
          <ac:spMkLst>
            <pc:docMk/>
            <pc:sldMk cId="2695443770" sldId="266"/>
            <ac:spMk id="2" creationId="{C24C9EEF-661B-955C-7D61-A8845BCF7F85}"/>
          </ac:spMkLst>
        </pc:spChg>
        <pc:spChg chg="del">
          <ac:chgData name="Madan K" userId="5ca58c4f95195cd4" providerId="LiveId" clId="{B1B675EA-ACB1-4EDF-9743-5A5229150522}" dt="2023-01-29T07:11:26.047" v="1073" actId="478"/>
          <ac:spMkLst>
            <pc:docMk/>
            <pc:sldMk cId="2695443770" sldId="266"/>
            <ac:spMk id="3" creationId="{3DD30C5A-22A7-1C8B-6E68-75FC0CB2C506}"/>
          </ac:spMkLst>
        </pc:spChg>
        <pc:spChg chg="add mod">
          <ac:chgData name="Madan K" userId="5ca58c4f95195cd4" providerId="LiveId" clId="{B1B675EA-ACB1-4EDF-9743-5A5229150522}" dt="2023-01-29T07:14:23.574" v="1119" actId="1076"/>
          <ac:spMkLst>
            <pc:docMk/>
            <pc:sldMk cId="2695443770" sldId="266"/>
            <ac:spMk id="6" creationId="{468EED1D-33DB-11AE-9DE7-7DEF1E30D242}"/>
          </ac:spMkLst>
        </pc:spChg>
        <pc:spChg chg="add mod">
          <ac:chgData name="Madan K" userId="5ca58c4f95195cd4" providerId="LiveId" clId="{B1B675EA-ACB1-4EDF-9743-5A5229150522}" dt="2023-01-29T07:22:25.129" v="1388" actId="1076"/>
          <ac:spMkLst>
            <pc:docMk/>
            <pc:sldMk cId="2695443770" sldId="266"/>
            <ac:spMk id="8" creationId="{F97CA216-A070-CB39-DA8A-AD288A8560BD}"/>
          </ac:spMkLst>
        </pc:spChg>
        <pc:picChg chg="add del">
          <ac:chgData name="Madan K" userId="5ca58c4f95195cd4" providerId="LiveId" clId="{B1B675EA-ACB1-4EDF-9743-5A5229150522}" dt="2023-01-29T07:11:29.640" v="1075" actId="22"/>
          <ac:picMkLst>
            <pc:docMk/>
            <pc:sldMk cId="2695443770" sldId="266"/>
            <ac:picMk id="5" creationId="{F59E728F-7A2B-3881-9B78-EBDC3411653B}"/>
          </ac:picMkLst>
        </pc:picChg>
        <pc:picChg chg="add del mod">
          <ac:chgData name="Madan K" userId="5ca58c4f95195cd4" providerId="LiveId" clId="{B1B675EA-ACB1-4EDF-9743-5A5229150522}" dt="2023-01-29T07:12:58.688" v="1079" actId="478"/>
          <ac:picMkLst>
            <pc:docMk/>
            <pc:sldMk cId="2695443770" sldId="266"/>
            <ac:picMk id="3074" creationId="{DAB31479-3584-667E-8E6C-62D294E4D3EB}"/>
          </ac:picMkLst>
        </pc:picChg>
        <pc:picChg chg="add mod">
          <ac:chgData name="Madan K" userId="5ca58c4f95195cd4" providerId="LiveId" clId="{B1B675EA-ACB1-4EDF-9743-5A5229150522}" dt="2023-01-29T07:14:27.855" v="1120" actId="1076"/>
          <ac:picMkLst>
            <pc:docMk/>
            <pc:sldMk cId="2695443770" sldId="266"/>
            <ac:picMk id="3076" creationId="{F0691405-6ECA-00E6-78C7-275F460D5E00}"/>
          </ac:picMkLst>
        </pc:picChg>
      </pc:sldChg>
      <pc:sldChg chg="addSp delSp modSp new mod">
        <pc:chgData name="Madan K" userId="5ca58c4f95195cd4" providerId="LiveId" clId="{B1B675EA-ACB1-4EDF-9743-5A5229150522}" dt="2023-01-30T13:20:09.666" v="3799" actId="1076"/>
        <pc:sldMkLst>
          <pc:docMk/>
          <pc:sldMk cId="3275708131" sldId="267"/>
        </pc:sldMkLst>
        <pc:spChg chg="del">
          <ac:chgData name="Madan K" userId="5ca58c4f95195cd4" providerId="LiveId" clId="{B1B675EA-ACB1-4EDF-9743-5A5229150522}" dt="2023-01-29T07:59:29.981" v="1451" actId="478"/>
          <ac:spMkLst>
            <pc:docMk/>
            <pc:sldMk cId="3275708131" sldId="267"/>
            <ac:spMk id="2" creationId="{70C1A3BF-32A8-4600-8734-15D4615C472C}"/>
          </ac:spMkLst>
        </pc:spChg>
        <pc:spChg chg="add mod">
          <ac:chgData name="Madan K" userId="5ca58c4f95195cd4" providerId="LiveId" clId="{B1B675EA-ACB1-4EDF-9743-5A5229150522}" dt="2023-01-30T13:20:09.666" v="3799" actId="1076"/>
          <ac:spMkLst>
            <pc:docMk/>
            <pc:sldMk cId="3275708131" sldId="267"/>
            <ac:spMk id="3" creationId="{DFC21A8A-7523-4D1C-2F46-7668B0D4BF49}"/>
          </ac:spMkLst>
        </pc:spChg>
        <pc:spChg chg="del">
          <ac:chgData name="Madan K" userId="5ca58c4f95195cd4" providerId="LiveId" clId="{B1B675EA-ACB1-4EDF-9743-5A5229150522}" dt="2023-01-29T07:59:32.756" v="1452" actId="478"/>
          <ac:spMkLst>
            <pc:docMk/>
            <pc:sldMk cId="3275708131" sldId="267"/>
            <ac:spMk id="3" creationId="{E91ECBFB-ADCC-2692-50FD-F8C37FADDBC9}"/>
          </ac:spMkLst>
        </pc:spChg>
        <pc:spChg chg="add mod">
          <ac:chgData name="Madan K" userId="5ca58c4f95195cd4" providerId="LiveId" clId="{B1B675EA-ACB1-4EDF-9743-5A5229150522}" dt="2023-01-29T08:04:25.875" v="1475" actId="1076"/>
          <ac:spMkLst>
            <pc:docMk/>
            <pc:sldMk cId="3275708131" sldId="267"/>
            <ac:spMk id="5" creationId="{E2900AB8-81E3-B630-7E9F-693CDE51EF31}"/>
          </ac:spMkLst>
        </pc:spChg>
        <pc:picChg chg="add mod">
          <ac:chgData name="Madan K" userId="5ca58c4f95195cd4" providerId="LiveId" clId="{B1B675EA-ACB1-4EDF-9743-5A5229150522}" dt="2023-01-29T08:00:39.773" v="1469" actId="1076"/>
          <ac:picMkLst>
            <pc:docMk/>
            <pc:sldMk cId="3275708131" sldId="267"/>
            <ac:picMk id="6146" creationId="{6FAA8FE6-9410-9198-8841-FCF864458BB9}"/>
          </ac:picMkLst>
        </pc:picChg>
        <pc:picChg chg="add mod">
          <ac:chgData name="Madan K" userId="5ca58c4f95195cd4" providerId="LiveId" clId="{B1B675EA-ACB1-4EDF-9743-5A5229150522}" dt="2023-01-29T08:00:06.720" v="1461" actId="14100"/>
          <ac:picMkLst>
            <pc:docMk/>
            <pc:sldMk cId="3275708131" sldId="267"/>
            <ac:picMk id="6148" creationId="{47E0B654-0DE6-7BD1-C167-3A782492EF63}"/>
          </ac:picMkLst>
        </pc:picChg>
        <pc:picChg chg="add mod">
          <ac:chgData name="Madan K" userId="5ca58c4f95195cd4" providerId="LiveId" clId="{B1B675EA-ACB1-4EDF-9743-5A5229150522}" dt="2023-01-29T08:04:08.108" v="1471" actId="14100"/>
          <ac:picMkLst>
            <pc:docMk/>
            <pc:sldMk cId="3275708131" sldId="267"/>
            <ac:picMk id="6150" creationId="{7C49FF19-C032-077C-D740-8CF13ED7BAFA}"/>
          </ac:picMkLst>
        </pc:picChg>
      </pc:sldChg>
      <pc:sldChg chg="addSp delSp modSp new mod">
        <pc:chgData name="Madan K" userId="5ca58c4f95195cd4" providerId="LiveId" clId="{B1B675EA-ACB1-4EDF-9743-5A5229150522}" dt="2023-01-29T08:22:08.210" v="1757" actId="113"/>
        <pc:sldMkLst>
          <pc:docMk/>
          <pc:sldMk cId="4131273764" sldId="268"/>
        </pc:sldMkLst>
        <pc:spChg chg="del">
          <ac:chgData name="Madan K" userId="5ca58c4f95195cd4" providerId="LiveId" clId="{B1B675EA-ACB1-4EDF-9743-5A5229150522}" dt="2023-01-29T08:15:56.603" v="1623" actId="478"/>
          <ac:spMkLst>
            <pc:docMk/>
            <pc:sldMk cId="4131273764" sldId="268"/>
            <ac:spMk id="2" creationId="{71BD393E-E374-0512-492C-C00DF4AF86EA}"/>
          </ac:spMkLst>
        </pc:spChg>
        <pc:spChg chg="del">
          <ac:chgData name="Madan K" userId="5ca58c4f95195cd4" providerId="LiveId" clId="{B1B675EA-ACB1-4EDF-9743-5A5229150522}" dt="2023-01-29T08:15:46.057" v="1620"/>
          <ac:spMkLst>
            <pc:docMk/>
            <pc:sldMk cId="4131273764" sldId="268"/>
            <ac:spMk id="3" creationId="{97970554-53BC-87B1-6206-227E79BE108E}"/>
          </ac:spMkLst>
        </pc:spChg>
        <pc:spChg chg="add mod">
          <ac:chgData name="Madan K" userId="5ca58c4f95195cd4" providerId="LiveId" clId="{B1B675EA-ACB1-4EDF-9743-5A5229150522}" dt="2023-01-29T08:16:50.899" v="1628" actId="1076"/>
          <ac:spMkLst>
            <pc:docMk/>
            <pc:sldMk cId="4131273764" sldId="268"/>
            <ac:spMk id="5" creationId="{6DA0EC5D-65A1-0A37-57A7-8950EBEAF046}"/>
          </ac:spMkLst>
        </pc:spChg>
        <pc:spChg chg="add mod">
          <ac:chgData name="Madan K" userId="5ca58c4f95195cd4" providerId="LiveId" clId="{B1B675EA-ACB1-4EDF-9743-5A5229150522}" dt="2023-01-29T08:22:08.210" v="1757" actId="113"/>
          <ac:spMkLst>
            <pc:docMk/>
            <pc:sldMk cId="4131273764" sldId="268"/>
            <ac:spMk id="7" creationId="{6C1E1AF0-CD1B-C346-7329-7B71C5F1C352}"/>
          </ac:spMkLst>
        </pc:spChg>
        <pc:picChg chg="add mod">
          <ac:chgData name="Madan K" userId="5ca58c4f95195cd4" providerId="LiveId" clId="{B1B675EA-ACB1-4EDF-9743-5A5229150522}" dt="2023-01-29T08:20:01.309" v="1652" actId="1076"/>
          <ac:picMkLst>
            <pc:docMk/>
            <pc:sldMk cId="4131273764" sldId="268"/>
            <ac:picMk id="8194" creationId="{E68BFCD4-83D7-7378-DD34-F58F4D23A1DC}"/>
          </ac:picMkLst>
        </pc:picChg>
      </pc:sldChg>
      <pc:sldChg chg="addSp delSp modSp new mod">
        <pc:chgData name="Madan K" userId="5ca58c4f95195cd4" providerId="LiveId" clId="{B1B675EA-ACB1-4EDF-9743-5A5229150522}" dt="2023-01-30T11:24:52.446" v="2400" actId="207"/>
        <pc:sldMkLst>
          <pc:docMk/>
          <pc:sldMk cId="497732471" sldId="269"/>
        </pc:sldMkLst>
        <pc:spChg chg="del">
          <ac:chgData name="Madan K" userId="5ca58c4f95195cd4" providerId="LiveId" clId="{B1B675EA-ACB1-4EDF-9743-5A5229150522}" dt="2023-01-29T08:17:50.017" v="1633" actId="478"/>
          <ac:spMkLst>
            <pc:docMk/>
            <pc:sldMk cId="497732471" sldId="269"/>
            <ac:spMk id="2" creationId="{4A525090-B525-7CF2-0CC3-81A5B494EC0E}"/>
          </ac:spMkLst>
        </pc:spChg>
        <pc:spChg chg="add mod">
          <ac:chgData name="Madan K" userId="5ca58c4f95195cd4" providerId="LiveId" clId="{B1B675EA-ACB1-4EDF-9743-5A5229150522}" dt="2023-01-30T11:24:52.446" v="2400" actId="207"/>
          <ac:spMkLst>
            <pc:docMk/>
            <pc:sldMk cId="497732471" sldId="269"/>
            <ac:spMk id="3" creationId="{170620C8-7D1A-8CF4-D727-276E739B0760}"/>
          </ac:spMkLst>
        </pc:spChg>
        <pc:spChg chg="del">
          <ac:chgData name="Madan K" userId="5ca58c4f95195cd4" providerId="LiveId" clId="{B1B675EA-ACB1-4EDF-9743-5A5229150522}" dt="2023-01-29T08:17:52.997" v="1634" actId="478"/>
          <ac:spMkLst>
            <pc:docMk/>
            <pc:sldMk cId="497732471" sldId="269"/>
            <ac:spMk id="3" creationId="{FDBCFFDB-61BB-79AA-65D1-586D360C4326}"/>
          </ac:spMkLst>
        </pc:spChg>
        <pc:spChg chg="add mod">
          <ac:chgData name="Madan K" userId="5ca58c4f95195cd4" providerId="LiveId" clId="{B1B675EA-ACB1-4EDF-9743-5A5229150522}" dt="2023-01-30T11:23:03.917" v="2322" actId="1076"/>
          <ac:spMkLst>
            <pc:docMk/>
            <pc:sldMk cId="497732471" sldId="269"/>
            <ac:spMk id="4" creationId="{E1909A93-4FEB-EE8D-F41D-F73D20649DB9}"/>
          </ac:spMkLst>
        </pc:spChg>
        <pc:spChg chg="add mod">
          <ac:chgData name="Madan K" userId="5ca58c4f95195cd4" providerId="LiveId" clId="{B1B675EA-ACB1-4EDF-9743-5A5229150522}" dt="2023-01-30T11:23:17.459" v="2326" actId="1076"/>
          <ac:spMkLst>
            <pc:docMk/>
            <pc:sldMk cId="497732471" sldId="269"/>
            <ac:spMk id="5" creationId="{3C81CA01-7F10-C1CD-EBAD-34DFA9BACE5D}"/>
          </ac:spMkLst>
        </pc:spChg>
        <pc:spChg chg="add mod">
          <ac:chgData name="Madan K" userId="5ca58c4f95195cd4" providerId="LiveId" clId="{B1B675EA-ACB1-4EDF-9743-5A5229150522}" dt="2023-01-29T08:26:06.094" v="1809" actId="1076"/>
          <ac:spMkLst>
            <pc:docMk/>
            <pc:sldMk cId="497732471" sldId="269"/>
            <ac:spMk id="6" creationId="{198658DB-54FA-1647-EE70-5B7C218FDBB2}"/>
          </ac:spMkLst>
        </pc:spChg>
        <pc:spChg chg="add mod">
          <ac:chgData name="Madan K" userId="5ca58c4f95195cd4" providerId="LiveId" clId="{B1B675EA-ACB1-4EDF-9743-5A5229150522}" dt="2023-01-29T08:28:16.519" v="1883" actId="115"/>
          <ac:spMkLst>
            <pc:docMk/>
            <pc:sldMk cId="497732471" sldId="269"/>
            <ac:spMk id="7" creationId="{0FC16F32-0058-BA3A-19A9-97E9666D95BB}"/>
          </ac:spMkLst>
        </pc:spChg>
        <pc:spChg chg="add mod">
          <ac:chgData name="Madan K" userId="5ca58c4f95195cd4" providerId="LiveId" clId="{B1B675EA-ACB1-4EDF-9743-5A5229150522}" dt="2023-01-29T08:30:34.503" v="2071" actId="20577"/>
          <ac:spMkLst>
            <pc:docMk/>
            <pc:sldMk cId="497732471" sldId="269"/>
            <ac:spMk id="9" creationId="{C55602F1-CCE6-7254-63C4-01A76C36CA98}"/>
          </ac:spMkLst>
        </pc:spChg>
        <pc:spChg chg="add mod">
          <ac:chgData name="Madan K" userId="5ca58c4f95195cd4" providerId="LiveId" clId="{B1B675EA-ACB1-4EDF-9743-5A5229150522}" dt="2023-01-29T08:31:06.109" v="2109" actId="20577"/>
          <ac:spMkLst>
            <pc:docMk/>
            <pc:sldMk cId="497732471" sldId="269"/>
            <ac:spMk id="11" creationId="{0CD855B1-D5F3-2642-8789-B4EAEEFB2188}"/>
          </ac:spMkLst>
        </pc:spChg>
        <pc:picChg chg="add mod">
          <ac:chgData name="Madan K" userId="5ca58c4f95195cd4" providerId="LiveId" clId="{B1B675EA-ACB1-4EDF-9743-5A5229150522}" dt="2023-01-30T11:23:06.948" v="2323" actId="1076"/>
          <ac:picMkLst>
            <pc:docMk/>
            <pc:sldMk cId="497732471" sldId="269"/>
            <ac:picMk id="9218" creationId="{DC26493E-4626-BCE3-9C31-FE662478DAB4}"/>
          </ac:picMkLst>
        </pc:picChg>
        <pc:picChg chg="add mod">
          <ac:chgData name="Madan K" userId="5ca58c4f95195cd4" providerId="LiveId" clId="{B1B675EA-ACB1-4EDF-9743-5A5229150522}" dt="2023-01-30T11:23:21.305" v="2327" actId="1076"/>
          <ac:picMkLst>
            <pc:docMk/>
            <pc:sldMk cId="497732471" sldId="269"/>
            <ac:picMk id="9220" creationId="{D6906F4E-839E-E7E8-D342-45DFF73BB09B}"/>
          </ac:picMkLst>
        </pc:picChg>
        <pc:picChg chg="add mod">
          <ac:chgData name="Madan K" userId="5ca58c4f95195cd4" providerId="LiveId" clId="{B1B675EA-ACB1-4EDF-9743-5A5229150522}" dt="2023-01-29T08:19:21.191" v="1649" actId="14100"/>
          <ac:picMkLst>
            <pc:docMk/>
            <pc:sldMk cId="497732471" sldId="269"/>
            <ac:picMk id="9222" creationId="{A2D17CBB-4478-2ED3-9F7F-A82F26675B4B}"/>
          </ac:picMkLst>
        </pc:picChg>
      </pc:sldChg>
      <pc:sldChg chg="addSp delSp modSp new mod">
        <pc:chgData name="Madan K" userId="5ca58c4f95195cd4" providerId="LiveId" clId="{B1B675EA-ACB1-4EDF-9743-5A5229150522}" dt="2023-01-29T08:23:27.414" v="1758" actId="255"/>
        <pc:sldMkLst>
          <pc:docMk/>
          <pc:sldMk cId="1371465933" sldId="270"/>
        </pc:sldMkLst>
        <pc:spChg chg="del">
          <ac:chgData name="Madan K" userId="5ca58c4f95195cd4" providerId="LiveId" clId="{B1B675EA-ACB1-4EDF-9743-5A5229150522}" dt="2023-01-29T08:12:00.235" v="1481" actId="478"/>
          <ac:spMkLst>
            <pc:docMk/>
            <pc:sldMk cId="1371465933" sldId="270"/>
            <ac:spMk id="2" creationId="{5A55DB95-29BF-2261-64C2-06975D3C4C98}"/>
          </ac:spMkLst>
        </pc:spChg>
        <pc:spChg chg="del">
          <ac:chgData name="Madan K" userId="5ca58c4f95195cd4" providerId="LiveId" clId="{B1B675EA-ACB1-4EDF-9743-5A5229150522}" dt="2023-01-29T08:12:02.510" v="1482" actId="478"/>
          <ac:spMkLst>
            <pc:docMk/>
            <pc:sldMk cId="1371465933" sldId="270"/>
            <ac:spMk id="3" creationId="{B68A710C-3251-F5CD-DAC9-62AEA32FAF40}"/>
          </ac:spMkLst>
        </pc:spChg>
        <pc:spChg chg="add mod">
          <ac:chgData name="Madan K" userId="5ca58c4f95195cd4" providerId="LiveId" clId="{B1B675EA-ACB1-4EDF-9743-5A5229150522}" dt="2023-01-29T08:23:27.414" v="1758" actId="255"/>
          <ac:spMkLst>
            <pc:docMk/>
            <pc:sldMk cId="1371465933" sldId="270"/>
            <ac:spMk id="4" creationId="{87CEF814-654F-3A8C-2F4B-0613980A063D}"/>
          </ac:spMkLst>
        </pc:spChg>
        <pc:picChg chg="add mod">
          <ac:chgData name="Madan K" userId="5ca58c4f95195cd4" providerId="LiveId" clId="{B1B675EA-ACB1-4EDF-9743-5A5229150522}" dt="2023-01-29T08:12:19.696" v="1488" actId="14100"/>
          <ac:picMkLst>
            <pc:docMk/>
            <pc:sldMk cId="1371465933" sldId="270"/>
            <ac:picMk id="7170" creationId="{9CE17240-9D6B-0CE9-62B9-A9A1737C2D08}"/>
          </ac:picMkLst>
        </pc:picChg>
        <pc:picChg chg="add mod">
          <ac:chgData name="Madan K" userId="5ca58c4f95195cd4" providerId="LiveId" clId="{B1B675EA-ACB1-4EDF-9743-5A5229150522}" dt="2023-01-29T08:12:38.558" v="1491" actId="1076"/>
          <ac:picMkLst>
            <pc:docMk/>
            <pc:sldMk cId="1371465933" sldId="270"/>
            <ac:picMk id="7172" creationId="{949D2FC4-9518-7176-E0BA-54661A0C978D}"/>
          </ac:picMkLst>
        </pc:picChg>
      </pc:sldChg>
      <pc:sldChg chg="addSp delSp modSp new mod">
        <pc:chgData name="Madan K" userId="5ca58c4f95195cd4" providerId="LiveId" clId="{B1B675EA-ACB1-4EDF-9743-5A5229150522}" dt="2023-01-30T11:22:50.667" v="2321" actId="1076"/>
        <pc:sldMkLst>
          <pc:docMk/>
          <pc:sldMk cId="3042634262" sldId="271"/>
        </pc:sldMkLst>
        <pc:spChg chg="del">
          <ac:chgData name="Madan K" userId="5ca58c4f95195cd4" providerId="LiveId" clId="{B1B675EA-ACB1-4EDF-9743-5A5229150522}" dt="2023-01-29T08:35:30.516" v="2112" actId="478"/>
          <ac:spMkLst>
            <pc:docMk/>
            <pc:sldMk cId="3042634262" sldId="271"/>
            <ac:spMk id="2" creationId="{B54C9068-1A8B-C10C-68E3-016CA2439CA2}"/>
          </ac:spMkLst>
        </pc:spChg>
        <pc:spChg chg="del">
          <ac:chgData name="Madan K" userId="5ca58c4f95195cd4" providerId="LiveId" clId="{B1B675EA-ACB1-4EDF-9743-5A5229150522}" dt="2023-01-29T08:35:28.407" v="2111" actId="478"/>
          <ac:spMkLst>
            <pc:docMk/>
            <pc:sldMk cId="3042634262" sldId="271"/>
            <ac:spMk id="3" creationId="{499596C4-118B-4D6E-2A31-261AA709C853}"/>
          </ac:spMkLst>
        </pc:spChg>
        <pc:spChg chg="add mod">
          <ac:chgData name="Madan K" userId="5ca58c4f95195cd4" providerId="LiveId" clId="{B1B675EA-ACB1-4EDF-9743-5A5229150522}" dt="2023-01-30T11:22:31.107" v="2318" actId="1076"/>
          <ac:spMkLst>
            <pc:docMk/>
            <pc:sldMk cId="3042634262" sldId="271"/>
            <ac:spMk id="3" creationId="{CDB4D609-BE5B-82E5-DCE4-8D1BA7E59A88}"/>
          </ac:spMkLst>
        </pc:spChg>
        <pc:spChg chg="add mod">
          <ac:chgData name="Madan K" userId="5ca58c4f95195cd4" providerId="LiveId" clId="{B1B675EA-ACB1-4EDF-9743-5A5229150522}" dt="2023-01-30T11:22:50.667" v="2321" actId="1076"/>
          <ac:spMkLst>
            <pc:docMk/>
            <pc:sldMk cId="3042634262" sldId="271"/>
            <ac:spMk id="4" creationId="{C85556B1-C7F0-D71E-6C0F-6BCC817D1087}"/>
          </ac:spMkLst>
        </pc:spChg>
        <pc:picChg chg="add mod">
          <ac:chgData name="Madan K" userId="5ca58c4f95195cd4" providerId="LiveId" clId="{B1B675EA-ACB1-4EDF-9743-5A5229150522}" dt="2023-01-30T11:22:08.354" v="2314" actId="1076"/>
          <ac:picMkLst>
            <pc:docMk/>
            <pc:sldMk cId="3042634262" sldId="271"/>
            <ac:picMk id="10242" creationId="{034757EE-F734-4526-FB9C-980A26DBC091}"/>
          </ac:picMkLst>
        </pc:picChg>
      </pc:sldChg>
      <pc:sldChg chg="addSp delSp modSp new mod">
        <pc:chgData name="Madan K" userId="5ca58c4f95195cd4" providerId="LiveId" clId="{B1B675EA-ACB1-4EDF-9743-5A5229150522}" dt="2023-01-30T12:19:04.877" v="2700" actId="1076"/>
        <pc:sldMkLst>
          <pc:docMk/>
          <pc:sldMk cId="790248734" sldId="272"/>
        </pc:sldMkLst>
        <pc:spChg chg="del">
          <ac:chgData name="Madan K" userId="5ca58c4f95195cd4" providerId="LiveId" clId="{B1B675EA-ACB1-4EDF-9743-5A5229150522}" dt="2023-01-30T11:24:59.575" v="2401" actId="478"/>
          <ac:spMkLst>
            <pc:docMk/>
            <pc:sldMk cId="790248734" sldId="272"/>
            <ac:spMk id="2" creationId="{49DBF33C-7D60-8C4C-0DF2-48C58B4BAE50}"/>
          </ac:spMkLst>
        </pc:spChg>
        <pc:spChg chg="del">
          <ac:chgData name="Madan K" userId="5ca58c4f95195cd4" providerId="LiveId" clId="{B1B675EA-ACB1-4EDF-9743-5A5229150522}" dt="2023-01-30T11:25:18.619" v="2402" actId="478"/>
          <ac:spMkLst>
            <pc:docMk/>
            <pc:sldMk cId="790248734" sldId="272"/>
            <ac:spMk id="3" creationId="{60CFE990-7B86-F693-6C26-08CD1083CE08}"/>
          </ac:spMkLst>
        </pc:spChg>
        <pc:spChg chg="add del mod">
          <ac:chgData name="Madan K" userId="5ca58c4f95195cd4" providerId="LiveId" clId="{B1B675EA-ACB1-4EDF-9743-5A5229150522}" dt="2023-01-30T11:28:38.941" v="2409" actId="478"/>
          <ac:spMkLst>
            <pc:docMk/>
            <pc:sldMk cId="790248734" sldId="272"/>
            <ac:spMk id="5" creationId="{91537C6D-884F-9F6E-9563-55F6A275ACF1}"/>
          </ac:spMkLst>
        </pc:spChg>
        <pc:spChg chg="add mod">
          <ac:chgData name="Madan K" userId="5ca58c4f95195cd4" providerId="LiveId" clId="{B1B675EA-ACB1-4EDF-9743-5A5229150522}" dt="2023-01-30T11:28:36.369" v="2408" actId="255"/>
          <ac:spMkLst>
            <pc:docMk/>
            <pc:sldMk cId="790248734" sldId="272"/>
            <ac:spMk id="6" creationId="{4ED187A7-DEFE-159C-6615-48B045587944}"/>
          </ac:spMkLst>
        </pc:spChg>
        <pc:spChg chg="add mod">
          <ac:chgData name="Madan K" userId="5ca58c4f95195cd4" providerId="LiveId" clId="{B1B675EA-ACB1-4EDF-9743-5A5229150522}" dt="2023-01-30T12:19:04.877" v="2700" actId="1076"/>
          <ac:spMkLst>
            <pc:docMk/>
            <pc:sldMk cId="790248734" sldId="272"/>
            <ac:spMk id="7" creationId="{21660434-F1E7-8AE6-10F2-B7A6EB8016D6}"/>
          </ac:spMkLst>
        </pc:spChg>
        <pc:spChg chg="add mod">
          <ac:chgData name="Madan K" userId="5ca58c4f95195cd4" providerId="LiveId" clId="{B1B675EA-ACB1-4EDF-9743-5A5229150522}" dt="2023-01-30T12:16:51.278" v="2628" actId="20577"/>
          <ac:spMkLst>
            <pc:docMk/>
            <pc:sldMk cId="790248734" sldId="272"/>
            <ac:spMk id="13" creationId="{495DB55F-B803-75E6-E086-0C983540036D}"/>
          </ac:spMkLst>
        </pc:spChg>
        <pc:picChg chg="add del mod">
          <ac:chgData name="Madan K" userId="5ca58c4f95195cd4" providerId="LiveId" clId="{B1B675EA-ACB1-4EDF-9743-5A5229150522}" dt="2023-01-30T12:09:47.924" v="2490" actId="478"/>
          <ac:picMkLst>
            <pc:docMk/>
            <pc:sldMk cId="790248734" sldId="272"/>
            <ac:picMk id="9" creationId="{15082C3B-0D9E-ABE4-4AA4-C34108A9E2EE}"/>
          </ac:picMkLst>
        </pc:picChg>
        <pc:picChg chg="add mod">
          <ac:chgData name="Madan K" userId="5ca58c4f95195cd4" providerId="LiveId" clId="{B1B675EA-ACB1-4EDF-9743-5A5229150522}" dt="2023-01-30T12:10:01.470" v="2492" actId="14100"/>
          <ac:picMkLst>
            <pc:docMk/>
            <pc:sldMk cId="790248734" sldId="272"/>
            <ac:picMk id="11" creationId="{E7E635D0-B945-778F-9CAA-C9DB5BA76BF7}"/>
          </ac:picMkLst>
        </pc:picChg>
      </pc:sldChg>
      <pc:sldChg chg="addSp delSp modSp new mod">
        <pc:chgData name="Madan K" userId="5ca58c4f95195cd4" providerId="LiveId" clId="{B1B675EA-ACB1-4EDF-9743-5A5229150522}" dt="2023-01-30T12:18:47.832" v="2699" actId="207"/>
        <pc:sldMkLst>
          <pc:docMk/>
          <pc:sldMk cId="149944764" sldId="273"/>
        </pc:sldMkLst>
        <pc:spChg chg="del">
          <ac:chgData name="Madan K" userId="5ca58c4f95195cd4" providerId="LiveId" clId="{B1B675EA-ACB1-4EDF-9743-5A5229150522}" dt="2023-01-30T12:10:12.671" v="2493" actId="478"/>
          <ac:spMkLst>
            <pc:docMk/>
            <pc:sldMk cId="149944764" sldId="273"/>
            <ac:spMk id="2" creationId="{6854BCD9-DD06-C2BC-504D-A750AD653108}"/>
          </ac:spMkLst>
        </pc:spChg>
        <pc:spChg chg="del">
          <ac:chgData name="Madan K" userId="5ca58c4f95195cd4" providerId="LiveId" clId="{B1B675EA-ACB1-4EDF-9743-5A5229150522}" dt="2023-01-30T12:10:14.774" v="2494" actId="478"/>
          <ac:spMkLst>
            <pc:docMk/>
            <pc:sldMk cId="149944764" sldId="273"/>
            <ac:spMk id="3" creationId="{7B45F495-DB6D-DBC7-A878-672D9F023C53}"/>
          </ac:spMkLst>
        </pc:spChg>
        <pc:spChg chg="add mod">
          <ac:chgData name="Madan K" userId="5ca58c4f95195cd4" providerId="LiveId" clId="{B1B675EA-ACB1-4EDF-9743-5A5229150522}" dt="2023-01-30T12:17:59.968" v="2689" actId="207"/>
          <ac:spMkLst>
            <pc:docMk/>
            <pc:sldMk cId="149944764" sldId="273"/>
            <ac:spMk id="14" creationId="{112F13B6-6A9F-0B66-10FB-6F88257762C4}"/>
          </ac:spMkLst>
        </pc:spChg>
        <pc:spChg chg="add mod">
          <ac:chgData name="Madan K" userId="5ca58c4f95195cd4" providerId="LiveId" clId="{B1B675EA-ACB1-4EDF-9743-5A5229150522}" dt="2023-01-30T12:18:41.499" v="2697" actId="207"/>
          <ac:spMkLst>
            <pc:docMk/>
            <pc:sldMk cId="149944764" sldId="273"/>
            <ac:spMk id="18" creationId="{755551AA-F516-2509-60C5-AF6392E05839}"/>
          </ac:spMkLst>
        </pc:spChg>
        <pc:spChg chg="add mod">
          <ac:chgData name="Madan K" userId="5ca58c4f95195cd4" providerId="LiveId" clId="{B1B675EA-ACB1-4EDF-9743-5A5229150522}" dt="2023-01-30T12:18:07.145" v="2691" actId="207"/>
          <ac:spMkLst>
            <pc:docMk/>
            <pc:sldMk cId="149944764" sldId="273"/>
            <ac:spMk id="20" creationId="{799659CF-BBBA-4C5F-C10A-8F5146E4E1E7}"/>
          </ac:spMkLst>
        </pc:spChg>
        <pc:spChg chg="add mod">
          <ac:chgData name="Madan K" userId="5ca58c4f95195cd4" providerId="LiveId" clId="{B1B675EA-ACB1-4EDF-9743-5A5229150522}" dt="2023-01-30T12:18:33.866" v="2695" actId="113"/>
          <ac:spMkLst>
            <pc:docMk/>
            <pc:sldMk cId="149944764" sldId="273"/>
            <ac:spMk id="22" creationId="{6CDB0D84-B39F-FF0D-E538-243E34F04E6B}"/>
          </ac:spMkLst>
        </pc:spChg>
        <pc:spChg chg="add mod">
          <ac:chgData name="Madan K" userId="5ca58c4f95195cd4" providerId="LiveId" clId="{B1B675EA-ACB1-4EDF-9743-5A5229150522}" dt="2023-01-30T12:18:47.832" v="2699" actId="207"/>
          <ac:spMkLst>
            <pc:docMk/>
            <pc:sldMk cId="149944764" sldId="273"/>
            <ac:spMk id="24" creationId="{F7926C9E-BB2D-68C5-C08C-4C8DB4264A27}"/>
          </ac:spMkLst>
        </pc:spChg>
        <pc:spChg chg="add mod">
          <ac:chgData name="Madan K" userId="5ca58c4f95195cd4" providerId="LiveId" clId="{B1B675EA-ACB1-4EDF-9743-5A5229150522}" dt="2023-01-30T12:17:32.694" v="2685" actId="20577"/>
          <ac:spMkLst>
            <pc:docMk/>
            <pc:sldMk cId="149944764" sldId="273"/>
            <ac:spMk id="26" creationId="{BE6EB2FA-4F95-495B-C0EB-FD7C2E981A6B}"/>
          </ac:spMkLst>
        </pc:spChg>
        <pc:picChg chg="add mod">
          <ac:chgData name="Madan K" userId="5ca58c4f95195cd4" providerId="LiveId" clId="{B1B675EA-ACB1-4EDF-9743-5A5229150522}" dt="2023-01-30T12:14:11.738" v="2547" actId="1076"/>
          <ac:picMkLst>
            <pc:docMk/>
            <pc:sldMk cId="149944764" sldId="273"/>
            <ac:picMk id="5" creationId="{FF6059DA-1277-C733-86E2-1894943D23CA}"/>
          </ac:picMkLst>
        </pc:picChg>
        <pc:picChg chg="add mod">
          <ac:chgData name="Madan K" userId="5ca58c4f95195cd4" providerId="LiveId" clId="{B1B675EA-ACB1-4EDF-9743-5A5229150522}" dt="2023-01-30T12:13:16.819" v="2527" actId="1076"/>
          <ac:picMkLst>
            <pc:docMk/>
            <pc:sldMk cId="149944764" sldId="273"/>
            <ac:picMk id="7" creationId="{3D7A401F-9739-6D46-37ED-C814FD80BC26}"/>
          </ac:picMkLst>
        </pc:picChg>
        <pc:picChg chg="add mod">
          <ac:chgData name="Madan K" userId="5ca58c4f95195cd4" providerId="LiveId" clId="{B1B675EA-ACB1-4EDF-9743-5A5229150522}" dt="2023-01-30T12:13:11.661" v="2526" actId="1076"/>
          <ac:picMkLst>
            <pc:docMk/>
            <pc:sldMk cId="149944764" sldId="273"/>
            <ac:picMk id="9" creationId="{1CB9F2F7-5D93-0300-3B71-0A9ACC60FC32}"/>
          </ac:picMkLst>
        </pc:picChg>
        <pc:picChg chg="add mod">
          <ac:chgData name="Madan K" userId="5ca58c4f95195cd4" providerId="LiveId" clId="{B1B675EA-ACB1-4EDF-9743-5A5229150522}" dt="2023-01-30T12:17:38.124" v="2686" actId="1076"/>
          <ac:picMkLst>
            <pc:docMk/>
            <pc:sldMk cId="149944764" sldId="273"/>
            <ac:picMk id="11" creationId="{7E834428-6A2B-F05E-05F5-406074BB3B65}"/>
          </ac:picMkLst>
        </pc:picChg>
        <pc:picChg chg="add mod">
          <ac:chgData name="Madan K" userId="5ca58c4f95195cd4" providerId="LiveId" clId="{B1B675EA-ACB1-4EDF-9743-5A5229150522}" dt="2023-01-30T12:13:38.833" v="2530" actId="1076"/>
          <ac:picMkLst>
            <pc:docMk/>
            <pc:sldMk cId="149944764" sldId="273"/>
            <ac:picMk id="13" creationId="{DA56EEEC-CE91-2F07-E1E9-7030D70B5D69}"/>
          </ac:picMkLst>
        </pc:picChg>
        <pc:picChg chg="add del">
          <ac:chgData name="Madan K" userId="5ca58c4f95195cd4" providerId="LiveId" clId="{B1B675EA-ACB1-4EDF-9743-5A5229150522}" dt="2023-01-30T12:14:02.897" v="2545" actId="22"/>
          <ac:picMkLst>
            <pc:docMk/>
            <pc:sldMk cId="149944764" sldId="273"/>
            <ac:picMk id="16" creationId="{410F3673-C8A5-0B24-6478-F52EC138D363}"/>
          </ac:picMkLst>
        </pc:picChg>
      </pc:sldChg>
      <pc:sldChg chg="addSp delSp modSp new mod">
        <pc:chgData name="Madan K" userId="5ca58c4f95195cd4" providerId="LiveId" clId="{B1B675EA-ACB1-4EDF-9743-5A5229150522}" dt="2023-01-30T12:32:20.325" v="3063" actId="1076"/>
        <pc:sldMkLst>
          <pc:docMk/>
          <pc:sldMk cId="2881764064" sldId="274"/>
        </pc:sldMkLst>
        <pc:spChg chg="del">
          <ac:chgData name="Madan K" userId="5ca58c4f95195cd4" providerId="LiveId" clId="{B1B675EA-ACB1-4EDF-9743-5A5229150522}" dt="2023-01-30T12:19:13.999" v="2701" actId="478"/>
          <ac:spMkLst>
            <pc:docMk/>
            <pc:sldMk cId="2881764064" sldId="274"/>
            <ac:spMk id="2" creationId="{884F84C0-33EA-C650-44D5-9839D48335B2}"/>
          </ac:spMkLst>
        </pc:spChg>
        <pc:spChg chg="del">
          <ac:chgData name="Madan K" userId="5ca58c4f95195cd4" providerId="LiveId" clId="{B1B675EA-ACB1-4EDF-9743-5A5229150522}" dt="2023-01-30T12:19:16.109" v="2702" actId="478"/>
          <ac:spMkLst>
            <pc:docMk/>
            <pc:sldMk cId="2881764064" sldId="274"/>
            <ac:spMk id="3" creationId="{C9C2A67B-EF35-5A20-75F0-0E34729C3F3A}"/>
          </ac:spMkLst>
        </pc:spChg>
        <pc:spChg chg="add mod">
          <ac:chgData name="Madan K" userId="5ca58c4f95195cd4" providerId="LiveId" clId="{B1B675EA-ACB1-4EDF-9743-5A5229150522}" dt="2023-01-30T12:19:40.139" v="2708" actId="115"/>
          <ac:spMkLst>
            <pc:docMk/>
            <pc:sldMk cId="2881764064" sldId="274"/>
            <ac:spMk id="5" creationId="{5E644FEE-98B5-3BF2-8886-20B36BC1F3A9}"/>
          </ac:spMkLst>
        </pc:spChg>
        <pc:spChg chg="add mod">
          <ac:chgData name="Madan K" userId="5ca58c4f95195cd4" providerId="LiveId" clId="{B1B675EA-ACB1-4EDF-9743-5A5229150522}" dt="2023-01-30T12:27:08.139" v="2714" actId="1076"/>
          <ac:spMkLst>
            <pc:docMk/>
            <pc:sldMk cId="2881764064" sldId="274"/>
            <ac:spMk id="9" creationId="{0E2B88C6-2920-844D-C13B-1876A800AC95}"/>
          </ac:spMkLst>
        </pc:spChg>
        <pc:spChg chg="add mod">
          <ac:chgData name="Madan K" userId="5ca58c4f95195cd4" providerId="LiveId" clId="{B1B675EA-ACB1-4EDF-9743-5A5229150522}" dt="2023-01-30T12:28:30.473" v="2838" actId="1076"/>
          <ac:spMkLst>
            <pc:docMk/>
            <pc:sldMk cId="2881764064" sldId="274"/>
            <ac:spMk id="11" creationId="{B8B20587-01BD-87D5-58DE-8E573FE226E8}"/>
          </ac:spMkLst>
        </pc:spChg>
        <pc:spChg chg="add mod">
          <ac:chgData name="Madan K" userId="5ca58c4f95195cd4" providerId="LiveId" clId="{B1B675EA-ACB1-4EDF-9743-5A5229150522}" dt="2023-01-30T12:30:12.291" v="2886" actId="1076"/>
          <ac:spMkLst>
            <pc:docMk/>
            <pc:sldMk cId="2881764064" sldId="274"/>
            <ac:spMk id="17" creationId="{22334623-F161-8EAC-0E06-655A79F2626D}"/>
          </ac:spMkLst>
        </pc:spChg>
        <pc:spChg chg="add mod">
          <ac:chgData name="Madan K" userId="5ca58c4f95195cd4" providerId="LiveId" clId="{B1B675EA-ACB1-4EDF-9743-5A5229150522}" dt="2023-01-30T12:32:20.325" v="3063" actId="1076"/>
          <ac:spMkLst>
            <pc:docMk/>
            <pc:sldMk cId="2881764064" sldId="274"/>
            <ac:spMk id="21" creationId="{A591CD9B-7F19-4D52-8630-8BF94B4CEDFB}"/>
          </ac:spMkLst>
        </pc:spChg>
        <pc:picChg chg="add mod">
          <ac:chgData name="Madan K" userId="5ca58c4f95195cd4" providerId="LiveId" clId="{B1B675EA-ACB1-4EDF-9743-5A5229150522}" dt="2023-01-30T12:28:56.994" v="2842" actId="14100"/>
          <ac:picMkLst>
            <pc:docMk/>
            <pc:sldMk cId="2881764064" sldId="274"/>
            <ac:picMk id="7" creationId="{71D3A1AA-6273-2709-2D9C-342AD42EF251}"/>
          </ac:picMkLst>
        </pc:picChg>
        <pc:picChg chg="add del mod">
          <ac:chgData name="Madan K" userId="5ca58c4f95195cd4" providerId="LiveId" clId="{B1B675EA-ACB1-4EDF-9743-5A5229150522}" dt="2023-01-30T12:30:27.501" v="2888" actId="478"/>
          <ac:picMkLst>
            <pc:docMk/>
            <pc:sldMk cId="2881764064" sldId="274"/>
            <ac:picMk id="13" creationId="{EE751E61-AB8A-E732-1452-2CBD2F199F55}"/>
          </ac:picMkLst>
        </pc:picChg>
        <pc:picChg chg="add mod">
          <ac:chgData name="Madan K" userId="5ca58c4f95195cd4" providerId="LiveId" clId="{B1B675EA-ACB1-4EDF-9743-5A5229150522}" dt="2023-01-30T12:29:42.808" v="2853" actId="14100"/>
          <ac:picMkLst>
            <pc:docMk/>
            <pc:sldMk cId="2881764064" sldId="274"/>
            <ac:picMk id="15" creationId="{1B4FD882-CFB1-2CB3-81D3-5D997517DB0E}"/>
          </ac:picMkLst>
        </pc:picChg>
        <pc:picChg chg="add mod">
          <ac:chgData name="Madan K" userId="5ca58c4f95195cd4" providerId="LiveId" clId="{B1B675EA-ACB1-4EDF-9743-5A5229150522}" dt="2023-01-30T12:30:52.173" v="2893" actId="14100"/>
          <ac:picMkLst>
            <pc:docMk/>
            <pc:sldMk cId="2881764064" sldId="274"/>
            <ac:picMk id="19" creationId="{B62C5898-9521-BD5B-001F-D4319D0041EB}"/>
          </ac:picMkLst>
        </pc:picChg>
      </pc:sldChg>
      <pc:sldChg chg="addSp delSp modSp new mod">
        <pc:chgData name="Madan K" userId="5ca58c4f95195cd4" providerId="LiveId" clId="{B1B675EA-ACB1-4EDF-9743-5A5229150522}" dt="2023-01-30T12:37:45.388" v="3137" actId="1076"/>
        <pc:sldMkLst>
          <pc:docMk/>
          <pc:sldMk cId="197274253" sldId="275"/>
        </pc:sldMkLst>
        <pc:spChg chg="del">
          <ac:chgData name="Madan K" userId="5ca58c4f95195cd4" providerId="LiveId" clId="{B1B675EA-ACB1-4EDF-9743-5A5229150522}" dt="2023-01-30T12:32:27.272" v="3064" actId="478"/>
          <ac:spMkLst>
            <pc:docMk/>
            <pc:sldMk cId="197274253" sldId="275"/>
            <ac:spMk id="2" creationId="{9BC408CB-C047-39FA-CC1B-EA9170DEBF8A}"/>
          </ac:spMkLst>
        </pc:spChg>
        <pc:spChg chg="del">
          <ac:chgData name="Madan K" userId="5ca58c4f95195cd4" providerId="LiveId" clId="{B1B675EA-ACB1-4EDF-9743-5A5229150522}" dt="2023-01-30T12:32:29.194" v="3065" actId="478"/>
          <ac:spMkLst>
            <pc:docMk/>
            <pc:sldMk cId="197274253" sldId="275"/>
            <ac:spMk id="3" creationId="{89A180CC-2CC9-D8D8-6CAD-2F52E8337D8C}"/>
          </ac:spMkLst>
        </pc:spChg>
        <pc:spChg chg="add mod">
          <ac:chgData name="Madan K" userId="5ca58c4f95195cd4" providerId="LiveId" clId="{B1B675EA-ACB1-4EDF-9743-5A5229150522}" dt="2023-01-30T12:37:39.294" v="3135" actId="255"/>
          <ac:spMkLst>
            <pc:docMk/>
            <pc:sldMk cId="197274253" sldId="275"/>
            <ac:spMk id="9" creationId="{26FF240B-9B16-CB7D-F490-3EB5796980BD}"/>
          </ac:spMkLst>
        </pc:spChg>
        <pc:picChg chg="add mod">
          <ac:chgData name="Madan K" userId="5ca58c4f95195cd4" providerId="LiveId" clId="{B1B675EA-ACB1-4EDF-9743-5A5229150522}" dt="2023-01-30T12:37:45.388" v="3137" actId="1076"/>
          <ac:picMkLst>
            <pc:docMk/>
            <pc:sldMk cId="197274253" sldId="275"/>
            <ac:picMk id="5" creationId="{435CE003-69BF-C96B-2D13-318DE15D359C}"/>
          </ac:picMkLst>
        </pc:picChg>
        <pc:picChg chg="add del">
          <ac:chgData name="Madan K" userId="5ca58c4f95195cd4" providerId="LiveId" clId="{B1B675EA-ACB1-4EDF-9743-5A5229150522}" dt="2023-01-30T12:36:22.353" v="3069" actId="22"/>
          <ac:picMkLst>
            <pc:docMk/>
            <pc:sldMk cId="197274253" sldId="275"/>
            <ac:picMk id="7" creationId="{E80836CF-8C8D-FABF-83E1-522571054F57}"/>
          </ac:picMkLst>
        </pc:picChg>
      </pc:sldChg>
      <pc:sldChg chg="addSp delSp modSp new mod">
        <pc:chgData name="Madan K" userId="5ca58c4f95195cd4" providerId="LiveId" clId="{B1B675EA-ACB1-4EDF-9743-5A5229150522}" dt="2023-01-30T13:33:42.045" v="3842" actId="14100"/>
        <pc:sldMkLst>
          <pc:docMk/>
          <pc:sldMk cId="2913593188" sldId="276"/>
        </pc:sldMkLst>
        <pc:spChg chg="del">
          <ac:chgData name="Madan K" userId="5ca58c4f95195cd4" providerId="LiveId" clId="{B1B675EA-ACB1-4EDF-9743-5A5229150522}" dt="2023-01-30T13:00:09.404" v="3450" actId="478"/>
          <ac:spMkLst>
            <pc:docMk/>
            <pc:sldMk cId="2913593188" sldId="276"/>
            <ac:spMk id="2" creationId="{F5CDEE58-6CC7-7BFD-75E0-83819256A811}"/>
          </ac:spMkLst>
        </pc:spChg>
        <pc:spChg chg="del">
          <ac:chgData name="Madan K" userId="5ca58c4f95195cd4" providerId="LiveId" clId="{B1B675EA-ACB1-4EDF-9743-5A5229150522}" dt="2023-01-30T13:00:11.483" v="3451" actId="478"/>
          <ac:spMkLst>
            <pc:docMk/>
            <pc:sldMk cId="2913593188" sldId="276"/>
            <ac:spMk id="3" creationId="{E7065706-6FB4-B9B8-9276-9EC1C989AF75}"/>
          </ac:spMkLst>
        </pc:spChg>
        <pc:spChg chg="add mod">
          <ac:chgData name="Madan K" userId="5ca58c4f95195cd4" providerId="LiveId" clId="{B1B675EA-ACB1-4EDF-9743-5A5229150522}" dt="2023-01-30T13:00:59.801" v="3520" actId="1076"/>
          <ac:spMkLst>
            <pc:docMk/>
            <pc:sldMk cId="2913593188" sldId="276"/>
            <ac:spMk id="5" creationId="{26758074-12B9-D201-C28A-91FDC8655C31}"/>
          </ac:spMkLst>
        </pc:spChg>
        <pc:spChg chg="add mod">
          <ac:chgData name="Madan K" userId="5ca58c4f95195cd4" providerId="LiveId" clId="{B1B675EA-ACB1-4EDF-9743-5A5229150522}" dt="2023-01-30T13:28:23.968" v="3803" actId="14100"/>
          <ac:spMkLst>
            <pc:docMk/>
            <pc:sldMk cId="2913593188" sldId="276"/>
            <ac:spMk id="10" creationId="{C77794E0-03A3-6BDE-EA1F-34A7E279C579}"/>
          </ac:spMkLst>
        </pc:spChg>
        <pc:spChg chg="add mod">
          <ac:chgData name="Madan K" userId="5ca58c4f95195cd4" providerId="LiveId" clId="{B1B675EA-ACB1-4EDF-9743-5A5229150522}" dt="2023-01-30T13:28:23.968" v="3803" actId="14100"/>
          <ac:spMkLst>
            <pc:docMk/>
            <pc:sldMk cId="2913593188" sldId="276"/>
            <ac:spMk id="11" creationId="{F3495334-8422-4BF5-0250-1C074E3B3AD8}"/>
          </ac:spMkLst>
        </pc:spChg>
        <pc:picChg chg="add del mod">
          <ac:chgData name="Madan K" userId="5ca58c4f95195cd4" providerId="LiveId" clId="{B1B675EA-ACB1-4EDF-9743-5A5229150522}" dt="2023-01-30T13:28:09.426" v="3800" actId="478"/>
          <ac:picMkLst>
            <pc:docMk/>
            <pc:sldMk cId="2913593188" sldId="276"/>
            <ac:picMk id="7" creationId="{03BCCEA6-95F9-81E3-33CC-B744B5766301}"/>
          </ac:picMkLst>
        </pc:picChg>
        <pc:picChg chg="add del mod">
          <ac:chgData name="Madan K" userId="5ca58c4f95195cd4" providerId="LiveId" clId="{B1B675EA-ACB1-4EDF-9743-5A5229150522}" dt="2023-01-30T13:29:19.767" v="3808" actId="478"/>
          <ac:picMkLst>
            <pc:docMk/>
            <pc:sldMk cId="2913593188" sldId="276"/>
            <ac:picMk id="9" creationId="{C87FD911-F901-2D6F-BB57-BB7A2296F9D3}"/>
          </ac:picMkLst>
        </pc:picChg>
        <pc:picChg chg="add mod">
          <ac:chgData name="Madan K" userId="5ca58c4f95195cd4" providerId="LiveId" clId="{B1B675EA-ACB1-4EDF-9743-5A5229150522}" dt="2023-01-30T13:29:58.688" v="3817" actId="1076"/>
          <ac:picMkLst>
            <pc:docMk/>
            <pc:sldMk cId="2913593188" sldId="276"/>
            <ac:picMk id="13" creationId="{CB747164-1164-17A1-B1EB-EDE9A2AB0F57}"/>
          </ac:picMkLst>
        </pc:picChg>
        <pc:picChg chg="add mod">
          <ac:chgData name="Madan K" userId="5ca58c4f95195cd4" providerId="LiveId" clId="{B1B675EA-ACB1-4EDF-9743-5A5229150522}" dt="2023-01-30T13:30:04.709" v="3819" actId="14100"/>
          <ac:picMkLst>
            <pc:docMk/>
            <pc:sldMk cId="2913593188" sldId="276"/>
            <ac:picMk id="15" creationId="{1E81277D-FF81-CB59-7AAE-BB03106F337A}"/>
          </ac:picMkLst>
        </pc:picChg>
        <pc:picChg chg="add del mod">
          <ac:chgData name="Madan K" userId="5ca58c4f95195cd4" providerId="LiveId" clId="{B1B675EA-ACB1-4EDF-9743-5A5229150522}" dt="2023-01-30T13:32:50.405" v="3829" actId="478"/>
          <ac:picMkLst>
            <pc:docMk/>
            <pc:sldMk cId="2913593188" sldId="276"/>
            <ac:picMk id="17" creationId="{F6107DA3-57CE-C05D-4320-D1E880DC1264}"/>
          </ac:picMkLst>
        </pc:picChg>
        <pc:picChg chg="add del mod">
          <ac:chgData name="Madan K" userId="5ca58c4f95195cd4" providerId="LiveId" clId="{B1B675EA-ACB1-4EDF-9743-5A5229150522}" dt="2023-01-30T13:32:48.186" v="3828" actId="478"/>
          <ac:picMkLst>
            <pc:docMk/>
            <pc:sldMk cId="2913593188" sldId="276"/>
            <ac:picMk id="19" creationId="{7985B9E8-25A6-281C-46D0-BBC234088968}"/>
          </ac:picMkLst>
        </pc:picChg>
        <pc:picChg chg="add mod">
          <ac:chgData name="Madan K" userId="5ca58c4f95195cd4" providerId="LiveId" clId="{B1B675EA-ACB1-4EDF-9743-5A5229150522}" dt="2023-01-30T13:33:15.166" v="3834" actId="14100"/>
          <ac:picMkLst>
            <pc:docMk/>
            <pc:sldMk cId="2913593188" sldId="276"/>
            <ac:picMk id="21" creationId="{972AC623-C870-CA5F-03AE-FAEC990E9306}"/>
          </ac:picMkLst>
        </pc:picChg>
        <pc:picChg chg="add mod">
          <ac:chgData name="Madan K" userId="5ca58c4f95195cd4" providerId="LiveId" clId="{B1B675EA-ACB1-4EDF-9743-5A5229150522}" dt="2023-01-30T13:33:42.045" v="3842" actId="14100"/>
          <ac:picMkLst>
            <pc:docMk/>
            <pc:sldMk cId="2913593188" sldId="276"/>
            <ac:picMk id="23" creationId="{74BBEF1C-A1D5-37A0-F58D-0A376FF0A1FE}"/>
          </ac:picMkLst>
        </pc:picChg>
      </pc:sldChg>
      <pc:sldChg chg="addSp delSp modSp new mod ord">
        <pc:chgData name="Madan K" userId="5ca58c4f95195cd4" providerId="LiveId" clId="{B1B675EA-ACB1-4EDF-9743-5A5229150522}" dt="2023-01-30T12:59:51.441" v="3448" actId="1076"/>
        <pc:sldMkLst>
          <pc:docMk/>
          <pc:sldMk cId="2218125062" sldId="277"/>
        </pc:sldMkLst>
        <pc:spChg chg="del">
          <ac:chgData name="Madan K" userId="5ca58c4f95195cd4" providerId="LiveId" clId="{B1B675EA-ACB1-4EDF-9743-5A5229150522}" dt="2023-01-30T12:38:07.136" v="3140" actId="478"/>
          <ac:spMkLst>
            <pc:docMk/>
            <pc:sldMk cId="2218125062" sldId="277"/>
            <ac:spMk id="2" creationId="{49DA37D1-020C-E550-C002-078FF68CCF04}"/>
          </ac:spMkLst>
        </pc:spChg>
        <pc:spChg chg="del">
          <ac:chgData name="Madan K" userId="5ca58c4f95195cd4" providerId="LiveId" clId="{B1B675EA-ACB1-4EDF-9743-5A5229150522}" dt="2023-01-30T12:38:09.294" v="3141" actId="478"/>
          <ac:spMkLst>
            <pc:docMk/>
            <pc:sldMk cId="2218125062" sldId="277"/>
            <ac:spMk id="3" creationId="{D8DF3F2F-03AC-9F03-969A-0A70806001B1}"/>
          </ac:spMkLst>
        </pc:spChg>
        <pc:spChg chg="add mod">
          <ac:chgData name="Madan K" userId="5ca58c4f95195cd4" providerId="LiveId" clId="{B1B675EA-ACB1-4EDF-9743-5A5229150522}" dt="2023-01-30T12:57:37.774" v="3219" actId="1076"/>
          <ac:spMkLst>
            <pc:docMk/>
            <pc:sldMk cId="2218125062" sldId="277"/>
            <ac:spMk id="5" creationId="{F0491960-8449-1A05-DED2-325EABB5EF96}"/>
          </ac:spMkLst>
        </pc:spChg>
        <pc:spChg chg="add mod">
          <ac:chgData name="Madan K" userId="5ca58c4f95195cd4" providerId="LiveId" clId="{B1B675EA-ACB1-4EDF-9743-5A5229150522}" dt="2023-01-30T12:57:29.195" v="3218" actId="20577"/>
          <ac:spMkLst>
            <pc:docMk/>
            <pc:sldMk cId="2218125062" sldId="277"/>
            <ac:spMk id="15" creationId="{9EFF83BF-FB6C-72A6-8A07-35EC6EBBA0BF}"/>
          </ac:spMkLst>
        </pc:spChg>
        <pc:spChg chg="add mod">
          <ac:chgData name="Madan K" userId="5ca58c4f95195cd4" providerId="LiveId" clId="{B1B675EA-ACB1-4EDF-9743-5A5229150522}" dt="2023-01-30T12:58:05.919" v="3274" actId="20577"/>
          <ac:spMkLst>
            <pc:docMk/>
            <pc:sldMk cId="2218125062" sldId="277"/>
            <ac:spMk id="17" creationId="{5DE07CBE-A228-F920-49FB-6150017D6BE5}"/>
          </ac:spMkLst>
        </pc:spChg>
        <pc:spChg chg="add mod">
          <ac:chgData name="Madan K" userId="5ca58c4f95195cd4" providerId="LiveId" clId="{B1B675EA-ACB1-4EDF-9743-5A5229150522}" dt="2023-01-30T12:59:51.441" v="3448" actId="1076"/>
          <ac:spMkLst>
            <pc:docMk/>
            <pc:sldMk cId="2218125062" sldId="277"/>
            <ac:spMk id="19" creationId="{E0B5DBD7-1FD1-B012-1333-F154985C7FA1}"/>
          </ac:spMkLst>
        </pc:spChg>
        <pc:spChg chg="add mod">
          <ac:chgData name="Madan K" userId="5ca58c4f95195cd4" providerId="LiveId" clId="{B1B675EA-ACB1-4EDF-9743-5A5229150522}" dt="2023-01-30T12:59:49.761" v="3447" actId="20577"/>
          <ac:spMkLst>
            <pc:docMk/>
            <pc:sldMk cId="2218125062" sldId="277"/>
            <ac:spMk id="21" creationId="{FE14B4B6-741B-A4F0-420C-F4D961F4830B}"/>
          </ac:spMkLst>
        </pc:spChg>
        <pc:picChg chg="add mod">
          <ac:chgData name="Madan K" userId="5ca58c4f95195cd4" providerId="LiveId" clId="{B1B675EA-ACB1-4EDF-9743-5A5229150522}" dt="2023-01-30T12:56:03.458" v="3166" actId="1076"/>
          <ac:picMkLst>
            <pc:docMk/>
            <pc:sldMk cId="2218125062" sldId="277"/>
            <ac:picMk id="7" creationId="{211C86D7-5C3A-6B38-25FA-562E661B919C}"/>
          </ac:picMkLst>
        </pc:picChg>
        <pc:picChg chg="add mod">
          <ac:chgData name="Madan K" userId="5ca58c4f95195cd4" providerId="LiveId" clId="{B1B675EA-ACB1-4EDF-9743-5A5229150522}" dt="2023-01-30T12:56:05.341" v="3167" actId="1076"/>
          <ac:picMkLst>
            <pc:docMk/>
            <pc:sldMk cId="2218125062" sldId="277"/>
            <ac:picMk id="9" creationId="{EA76C22E-E55E-B94D-44E0-E668038EC2B0}"/>
          </ac:picMkLst>
        </pc:picChg>
        <pc:picChg chg="add mod">
          <ac:chgData name="Madan K" userId="5ca58c4f95195cd4" providerId="LiveId" clId="{B1B675EA-ACB1-4EDF-9743-5A5229150522}" dt="2023-01-30T12:59:06.178" v="3389" actId="14100"/>
          <ac:picMkLst>
            <pc:docMk/>
            <pc:sldMk cId="2218125062" sldId="277"/>
            <ac:picMk id="11" creationId="{412AC06A-3C55-6A70-80B7-E533C7CB0ADB}"/>
          </ac:picMkLst>
        </pc:picChg>
        <pc:picChg chg="add mod">
          <ac:chgData name="Madan K" userId="5ca58c4f95195cd4" providerId="LiveId" clId="{B1B675EA-ACB1-4EDF-9743-5A5229150522}" dt="2023-01-30T12:59:10.798" v="3390" actId="1076"/>
          <ac:picMkLst>
            <pc:docMk/>
            <pc:sldMk cId="2218125062" sldId="277"/>
            <ac:picMk id="13" creationId="{2D0774F4-6626-1F24-E4B9-21AD22A981D9}"/>
          </ac:picMkLst>
        </pc:picChg>
      </pc:sldChg>
      <pc:sldChg chg="addSp delSp modSp new mod ord">
        <pc:chgData name="Madan K" userId="5ca58c4f95195cd4" providerId="LiveId" clId="{B1B675EA-ACB1-4EDF-9743-5A5229150522}" dt="2023-01-30T13:17:32.292" v="3726" actId="1076"/>
        <pc:sldMkLst>
          <pc:docMk/>
          <pc:sldMk cId="548649778" sldId="278"/>
        </pc:sldMkLst>
        <pc:spChg chg="del">
          <ac:chgData name="Madan K" userId="5ca58c4f95195cd4" providerId="LiveId" clId="{B1B675EA-ACB1-4EDF-9743-5A5229150522}" dt="2023-01-30T13:11:29.142" v="3645" actId="478"/>
          <ac:spMkLst>
            <pc:docMk/>
            <pc:sldMk cId="548649778" sldId="278"/>
            <ac:spMk id="2" creationId="{1D6FF6F7-0C9D-E2ED-00BA-CD9683AB8AFF}"/>
          </ac:spMkLst>
        </pc:spChg>
        <pc:spChg chg="del">
          <ac:chgData name="Madan K" userId="5ca58c4f95195cd4" providerId="LiveId" clId="{B1B675EA-ACB1-4EDF-9743-5A5229150522}" dt="2023-01-30T13:11:30.918" v="3646" actId="478"/>
          <ac:spMkLst>
            <pc:docMk/>
            <pc:sldMk cId="548649778" sldId="278"/>
            <ac:spMk id="3" creationId="{9F5243CE-1B59-63C0-EB03-F3E03D5D2FDC}"/>
          </ac:spMkLst>
        </pc:spChg>
        <pc:spChg chg="add mod">
          <ac:chgData name="Madan K" userId="5ca58c4f95195cd4" providerId="LiveId" clId="{B1B675EA-ACB1-4EDF-9743-5A5229150522}" dt="2023-01-30T13:16:55.757" v="3710" actId="1076"/>
          <ac:spMkLst>
            <pc:docMk/>
            <pc:sldMk cId="548649778" sldId="278"/>
            <ac:spMk id="5" creationId="{BEACC0D9-D1F8-55FC-38F6-5569556DB869}"/>
          </ac:spMkLst>
        </pc:spChg>
        <pc:spChg chg="add del">
          <ac:chgData name="Madan K" userId="5ca58c4f95195cd4" providerId="LiveId" clId="{B1B675EA-ACB1-4EDF-9743-5A5229150522}" dt="2023-01-30T13:16:42.957" v="3708" actId="478"/>
          <ac:spMkLst>
            <pc:docMk/>
            <pc:sldMk cId="548649778" sldId="278"/>
            <ac:spMk id="6" creationId="{A6B7DCD2-45AD-4B5F-CE97-66196E1E3DC8}"/>
          </ac:spMkLst>
        </pc:spChg>
        <pc:spChg chg="add del mod">
          <ac:chgData name="Madan K" userId="5ca58c4f95195cd4" providerId="LiveId" clId="{B1B675EA-ACB1-4EDF-9743-5A5229150522}" dt="2023-01-30T13:16:40.738" v="3707" actId="478"/>
          <ac:spMkLst>
            <pc:docMk/>
            <pc:sldMk cId="548649778" sldId="278"/>
            <ac:spMk id="7" creationId="{757D5541-12FF-FCEC-1970-3CA74294FC61}"/>
          </ac:spMkLst>
        </pc:spChg>
        <pc:spChg chg="add mod">
          <ac:chgData name="Madan K" userId="5ca58c4f95195cd4" providerId="LiveId" clId="{B1B675EA-ACB1-4EDF-9743-5A5229150522}" dt="2023-01-30T13:17:32.292" v="3726" actId="1076"/>
          <ac:spMkLst>
            <pc:docMk/>
            <pc:sldMk cId="548649778" sldId="278"/>
            <ac:spMk id="9" creationId="{3B57D54C-538F-EAE5-0F25-4F6BC61E3701}"/>
          </ac:spMkLst>
        </pc:spChg>
      </pc:sldChg>
      <pc:sldChg chg="addSp delSp modSp new mod">
        <pc:chgData name="Madan K" userId="5ca58c4f95195cd4" providerId="LiveId" clId="{B1B675EA-ACB1-4EDF-9743-5A5229150522}" dt="2023-01-30T13:10:20.915" v="3624" actId="255"/>
        <pc:sldMkLst>
          <pc:docMk/>
          <pc:sldMk cId="2779274405" sldId="279"/>
        </pc:sldMkLst>
        <pc:spChg chg="del">
          <ac:chgData name="Madan K" userId="5ca58c4f95195cd4" providerId="LiveId" clId="{B1B675EA-ACB1-4EDF-9743-5A5229150522}" dt="2023-01-30T13:06:35.959" v="3536" actId="478"/>
          <ac:spMkLst>
            <pc:docMk/>
            <pc:sldMk cId="2779274405" sldId="279"/>
            <ac:spMk id="2" creationId="{979F9A90-ECD1-ADCF-1C0A-A5D38E014D09}"/>
          </ac:spMkLst>
        </pc:spChg>
        <pc:spChg chg="del">
          <ac:chgData name="Madan K" userId="5ca58c4f95195cd4" providerId="LiveId" clId="{B1B675EA-ACB1-4EDF-9743-5A5229150522}" dt="2023-01-30T13:06:37.676" v="3537" actId="478"/>
          <ac:spMkLst>
            <pc:docMk/>
            <pc:sldMk cId="2779274405" sldId="279"/>
            <ac:spMk id="3" creationId="{DC5F7CC9-58E1-3694-B145-8D87D3A8B036}"/>
          </ac:spMkLst>
        </pc:spChg>
        <pc:spChg chg="add mod">
          <ac:chgData name="Madan K" userId="5ca58c4f95195cd4" providerId="LiveId" clId="{B1B675EA-ACB1-4EDF-9743-5A5229150522}" dt="2023-01-30T13:09:08.829" v="3606" actId="1076"/>
          <ac:spMkLst>
            <pc:docMk/>
            <pc:sldMk cId="2779274405" sldId="279"/>
            <ac:spMk id="5" creationId="{F7318CC5-05CE-7EDB-0B2C-80982D15C483}"/>
          </ac:spMkLst>
        </pc:spChg>
        <pc:spChg chg="add mod">
          <ac:chgData name="Madan K" userId="5ca58c4f95195cd4" providerId="LiveId" clId="{B1B675EA-ACB1-4EDF-9743-5A5229150522}" dt="2023-01-30T13:10:20.915" v="3624" actId="255"/>
          <ac:spMkLst>
            <pc:docMk/>
            <pc:sldMk cId="2779274405" sldId="279"/>
            <ac:spMk id="7" creationId="{E61EBBA7-4ACD-F731-7433-1D3E23B76958}"/>
          </ac:spMkLst>
        </pc:spChg>
      </pc:sldChg>
      <pc:sldChg chg="addSp delSp modSp new mod">
        <pc:chgData name="Madan K" userId="5ca58c4f95195cd4" providerId="LiveId" clId="{B1B675EA-ACB1-4EDF-9743-5A5229150522}" dt="2023-01-30T13:11:20.839" v="3644" actId="1076"/>
        <pc:sldMkLst>
          <pc:docMk/>
          <pc:sldMk cId="2224501698" sldId="280"/>
        </pc:sldMkLst>
        <pc:spChg chg="del mod">
          <ac:chgData name="Madan K" userId="5ca58c4f95195cd4" providerId="LiveId" clId="{B1B675EA-ACB1-4EDF-9743-5A5229150522}" dt="2023-01-30T13:11:03.490" v="3638" actId="478"/>
          <ac:spMkLst>
            <pc:docMk/>
            <pc:sldMk cId="2224501698" sldId="280"/>
            <ac:spMk id="2" creationId="{1EA160DA-FF30-A1A9-0B96-4359570B6FD5}"/>
          </ac:spMkLst>
        </pc:spChg>
        <pc:spChg chg="del mod">
          <ac:chgData name="Madan K" userId="5ca58c4f95195cd4" providerId="LiveId" clId="{B1B675EA-ACB1-4EDF-9743-5A5229150522}" dt="2023-01-30T13:11:10.865" v="3642" actId="478"/>
          <ac:spMkLst>
            <pc:docMk/>
            <pc:sldMk cId="2224501698" sldId="280"/>
            <ac:spMk id="3" creationId="{21B30286-FA4A-A3DF-9944-A41706CE658E}"/>
          </ac:spMkLst>
        </pc:spChg>
        <pc:spChg chg="add del mod">
          <ac:chgData name="Madan K" userId="5ca58c4f95195cd4" providerId="LiveId" clId="{B1B675EA-ACB1-4EDF-9743-5A5229150522}" dt="2023-01-30T13:11:03.490" v="3640"/>
          <ac:spMkLst>
            <pc:docMk/>
            <pc:sldMk cId="2224501698" sldId="280"/>
            <ac:spMk id="4" creationId="{FAF3D919-FCAE-1F69-BD80-35590B14D21A}"/>
          </ac:spMkLst>
        </pc:spChg>
        <pc:spChg chg="add mod">
          <ac:chgData name="Madan K" userId="5ca58c4f95195cd4" providerId="LiveId" clId="{B1B675EA-ACB1-4EDF-9743-5A5229150522}" dt="2023-01-30T13:11:20.839" v="3644" actId="1076"/>
          <ac:spMkLst>
            <pc:docMk/>
            <pc:sldMk cId="2224501698" sldId="280"/>
            <ac:spMk id="5" creationId="{1D73F720-2880-FE41-B598-7F8A3DC783BA}"/>
          </ac:spMkLst>
        </pc:spChg>
        <pc:spChg chg="add del mod">
          <ac:chgData name="Madan K" userId="5ca58c4f95195cd4" providerId="LiveId" clId="{B1B675EA-ACB1-4EDF-9743-5A5229150522}" dt="2023-01-30T13:11:07.981" v="3641" actId="478"/>
          <ac:spMkLst>
            <pc:docMk/>
            <pc:sldMk cId="2224501698" sldId="280"/>
            <ac:spMk id="7" creationId="{8AAFCEF8-7953-8D68-8D69-DCFB91BF918C}"/>
          </ac:spMkLst>
        </pc:spChg>
        <pc:spChg chg="add del mod">
          <ac:chgData name="Madan K" userId="5ca58c4f95195cd4" providerId="LiveId" clId="{B1B675EA-ACB1-4EDF-9743-5A5229150522}" dt="2023-01-30T13:11:14.692" v="3643" actId="478"/>
          <ac:spMkLst>
            <pc:docMk/>
            <pc:sldMk cId="2224501698" sldId="280"/>
            <ac:spMk id="9" creationId="{8121F8E7-D56C-26A9-9833-51B2BA6BFC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9F433C-E043-E216-9F14-A149AAD10F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Flow of the Presentation</a:t>
            </a:r>
          </a:p>
        </p:txBody>
      </p:sp>
      <p:sp>
        <p:nvSpPr>
          <p:cNvPr id="3" name="Date Placeholder 2">
            <a:extLst>
              <a:ext uri="{FF2B5EF4-FFF2-40B4-BE49-F238E27FC236}">
                <a16:creationId xmlns:a16="http://schemas.microsoft.com/office/drawing/2014/main" id="{2E329487-7432-C404-11BE-1696874691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F576B2-4B76-4915-B34E-E5EF87F573C9}" type="datetimeFigureOut">
              <a:rPr lang="en-US" smtClean="0"/>
              <a:t>1/30/2023</a:t>
            </a:fld>
            <a:endParaRPr lang="en-US"/>
          </a:p>
        </p:txBody>
      </p:sp>
      <p:sp>
        <p:nvSpPr>
          <p:cNvPr id="4" name="Footer Placeholder 3">
            <a:extLst>
              <a:ext uri="{FF2B5EF4-FFF2-40B4-BE49-F238E27FC236}">
                <a16:creationId xmlns:a16="http://schemas.microsoft.com/office/drawing/2014/main" id="{BC7F3C35-B0DE-26B6-D847-28C23E2237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A3396-BE73-0B07-F675-4B99D676BA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27C304-4334-4574-8D0A-F19E5ADFA632}" type="slidenum">
              <a:rPr lang="en-US" smtClean="0"/>
              <a:t>‹#›</a:t>
            </a:fld>
            <a:endParaRPr lang="en-US"/>
          </a:p>
        </p:txBody>
      </p:sp>
    </p:spTree>
    <p:extLst>
      <p:ext uri="{BB962C8B-B14F-4D97-AF65-F5344CB8AC3E}">
        <p14:creationId xmlns:p14="http://schemas.microsoft.com/office/powerpoint/2010/main" val="299962946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Flow of the Presentation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7518C-8D62-41BF-97E7-C1FAECCDBC2F}"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E822B-F16F-4AAE-86EC-AB6DF63025A7}" type="slidenum">
              <a:rPr lang="en-US" smtClean="0"/>
              <a:t>‹#›</a:t>
            </a:fld>
            <a:endParaRPr lang="en-US"/>
          </a:p>
        </p:txBody>
      </p:sp>
    </p:spTree>
    <p:extLst>
      <p:ext uri="{BB962C8B-B14F-4D97-AF65-F5344CB8AC3E}">
        <p14:creationId xmlns:p14="http://schemas.microsoft.com/office/powerpoint/2010/main" val="193704131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123B-7F9F-97E4-D7CD-DC05DFA8A6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F5A28D-115E-6997-1AA5-0ECBAAC6B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0BCCF-AC50-FE24-D939-F018C6628CB2}"/>
              </a:ext>
            </a:extLst>
          </p:cNvPr>
          <p:cNvSpPr>
            <a:spLocks noGrp="1"/>
          </p:cNvSpPr>
          <p:nvPr>
            <p:ph type="dt" sz="half" idx="10"/>
          </p:nvPr>
        </p:nvSpPr>
        <p:spPr/>
        <p:txBody>
          <a:bodyPr/>
          <a:lstStyle/>
          <a:p>
            <a:fld id="{2DF80D5E-D7F8-4A61-8806-E3EE14B966E4}" type="datetime1">
              <a:rPr lang="en-US" smtClean="0"/>
              <a:t>1/30/2023</a:t>
            </a:fld>
            <a:endParaRPr lang="en-US"/>
          </a:p>
        </p:txBody>
      </p:sp>
      <p:sp>
        <p:nvSpPr>
          <p:cNvPr id="5" name="Footer Placeholder 4">
            <a:extLst>
              <a:ext uri="{FF2B5EF4-FFF2-40B4-BE49-F238E27FC236}">
                <a16:creationId xmlns:a16="http://schemas.microsoft.com/office/drawing/2014/main" id="{AD40D8EC-BDA3-9F8C-49E4-B0F3D15EE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E1F68-C8BE-AE4C-7009-76CEBE5AF3C2}"/>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29607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D25B-599D-0102-205F-4833CFDBA3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9D773D-D9F4-6999-FB92-190536C5C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F3196-6015-2F68-36F3-4C36EEE901C9}"/>
              </a:ext>
            </a:extLst>
          </p:cNvPr>
          <p:cNvSpPr>
            <a:spLocks noGrp="1"/>
          </p:cNvSpPr>
          <p:nvPr>
            <p:ph type="dt" sz="half" idx="10"/>
          </p:nvPr>
        </p:nvSpPr>
        <p:spPr/>
        <p:txBody>
          <a:bodyPr/>
          <a:lstStyle/>
          <a:p>
            <a:fld id="{ED124FB7-EF55-4E68-A2BF-028519775604}" type="datetime1">
              <a:rPr lang="en-US" smtClean="0"/>
              <a:t>1/30/2023</a:t>
            </a:fld>
            <a:endParaRPr lang="en-US"/>
          </a:p>
        </p:txBody>
      </p:sp>
      <p:sp>
        <p:nvSpPr>
          <p:cNvPr id="5" name="Footer Placeholder 4">
            <a:extLst>
              <a:ext uri="{FF2B5EF4-FFF2-40B4-BE49-F238E27FC236}">
                <a16:creationId xmlns:a16="http://schemas.microsoft.com/office/drawing/2014/main" id="{F2EE9D7D-6F16-451D-9561-89A8B7AF4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9318B-FFC6-7C0B-0FEE-CF4D79E8D08C}"/>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8522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85F7B-B3E7-9788-0366-57279ECA7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B63586-6BFF-24C8-A3D5-8A88F0094B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58C92-B5F4-DC20-7DAA-1DC4D66BA237}"/>
              </a:ext>
            </a:extLst>
          </p:cNvPr>
          <p:cNvSpPr>
            <a:spLocks noGrp="1"/>
          </p:cNvSpPr>
          <p:nvPr>
            <p:ph type="dt" sz="half" idx="10"/>
          </p:nvPr>
        </p:nvSpPr>
        <p:spPr/>
        <p:txBody>
          <a:bodyPr/>
          <a:lstStyle/>
          <a:p>
            <a:fld id="{0EC0FAF1-94A4-4E92-BDF6-F1C44D7A8F2B}" type="datetime1">
              <a:rPr lang="en-US" smtClean="0"/>
              <a:t>1/30/2023</a:t>
            </a:fld>
            <a:endParaRPr lang="en-US"/>
          </a:p>
        </p:txBody>
      </p:sp>
      <p:sp>
        <p:nvSpPr>
          <p:cNvPr id="5" name="Footer Placeholder 4">
            <a:extLst>
              <a:ext uri="{FF2B5EF4-FFF2-40B4-BE49-F238E27FC236}">
                <a16:creationId xmlns:a16="http://schemas.microsoft.com/office/drawing/2014/main" id="{E701B13F-5EF2-F4B6-8452-B2EA0D300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8DA3-A1CB-8B54-060E-9932937A6C21}"/>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5866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181F-8A67-DCE3-9E29-FBD18D632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1A1C4-520C-177F-8D9A-693225EB8E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8FD6D-7CF0-A6A2-AA3E-417131140B60}"/>
              </a:ext>
            </a:extLst>
          </p:cNvPr>
          <p:cNvSpPr>
            <a:spLocks noGrp="1"/>
          </p:cNvSpPr>
          <p:nvPr>
            <p:ph type="dt" sz="half" idx="10"/>
          </p:nvPr>
        </p:nvSpPr>
        <p:spPr/>
        <p:txBody>
          <a:bodyPr/>
          <a:lstStyle/>
          <a:p>
            <a:fld id="{EB229336-69EE-4DBC-9CE4-77BCCF7926C7}" type="datetime1">
              <a:rPr lang="en-US" smtClean="0"/>
              <a:t>1/30/2023</a:t>
            </a:fld>
            <a:endParaRPr lang="en-US"/>
          </a:p>
        </p:txBody>
      </p:sp>
      <p:sp>
        <p:nvSpPr>
          <p:cNvPr id="5" name="Footer Placeholder 4">
            <a:extLst>
              <a:ext uri="{FF2B5EF4-FFF2-40B4-BE49-F238E27FC236}">
                <a16:creationId xmlns:a16="http://schemas.microsoft.com/office/drawing/2014/main" id="{91472DD4-59B1-D3AC-4C64-DE6E0CAF8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93AEB-FEFE-92AF-5D6A-C53720B24AF6}"/>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85726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86D4-33DE-0DDB-3199-D248F1207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31382-78D5-43DC-CBF1-E2B5EB68D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7F4BB-AB0E-B8F3-5902-84B0380AFD96}"/>
              </a:ext>
            </a:extLst>
          </p:cNvPr>
          <p:cNvSpPr>
            <a:spLocks noGrp="1"/>
          </p:cNvSpPr>
          <p:nvPr>
            <p:ph type="dt" sz="half" idx="10"/>
          </p:nvPr>
        </p:nvSpPr>
        <p:spPr/>
        <p:txBody>
          <a:bodyPr/>
          <a:lstStyle/>
          <a:p>
            <a:fld id="{9E30A17E-E255-47ED-8E76-0EBCF43E6AEC}" type="datetime1">
              <a:rPr lang="en-US" smtClean="0"/>
              <a:t>1/30/2023</a:t>
            </a:fld>
            <a:endParaRPr lang="en-US"/>
          </a:p>
        </p:txBody>
      </p:sp>
      <p:sp>
        <p:nvSpPr>
          <p:cNvPr id="5" name="Footer Placeholder 4">
            <a:extLst>
              <a:ext uri="{FF2B5EF4-FFF2-40B4-BE49-F238E27FC236}">
                <a16:creationId xmlns:a16="http://schemas.microsoft.com/office/drawing/2014/main" id="{FF6A796A-5C30-7665-F13C-C6FC66EFF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3330D-1B73-EEDD-9A05-9AB1C78A8A14}"/>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93381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8BD9-FADC-E93C-C257-5B09A69D8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A796B-0529-CA1E-2A15-D15BCC738F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F8499-3615-A30F-0471-6708B6BFC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F1B90-DBE0-50B2-0DD7-4F1E53820670}"/>
              </a:ext>
            </a:extLst>
          </p:cNvPr>
          <p:cNvSpPr>
            <a:spLocks noGrp="1"/>
          </p:cNvSpPr>
          <p:nvPr>
            <p:ph type="dt" sz="half" idx="10"/>
          </p:nvPr>
        </p:nvSpPr>
        <p:spPr/>
        <p:txBody>
          <a:bodyPr/>
          <a:lstStyle/>
          <a:p>
            <a:fld id="{2381334D-E127-42BD-9534-2FAAB9E12AF8}" type="datetime1">
              <a:rPr lang="en-US" smtClean="0"/>
              <a:t>1/30/2023</a:t>
            </a:fld>
            <a:endParaRPr lang="en-US"/>
          </a:p>
        </p:txBody>
      </p:sp>
      <p:sp>
        <p:nvSpPr>
          <p:cNvPr id="6" name="Footer Placeholder 5">
            <a:extLst>
              <a:ext uri="{FF2B5EF4-FFF2-40B4-BE49-F238E27FC236}">
                <a16:creationId xmlns:a16="http://schemas.microsoft.com/office/drawing/2014/main" id="{4148C8DC-489B-EA2B-F4B6-DCEC4BA1F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5B01A-3B49-53C2-F55E-290BD2B7B172}"/>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42522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6CD8-CD67-AD7A-A0EF-83C7039983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93C07-7D98-A10B-5D89-973C224AF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EB890-0A18-0A7C-DD96-E3218626CC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9F2734-5458-0BD1-765C-E19F7FB1E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FBDCF-B05F-0F36-2275-314A4FE35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B13F3-6145-5549-64B6-51B108D0F3E6}"/>
              </a:ext>
            </a:extLst>
          </p:cNvPr>
          <p:cNvSpPr>
            <a:spLocks noGrp="1"/>
          </p:cNvSpPr>
          <p:nvPr>
            <p:ph type="dt" sz="half" idx="10"/>
          </p:nvPr>
        </p:nvSpPr>
        <p:spPr/>
        <p:txBody>
          <a:bodyPr/>
          <a:lstStyle/>
          <a:p>
            <a:fld id="{646BB614-EE20-4249-9190-AF0575A0F42E}" type="datetime1">
              <a:rPr lang="en-US" smtClean="0"/>
              <a:t>1/30/2023</a:t>
            </a:fld>
            <a:endParaRPr lang="en-US"/>
          </a:p>
        </p:txBody>
      </p:sp>
      <p:sp>
        <p:nvSpPr>
          <p:cNvPr id="8" name="Footer Placeholder 7">
            <a:extLst>
              <a:ext uri="{FF2B5EF4-FFF2-40B4-BE49-F238E27FC236}">
                <a16:creationId xmlns:a16="http://schemas.microsoft.com/office/drawing/2014/main" id="{AC959259-5481-11F6-1A60-12A0C264AD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B34249-D658-3898-3C1F-E0B3471B5582}"/>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417730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A53C-D9AA-0D7D-7FBA-83D92D0A6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ACA94-BA30-9D76-8CBF-20F516EEF108}"/>
              </a:ext>
            </a:extLst>
          </p:cNvPr>
          <p:cNvSpPr>
            <a:spLocks noGrp="1"/>
          </p:cNvSpPr>
          <p:nvPr>
            <p:ph type="dt" sz="half" idx="10"/>
          </p:nvPr>
        </p:nvSpPr>
        <p:spPr/>
        <p:txBody>
          <a:bodyPr/>
          <a:lstStyle/>
          <a:p>
            <a:fld id="{5B2F71AF-00E0-4F1D-85C5-1620DDC57131}" type="datetime1">
              <a:rPr lang="en-US" smtClean="0"/>
              <a:t>1/30/2023</a:t>
            </a:fld>
            <a:endParaRPr lang="en-US"/>
          </a:p>
        </p:txBody>
      </p:sp>
      <p:sp>
        <p:nvSpPr>
          <p:cNvPr id="4" name="Footer Placeholder 3">
            <a:extLst>
              <a:ext uri="{FF2B5EF4-FFF2-40B4-BE49-F238E27FC236}">
                <a16:creationId xmlns:a16="http://schemas.microsoft.com/office/drawing/2014/main" id="{A17618F7-72D0-9F34-AE13-98E07B8E98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403780-4678-A003-2A08-3D4F74EC53FE}"/>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387661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B67DB-5BE6-15C3-0B4B-E76FDF810350}"/>
              </a:ext>
            </a:extLst>
          </p:cNvPr>
          <p:cNvSpPr>
            <a:spLocks noGrp="1"/>
          </p:cNvSpPr>
          <p:nvPr>
            <p:ph type="dt" sz="half" idx="10"/>
          </p:nvPr>
        </p:nvSpPr>
        <p:spPr/>
        <p:txBody>
          <a:bodyPr/>
          <a:lstStyle/>
          <a:p>
            <a:fld id="{40477920-B282-4694-B635-B477A7BFE48C}" type="datetime1">
              <a:rPr lang="en-US" smtClean="0"/>
              <a:t>1/30/2023</a:t>
            </a:fld>
            <a:endParaRPr lang="en-US"/>
          </a:p>
        </p:txBody>
      </p:sp>
      <p:sp>
        <p:nvSpPr>
          <p:cNvPr id="3" name="Footer Placeholder 2">
            <a:extLst>
              <a:ext uri="{FF2B5EF4-FFF2-40B4-BE49-F238E27FC236}">
                <a16:creationId xmlns:a16="http://schemas.microsoft.com/office/drawing/2014/main" id="{96E57D4D-4A4F-E9B1-3E8C-FD2ACF1842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05AF51-F0FD-EF05-5369-0B6932AE3A5D}"/>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138114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1D23-0D73-B326-693D-9CB07B700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0B58B-7FF4-7BDD-EBC9-E21A856DD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28AB2A-D9EA-FA9A-47BC-1B77C4CD1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84016-3EE9-2F61-CAF8-B2D299E2574B}"/>
              </a:ext>
            </a:extLst>
          </p:cNvPr>
          <p:cNvSpPr>
            <a:spLocks noGrp="1"/>
          </p:cNvSpPr>
          <p:nvPr>
            <p:ph type="dt" sz="half" idx="10"/>
          </p:nvPr>
        </p:nvSpPr>
        <p:spPr/>
        <p:txBody>
          <a:bodyPr/>
          <a:lstStyle/>
          <a:p>
            <a:fld id="{313EDFD4-91B0-4250-89B0-01D5B5FF4DD7}" type="datetime1">
              <a:rPr lang="en-US" smtClean="0"/>
              <a:t>1/30/2023</a:t>
            </a:fld>
            <a:endParaRPr lang="en-US"/>
          </a:p>
        </p:txBody>
      </p:sp>
      <p:sp>
        <p:nvSpPr>
          <p:cNvPr id="6" name="Footer Placeholder 5">
            <a:extLst>
              <a:ext uri="{FF2B5EF4-FFF2-40B4-BE49-F238E27FC236}">
                <a16:creationId xmlns:a16="http://schemas.microsoft.com/office/drawing/2014/main" id="{3CA87118-4A4D-105C-4352-41B887947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0F791-D4D9-047D-F718-55427B5788D7}"/>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28182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DF5A-3CAD-92A2-A92A-006E560A5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D9A38-0049-CC3E-B4E2-1FE071E31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CF8FD-BD33-B073-A5B6-383BBA6FC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86252-511C-7C7E-2723-937648B5D836}"/>
              </a:ext>
            </a:extLst>
          </p:cNvPr>
          <p:cNvSpPr>
            <a:spLocks noGrp="1"/>
          </p:cNvSpPr>
          <p:nvPr>
            <p:ph type="dt" sz="half" idx="10"/>
          </p:nvPr>
        </p:nvSpPr>
        <p:spPr/>
        <p:txBody>
          <a:bodyPr/>
          <a:lstStyle/>
          <a:p>
            <a:fld id="{B916C86B-C8C1-4B27-BE39-5E0C2E0ED1DA}" type="datetime1">
              <a:rPr lang="en-US" smtClean="0"/>
              <a:t>1/30/2023</a:t>
            </a:fld>
            <a:endParaRPr lang="en-US"/>
          </a:p>
        </p:txBody>
      </p:sp>
      <p:sp>
        <p:nvSpPr>
          <p:cNvPr id="6" name="Footer Placeholder 5">
            <a:extLst>
              <a:ext uri="{FF2B5EF4-FFF2-40B4-BE49-F238E27FC236}">
                <a16:creationId xmlns:a16="http://schemas.microsoft.com/office/drawing/2014/main" id="{B758AF85-195B-28E7-2789-A53A5D656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FF942-F057-BF22-9DFA-19B6CFE4E9CE}"/>
              </a:ext>
            </a:extLst>
          </p:cNvPr>
          <p:cNvSpPr>
            <a:spLocks noGrp="1"/>
          </p:cNvSpPr>
          <p:nvPr>
            <p:ph type="sldNum" sz="quarter" idx="12"/>
          </p:nvPr>
        </p:nvSpPr>
        <p:spPr/>
        <p:txBody>
          <a:bodyPr/>
          <a:lstStyle/>
          <a:p>
            <a:fld id="{DB4E2C12-44A7-4C8E-9ECE-DEDCDF4691C4}" type="slidenum">
              <a:rPr lang="en-US" smtClean="0"/>
              <a:t>‹#›</a:t>
            </a:fld>
            <a:endParaRPr lang="en-US"/>
          </a:p>
        </p:txBody>
      </p:sp>
    </p:spTree>
    <p:extLst>
      <p:ext uri="{BB962C8B-B14F-4D97-AF65-F5344CB8AC3E}">
        <p14:creationId xmlns:p14="http://schemas.microsoft.com/office/powerpoint/2010/main" val="385098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FB1E6-7AF1-853A-9EA9-E4E065691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B10D00-1312-87C8-5DFA-E3CA7CDC8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1C148-646C-7CC2-10FD-45F495510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E2275-3D01-4EF1-8B01-A7C2496EFC07}" type="datetime1">
              <a:rPr lang="en-US" smtClean="0"/>
              <a:t>1/30/2023</a:t>
            </a:fld>
            <a:endParaRPr lang="en-US"/>
          </a:p>
        </p:txBody>
      </p:sp>
      <p:sp>
        <p:nvSpPr>
          <p:cNvPr id="5" name="Footer Placeholder 4">
            <a:extLst>
              <a:ext uri="{FF2B5EF4-FFF2-40B4-BE49-F238E27FC236}">
                <a16:creationId xmlns:a16="http://schemas.microsoft.com/office/drawing/2014/main" id="{3A27FE22-9BA5-9B4B-CEE4-BFE629B41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E31CC6-968A-AF2C-D7D2-96C3FD341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2C12-44A7-4C8E-9ECE-DEDCDF4691C4}" type="slidenum">
              <a:rPr lang="en-US" smtClean="0"/>
              <a:t>‹#›</a:t>
            </a:fld>
            <a:endParaRPr lang="en-US"/>
          </a:p>
        </p:txBody>
      </p:sp>
    </p:spTree>
    <p:extLst>
      <p:ext uri="{BB962C8B-B14F-4D97-AF65-F5344CB8AC3E}">
        <p14:creationId xmlns:p14="http://schemas.microsoft.com/office/powerpoint/2010/main" val="188506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5D02-DAFF-30D3-7E33-596B5B80AAD1}"/>
              </a:ext>
            </a:extLst>
          </p:cNvPr>
          <p:cNvSpPr>
            <a:spLocks noGrp="1"/>
          </p:cNvSpPr>
          <p:nvPr>
            <p:ph type="ctrTitle"/>
          </p:nvPr>
        </p:nvSpPr>
        <p:spPr>
          <a:xfrm>
            <a:off x="1344705" y="1055893"/>
            <a:ext cx="9950824" cy="646331"/>
          </a:xfr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r>
              <a:rPr lang="en-US" sz="4000" u="sng" dirty="0">
                <a:ln w="0"/>
                <a:solidFill>
                  <a:srgbClr val="FF0000"/>
                </a:solidFill>
                <a:effectLst>
                  <a:outerShdw blurRad="38100" dist="25400" dir="5400000" algn="ctr" rotWithShape="0">
                    <a:srgbClr val="6E747A">
                      <a:alpha val="43000"/>
                    </a:srgbClr>
                  </a:outerShdw>
                </a:effectLst>
                <a:latin typeface="Algerian" panose="04020705040A02060702" pitchFamily="82" charset="0"/>
                <a:ea typeface="+mn-ea"/>
                <a:cs typeface="+mn-cs"/>
              </a:rPr>
              <a:t>Book Recommendation System(P-167)</a:t>
            </a:r>
          </a:p>
        </p:txBody>
      </p:sp>
      <p:pic>
        <p:nvPicPr>
          <p:cNvPr id="1026" name="Picture 2" descr="1K+ Book Shelf Pictures | Download Free Images on Unsplash">
            <a:extLst>
              <a:ext uri="{FF2B5EF4-FFF2-40B4-BE49-F238E27FC236}">
                <a16:creationId xmlns:a16="http://schemas.microsoft.com/office/drawing/2014/main" id="{87D1A391-6BA6-CC28-05CF-F5AD8D153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24" y="1947722"/>
            <a:ext cx="5712757" cy="39958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3A08AC-1773-6F3D-457E-6FD34CE5F08A}"/>
              </a:ext>
            </a:extLst>
          </p:cNvPr>
          <p:cNvSpPr txBox="1"/>
          <p:nvPr/>
        </p:nvSpPr>
        <p:spPr>
          <a:xfrm flipH="1">
            <a:off x="7028329" y="2840412"/>
            <a:ext cx="5064164" cy="2862322"/>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0B0F0"/>
                </a:solidFill>
                <a:effectLst/>
                <a:latin typeface="Söhne"/>
              </a:rPr>
              <a:t>The project done by Group 6</a:t>
            </a:r>
          </a:p>
          <a:p>
            <a:pPr algn="l">
              <a:buFont typeface="Arial" panose="020B0604020202020204" pitchFamily="34" charset="0"/>
              <a:buChar char="•"/>
            </a:pPr>
            <a:r>
              <a:rPr lang="en-US" sz="2000" b="1" i="0" dirty="0">
                <a:solidFill>
                  <a:srgbClr val="00B0F0"/>
                </a:solidFill>
                <a:effectLst/>
                <a:latin typeface="Söhne"/>
              </a:rPr>
              <a:t>Group 6 consist of following members:</a:t>
            </a:r>
          </a:p>
          <a:p>
            <a:pPr marL="742950" lvl="1" indent="-285750" algn="l">
              <a:buFont typeface="Arial" panose="020B0604020202020204" pitchFamily="34" charset="0"/>
              <a:buChar char="•"/>
            </a:pPr>
            <a:r>
              <a:rPr lang="en-US" sz="2000" b="1" i="0" dirty="0">
                <a:solidFill>
                  <a:srgbClr val="00B0F0"/>
                </a:solidFill>
                <a:effectLst/>
                <a:latin typeface="Söhne"/>
              </a:rPr>
              <a:t>Madan K</a:t>
            </a:r>
          </a:p>
          <a:p>
            <a:pPr marL="742950" lvl="1" indent="-285750" algn="l">
              <a:buFont typeface="Arial" panose="020B0604020202020204" pitchFamily="34" charset="0"/>
              <a:buChar char="•"/>
            </a:pPr>
            <a:r>
              <a:rPr lang="en-US" sz="2000" b="1" i="0" dirty="0">
                <a:solidFill>
                  <a:srgbClr val="00B0F0"/>
                </a:solidFill>
                <a:effectLst/>
                <a:latin typeface="Söhne"/>
              </a:rPr>
              <a:t>Kuldeep Mishra</a:t>
            </a:r>
          </a:p>
          <a:p>
            <a:pPr marL="742950" lvl="1" indent="-285750" algn="l">
              <a:buFont typeface="Arial" panose="020B0604020202020204" pitchFamily="34" charset="0"/>
              <a:buChar char="•"/>
            </a:pPr>
            <a:r>
              <a:rPr lang="en-US" sz="2000" b="1" i="0" dirty="0" err="1">
                <a:solidFill>
                  <a:srgbClr val="00B0F0"/>
                </a:solidFill>
                <a:effectLst/>
                <a:latin typeface="Söhne"/>
              </a:rPr>
              <a:t>Vansh</a:t>
            </a:r>
            <a:r>
              <a:rPr lang="en-US" sz="2000" b="1" i="0" dirty="0">
                <a:solidFill>
                  <a:srgbClr val="00B0F0"/>
                </a:solidFill>
                <a:effectLst/>
                <a:latin typeface="Söhne"/>
              </a:rPr>
              <a:t> </a:t>
            </a:r>
            <a:r>
              <a:rPr lang="en-US" sz="2000" b="1" i="0" dirty="0" err="1">
                <a:solidFill>
                  <a:srgbClr val="00B0F0"/>
                </a:solidFill>
                <a:effectLst/>
                <a:latin typeface="Söhne"/>
              </a:rPr>
              <a:t>Shyam</a:t>
            </a:r>
            <a:r>
              <a:rPr lang="en-US" sz="2000" b="1" i="0" dirty="0">
                <a:solidFill>
                  <a:srgbClr val="00B0F0"/>
                </a:solidFill>
                <a:effectLst/>
                <a:latin typeface="Söhne"/>
              </a:rPr>
              <a:t> Shrivastava</a:t>
            </a:r>
          </a:p>
          <a:p>
            <a:pPr marL="742950" lvl="1" indent="-285750" algn="l">
              <a:buFont typeface="Arial" panose="020B0604020202020204" pitchFamily="34" charset="0"/>
              <a:buChar char="•"/>
            </a:pPr>
            <a:r>
              <a:rPr lang="en-US" sz="2000" b="1" i="0" dirty="0">
                <a:solidFill>
                  <a:srgbClr val="00B0F0"/>
                </a:solidFill>
                <a:effectLst/>
                <a:latin typeface="Söhne"/>
              </a:rPr>
              <a:t>Md </a:t>
            </a:r>
            <a:r>
              <a:rPr lang="en-US" sz="2000" b="1" i="0" dirty="0" err="1">
                <a:solidFill>
                  <a:srgbClr val="00B0F0"/>
                </a:solidFill>
                <a:effectLst/>
                <a:latin typeface="Söhne"/>
              </a:rPr>
              <a:t>Awaiz</a:t>
            </a:r>
            <a:endParaRPr lang="en-US" sz="2000" b="1" i="0" dirty="0">
              <a:solidFill>
                <a:srgbClr val="00B0F0"/>
              </a:solidFill>
              <a:effectLst/>
              <a:latin typeface="Söhne"/>
            </a:endParaRPr>
          </a:p>
          <a:p>
            <a:pPr marL="742950" lvl="1" indent="-285750" algn="l">
              <a:buFont typeface="Arial" panose="020B0604020202020204" pitchFamily="34" charset="0"/>
              <a:buChar char="•"/>
            </a:pPr>
            <a:r>
              <a:rPr lang="en-US" sz="2000" b="1" i="0" dirty="0" err="1">
                <a:solidFill>
                  <a:srgbClr val="00B0F0"/>
                </a:solidFill>
                <a:effectLst/>
                <a:latin typeface="Söhne"/>
              </a:rPr>
              <a:t>Sohail</a:t>
            </a:r>
            <a:r>
              <a:rPr lang="en-US" sz="2000" b="1" i="0" dirty="0">
                <a:solidFill>
                  <a:srgbClr val="00B0F0"/>
                </a:solidFill>
                <a:effectLst/>
                <a:latin typeface="Söhne"/>
              </a:rPr>
              <a:t> Hanif </a:t>
            </a:r>
            <a:r>
              <a:rPr lang="en-US" sz="2000" b="1" i="0" dirty="0" err="1">
                <a:solidFill>
                  <a:srgbClr val="00B0F0"/>
                </a:solidFill>
                <a:effectLst/>
                <a:latin typeface="Söhne"/>
              </a:rPr>
              <a:t>Bachne</a:t>
            </a:r>
            <a:endParaRPr lang="en-US" sz="2000" b="1" i="0" dirty="0">
              <a:solidFill>
                <a:srgbClr val="00B0F0"/>
              </a:solidFill>
              <a:effectLst/>
              <a:latin typeface="Söhne"/>
            </a:endParaRPr>
          </a:p>
          <a:p>
            <a:pPr marL="742950" lvl="1" indent="-285750" algn="l">
              <a:buFont typeface="Arial" panose="020B0604020202020204" pitchFamily="34" charset="0"/>
              <a:buChar char="•"/>
            </a:pPr>
            <a:r>
              <a:rPr lang="en-US" sz="2000" b="1" i="0" dirty="0">
                <a:solidFill>
                  <a:srgbClr val="00B0F0"/>
                </a:solidFill>
                <a:effectLst/>
                <a:latin typeface="Söhne"/>
              </a:rPr>
              <a:t>Mukesh Avatar </a:t>
            </a:r>
            <a:r>
              <a:rPr lang="en-US" sz="2000" b="1" i="0" dirty="0" err="1">
                <a:solidFill>
                  <a:srgbClr val="00B0F0"/>
                </a:solidFill>
                <a:effectLst/>
                <a:latin typeface="Söhne"/>
              </a:rPr>
              <a:t>Madesia</a:t>
            </a:r>
            <a:endParaRPr lang="en-US" sz="2000" b="1" i="0" dirty="0">
              <a:solidFill>
                <a:srgbClr val="00B0F0"/>
              </a:solidFill>
              <a:effectLst/>
              <a:latin typeface="Söhne"/>
            </a:endParaRPr>
          </a:p>
          <a:p>
            <a:endParaRPr lang="en-US" sz="2000" dirty="0"/>
          </a:p>
        </p:txBody>
      </p:sp>
      <p:pic>
        <p:nvPicPr>
          <p:cNvPr id="1028" name="Picture 4" descr="ExcelR | E-learning Platform">
            <a:extLst>
              <a:ext uri="{FF2B5EF4-FFF2-40B4-BE49-F238E27FC236}">
                <a16:creationId xmlns:a16="http://schemas.microsoft.com/office/drawing/2014/main" id="{D5A08A71-71D4-9C61-E8B9-04D05DEDD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3" y="153451"/>
            <a:ext cx="2306505" cy="72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0691405-6ECA-00E6-78C7-275F460D5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611" y="878542"/>
            <a:ext cx="9612966" cy="39021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68EED1D-33DB-11AE-9DE7-7DEF1E30D242}"/>
              </a:ext>
            </a:extLst>
          </p:cNvPr>
          <p:cNvSpPr txBox="1"/>
          <p:nvPr/>
        </p:nvSpPr>
        <p:spPr>
          <a:xfrm>
            <a:off x="4446495" y="183957"/>
            <a:ext cx="7655858" cy="523220"/>
          </a:xfrm>
          <a:prstGeom prst="rect">
            <a:avLst/>
          </a:prstGeom>
          <a:noFill/>
        </p:spPr>
        <p:txBody>
          <a:bodyPr wrap="square" rtlCol="0">
            <a:spAutoFit/>
          </a:bodyPr>
          <a:lstStyle/>
          <a:p>
            <a:r>
              <a:rPr lang="en-US" sz="2800" b="1" u="sng" dirty="0">
                <a:solidFill>
                  <a:srgbClr val="FF0000"/>
                </a:solidFill>
              </a:rPr>
              <a:t>Rating distribution</a:t>
            </a:r>
          </a:p>
        </p:txBody>
      </p:sp>
      <p:sp>
        <p:nvSpPr>
          <p:cNvPr id="8" name="TextBox 7">
            <a:extLst>
              <a:ext uri="{FF2B5EF4-FFF2-40B4-BE49-F238E27FC236}">
                <a16:creationId xmlns:a16="http://schemas.microsoft.com/office/drawing/2014/main" id="{F97CA216-A070-CB39-DA8A-AD288A8560BD}"/>
              </a:ext>
            </a:extLst>
          </p:cNvPr>
          <p:cNvSpPr txBox="1"/>
          <p:nvPr/>
        </p:nvSpPr>
        <p:spPr>
          <a:xfrm>
            <a:off x="1416423" y="4780711"/>
            <a:ext cx="7969623" cy="1754326"/>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tx1">
                    <a:lumMod val="95000"/>
                    <a:lumOff val="5000"/>
                  </a:schemeClr>
                </a:solidFill>
                <a:effectLst/>
                <a:latin typeface="Söhne"/>
              </a:rPr>
              <a:t>It can be noted that a significant number of book titles have received a rating of '0' from users. In this scenario, it would be beneficial to retain these book titles with a rating of '0' as it can help segment the data based on popularity. Furthermore, </a:t>
            </a:r>
          </a:p>
          <a:p>
            <a:pPr marL="285750" indent="-285750" algn="l">
              <a:buFont typeface="Wingdings" panose="05000000000000000000" pitchFamily="2" charset="2"/>
              <a:buChar char="Ø"/>
            </a:pPr>
            <a:r>
              <a:rPr lang="en-US" b="0" i="0" dirty="0">
                <a:solidFill>
                  <a:schemeClr val="tx1">
                    <a:lumMod val="95000"/>
                    <a:lumOff val="5000"/>
                  </a:schemeClr>
                </a:solidFill>
                <a:effectLst/>
                <a:latin typeface="Söhne"/>
              </a:rPr>
              <a:t>it can be observed that the rating of '0' is the most frequently given by users, while the rating of '2' is the least frequently given.</a:t>
            </a:r>
            <a:endParaRPr lang="en-US" i="0" dirty="0">
              <a:solidFill>
                <a:schemeClr val="tx1">
                  <a:lumMod val="95000"/>
                  <a:lumOff val="5000"/>
                </a:schemeClr>
              </a:solidFill>
              <a:effectLst/>
              <a:latin typeface="Helvetica Neue"/>
            </a:endParaRPr>
          </a:p>
        </p:txBody>
      </p:sp>
    </p:spTree>
    <p:extLst>
      <p:ext uri="{BB962C8B-B14F-4D97-AF65-F5344CB8AC3E}">
        <p14:creationId xmlns:p14="http://schemas.microsoft.com/office/powerpoint/2010/main" val="269544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FF5EFAAD-72C4-DA22-C2D9-CF705769C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386137"/>
            <a:ext cx="6714564" cy="32087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B1AE151-B343-E240-1E51-02AE658858F8}"/>
              </a:ext>
            </a:extLst>
          </p:cNvPr>
          <p:cNvSpPr txBox="1"/>
          <p:nvPr/>
        </p:nvSpPr>
        <p:spPr>
          <a:xfrm>
            <a:off x="7691718" y="1013029"/>
            <a:ext cx="3738282" cy="1200329"/>
          </a:xfrm>
          <a:prstGeom prst="rect">
            <a:avLst/>
          </a:prstGeom>
          <a:noFill/>
        </p:spPr>
        <p:txBody>
          <a:bodyPr wrap="square">
            <a:spAutoFit/>
          </a:bodyPr>
          <a:lstStyle/>
          <a:p>
            <a:r>
              <a:rPr lang="en-US" dirty="0">
                <a:solidFill>
                  <a:srgbClr val="FF0000"/>
                </a:solidFill>
              </a:rPr>
              <a:t>‘Wild Animus’ has the highest mentions, ‘Bridget Jones’s Diary’ and ‘The Lovely Bones: A Novel’ are 2nd and 3rd highest mentioned books.</a:t>
            </a:r>
          </a:p>
        </p:txBody>
      </p:sp>
      <p:pic>
        <p:nvPicPr>
          <p:cNvPr id="4104" name="Picture 8">
            <a:extLst>
              <a:ext uri="{FF2B5EF4-FFF2-40B4-BE49-F238E27FC236}">
                <a16:creationId xmlns:a16="http://schemas.microsoft.com/office/drawing/2014/main" id="{F1FF2EBD-3E7A-7E46-8F6B-6B497C593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371" y="3774141"/>
            <a:ext cx="5248275" cy="31376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22E48BD-7452-5ECA-C15F-9C6D96F0C304}"/>
              </a:ext>
            </a:extLst>
          </p:cNvPr>
          <p:cNvSpPr txBox="1"/>
          <p:nvPr/>
        </p:nvSpPr>
        <p:spPr>
          <a:xfrm>
            <a:off x="7763435" y="4427711"/>
            <a:ext cx="2931459" cy="923330"/>
          </a:xfrm>
          <a:prstGeom prst="rect">
            <a:avLst/>
          </a:prstGeom>
          <a:noFill/>
        </p:spPr>
        <p:txBody>
          <a:bodyPr wrap="square">
            <a:spAutoFit/>
          </a:bodyPr>
          <a:lstStyle/>
          <a:p>
            <a:pPr algn="l"/>
            <a:r>
              <a:rPr lang="en-US" b="1" i="0" dirty="0">
                <a:solidFill>
                  <a:srgbClr val="FF0000"/>
                </a:solidFill>
                <a:effectLst/>
                <a:latin typeface="Helvetica Neue"/>
              </a:rPr>
              <a:t>book-code 971880107 has received most no of ratings</a:t>
            </a:r>
          </a:p>
        </p:txBody>
      </p:sp>
      <p:sp>
        <p:nvSpPr>
          <p:cNvPr id="3" name="TextBox 2">
            <a:extLst>
              <a:ext uri="{FF2B5EF4-FFF2-40B4-BE49-F238E27FC236}">
                <a16:creationId xmlns:a16="http://schemas.microsoft.com/office/drawing/2014/main" id="{D0F68566-13F0-C370-5DB2-7AE067DA7C37}"/>
              </a:ext>
            </a:extLst>
          </p:cNvPr>
          <p:cNvSpPr txBox="1"/>
          <p:nvPr/>
        </p:nvSpPr>
        <p:spPr>
          <a:xfrm>
            <a:off x="4787153" y="22178"/>
            <a:ext cx="6096000" cy="369332"/>
          </a:xfrm>
          <a:prstGeom prst="rect">
            <a:avLst/>
          </a:prstGeom>
          <a:noFill/>
        </p:spPr>
        <p:txBody>
          <a:bodyPr wrap="square">
            <a:spAutoFit/>
          </a:bodyPr>
          <a:lstStyle/>
          <a:p>
            <a:r>
              <a:rPr lang="en-US" sz="1800" b="1" u="sng" dirty="0">
                <a:solidFill>
                  <a:srgbClr val="FF0000"/>
                </a:solidFill>
              </a:rPr>
              <a:t>About books</a:t>
            </a:r>
          </a:p>
        </p:txBody>
      </p:sp>
    </p:spTree>
    <p:extLst>
      <p:ext uri="{BB962C8B-B14F-4D97-AF65-F5344CB8AC3E}">
        <p14:creationId xmlns:p14="http://schemas.microsoft.com/office/powerpoint/2010/main" val="272999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1815AF5-04E8-B80E-45E9-3F1CF0685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07" y="913592"/>
            <a:ext cx="10343310" cy="37390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88B55F-B7AD-7220-0624-5E9E2834D0DC}"/>
              </a:ext>
            </a:extLst>
          </p:cNvPr>
          <p:cNvSpPr txBox="1"/>
          <p:nvPr/>
        </p:nvSpPr>
        <p:spPr>
          <a:xfrm>
            <a:off x="1870121" y="4952564"/>
            <a:ext cx="7790329" cy="830997"/>
          </a:xfrm>
          <a:prstGeom prst="rect">
            <a:avLst/>
          </a:prstGeom>
          <a:noFill/>
        </p:spPr>
        <p:txBody>
          <a:bodyPr wrap="square">
            <a:spAutoFit/>
          </a:bodyPr>
          <a:lstStyle/>
          <a:p>
            <a:r>
              <a:rPr lang="en-US" sz="2400" dirty="0">
                <a:solidFill>
                  <a:srgbClr val="FF0000"/>
                </a:solidFill>
              </a:rPr>
              <a:t>Stephen King has the highest mentions, Nora Roberts and John Grisham are 2nd and 3rd respectively.</a:t>
            </a:r>
          </a:p>
        </p:txBody>
      </p:sp>
      <p:sp>
        <p:nvSpPr>
          <p:cNvPr id="3" name="TextBox 2">
            <a:extLst>
              <a:ext uri="{FF2B5EF4-FFF2-40B4-BE49-F238E27FC236}">
                <a16:creationId xmlns:a16="http://schemas.microsoft.com/office/drawing/2014/main" id="{B79C596B-3E8B-94BF-9941-9CDC871AD1DB}"/>
              </a:ext>
            </a:extLst>
          </p:cNvPr>
          <p:cNvSpPr txBox="1"/>
          <p:nvPr/>
        </p:nvSpPr>
        <p:spPr>
          <a:xfrm>
            <a:off x="4948517" y="209653"/>
            <a:ext cx="6096000" cy="461665"/>
          </a:xfrm>
          <a:prstGeom prst="rect">
            <a:avLst/>
          </a:prstGeom>
          <a:noFill/>
        </p:spPr>
        <p:txBody>
          <a:bodyPr wrap="square">
            <a:spAutoFit/>
          </a:bodyPr>
          <a:lstStyle/>
          <a:p>
            <a:r>
              <a:rPr lang="en-US" sz="2400" b="1" u="sng" dirty="0">
                <a:solidFill>
                  <a:srgbClr val="FF0000"/>
                </a:solidFill>
              </a:rPr>
              <a:t>About Authors</a:t>
            </a:r>
          </a:p>
        </p:txBody>
      </p:sp>
    </p:spTree>
    <p:extLst>
      <p:ext uri="{BB962C8B-B14F-4D97-AF65-F5344CB8AC3E}">
        <p14:creationId xmlns:p14="http://schemas.microsoft.com/office/powerpoint/2010/main" val="184745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FAA8FE6-9410-9198-8841-FCF864458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980" y="400610"/>
            <a:ext cx="4503644" cy="31314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7E0B654-0DE6-7BD1-C167-3A782492E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378" y="427504"/>
            <a:ext cx="4388455" cy="313148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C49FF19-C032-077C-D740-8CF13ED7B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8" y="3558987"/>
            <a:ext cx="6544236" cy="31314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00AB8-81E3-B630-7E9F-693CDE51EF31}"/>
              </a:ext>
            </a:extLst>
          </p:cNvPr>
          <p:cNvSpPr txBox="1"/>
          <p:nvPr/>
        </p:nvSpPr>
        <p:spPr>
          <a:xfrm>
            <a:off x="6902824" y="4285147"/>
            <a:ext cx="4388455" cy="1200329"/>
          </a:xfrm>
          <a:prstGeom prst="rect">
            <a:avLst/>
          </a:prstGeom>
          <a:noFill/>
        </p:spPr>
        <p:txBody>
          <a:bodyPr wrap="square">
            <a:spAutoFit/>
          </a:bodyPr>
          <a:lstStyle/>
          <a:p>
            <a:r>
              <a:rPr lang="en-US" dirty="0"/>
              <a:t>• The USA is the dominating origin of ratings. • Nearly 1 in 3 ratings were done from The USA. • 3 in 4 ratings among top 10 nations are American and European nations.</a:t>
            </a:r>
          </a:p>
        </p:txBody>
      </p:sp>
      <p:sp>
        <p:nvSpPr>
          <p:cNvPr id="3" name="TextBox 2">
            <a:extLst>
              <a:ext uri="{FF2B5EF4-FFF2-40B4-BE49-F238E27FC236}">
                <a16:creationId xmlns:a16="http://schemas.microsoft.com/office/drawing/2014/main" id="{DFC21A8A-7523-4D1C-2F46-7668B0D4BF49}"/>
              </a:ext>
            </a:extLst>
          </p:cNvPr>
          <p:cNvSpPr txBox="1"/>
          <p:nvPr/>
        </p:nvSpPr>
        <p:spPr>
          <a:xfrm>
            <a:off x="5087703" y="0"/>
            <a:ext cx="6096000" cy="461665"/>
          </a:xfrm>
          <a:prstGeom prst="rect">
            <a:avLst/>
          </a:prstGeom>
          <a:noFill/>
        </p:spPr>
        <p:txBody>
          <a:bodyPr wrap="square">
            <a:spAutoFit/>
          </a:bodyPr>
          <a:lstStyle/>
          <a:p>
            <a:r>
              <a:rPr lang="en-US" sz="2400" b="1" u="sng" dirty="0">
                <a:solidFill>
                  <a:srgbClr val="FF0000"/>
                </a:solidFill>
              </a:rPr>
              <a:t>About Location</a:t>
            </a:r>
          </a:p>
        </p:txBody>
      </p:sp>
    </p:spTree>
    <p:extLst>
      <p:ext uri="{BB962C8B-B14F-4D97-AF65-F5344CB8AC3E}">
        <p14:creationId xmlns:p14="http://schemas.microsoft.com/office/powerpoint/2010/main" val="327570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68BFCD4-83D7-7378-DD34-F58F4D23A1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529" y="986118"/>
            <a:ext cx="7270377" cy="53253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A0EC5D-65A1-0A37-57A7-8950EBEAF046}"/>
              </a:ext>
            </a:extLst>
          </p:cNvPr>
          <p:cNvSpPr txBox="1"/>
          <p:nvPr/>
        </p:nvSpPr>
        <p:spPr>
          <a:xfrm>
            <a:off x="3451412" y="157817"/>
            <a:ext cx="6096000" cy="523220"/>
          </a:xfrm>
          <a:prstGeom prst="rect">
            <a:avLst/>
          </a:prstGeom>
          <a:noFill/>
        </p:spPr>
        <p:txBody>
          <a:bodyPr wrap="square">
            <a:spAutoFit/>
          </a:bodyPr>
          <a:lstStyle/>
          <a:p>
            <a:pPr algn="l"/>
            <a:r>
              <a:rPr lang="en-US" sz="2800" b="1" i="0" dirty="0">
                <a:solidFill>
                  <a:srgbClr val="FF0000"/>
                </a:solidFill>
                <a:effectLst/>
                <a:latin typeface="Helvetica Neue"/>
              </a:rPr>
              <a:t>No of books published as per year</a:t>
            </a:r>
          </a:p>
        </p:txBody>
      </p:sp>
      <p:sp>
        <p:nvSpPr>
          <p:cNvPr id="7" name="TextBox 6">
            <a:extLst>
              <a:ext uri="{FF2B5EF4-FFF2-40B4-BE49-F238E27FC236}">
                <a16:creationId xmlns:a16="http://schemas.microsoft.com/office/drawing/2014/main" id="{6C1E1AF0-CD1B-C346-7329-7B71C5F1C352}"/>
              </a:ext>
            </a:extLst>
          </p:cNvPr>
          <p:cNvSpPr txBox="1"/>
          <p:nvPr/>
        </p:nvSpPr>
        <p:spPr>
          <a:xfrm>
            <a:off x="8211671" y="2312004"/>
            <a:ext cx="3505200" cy="2031325"/>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rgbClr val="FF0000"/>
                </a:solidFill>
              </a:rPr>
              <a:t>Most no of books got published in year 2002,more than 80,000 books got published</a:t>
            </a:r>
          </a:p>
          <a:p>
            <a:pPr marL="285750" indent="-285750">
              <a:buFont typeface="Wingdings" panose="05000000000000000000" pitchFamily="2" charset="2"/>
              <a:buChar char="Ø"/>
            </a:pPr>
            <a:r>
              <a:rPr lang="en-US" b="1" dirty="0">
                <a:solidFill>
                  <a:srgbClr val="FF0000"/>
                </a:solidFill>
              </a:rPr>
              <a:t>Least no of books published in year 2004, more than 20,000 books got published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13127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034757EE-F734-4526-FB9C-980A26DBC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83" y="697287"/>
            <a:ext cx="10631581" cy="4278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5556B1-C7F0-D71E-6C0F-6BCC817D1087}"/>
              </a:ext>
            </a:extLst>
          </p:cNvPr>
          <p:cNvSpPr txBox="1"/>
          <p:nvPr/>
        </p:nvSpPr>
        <p:spPr>
          <a:xfrm>
            <a:off x="2236694" y="5206606"/>
            <a:ext cx="7718612" cy="954107"/>
          </a:xfrm>
          <a:prstGeom prst="rect">
            <a:avLst/>
          </a:prstGeom>
          <a:noFill/>
        </p:spPr>
        <p:txBody>
          <a:bodyPr wrap="square" rtlCol="0">
            <a:spAutoFit/>
          </a:bodyPr>
          <a:lstStyle/>
          <a:p>
            <a:r>
              <a:rPr lang="en-US" sz="2800" b="1" dirty="0">
                <a:solidFill>
                  <a:srgbClr val="FF0000"/>
                </a:solidFill>
              </a:rPr>
              <a:t>Ballantine books has published 31562 no of books followed by pocket and Berkley publishing group</a:t>
            </a:r>
          </a:p>
        </p:txBody>
      </p:sp>
      <p:sp>
        <p:nvSpPr>
          <p:cNvPr id="3" name="TextBox 2">
            <a:extLst>
              <a:ext uri="{FF2B5EF4-FFF2-40B4-BE49-F238E27FC236}">
                <a16:creationId xmlns:a16="http://schemas.microsoft.com/office/drawing/2014/main" id="{CDB4D609-BE5B-82E5-DCE4-8D1BA7E59A88}"/>
              </a:ext>
            </a:extLst>
          </p:cNvPr>
          <p:cNvSpPr txBox="1"/>
          <p:nvPr/>
        </p:nvSpPr>
        <p:spPr>
          <a:xfrm>
            <a:off x="3397623" y="111314"/>
            <a:ext cx="6096000" cy="523220"/>
          </a:xfrm>
          <a:prstGeom prst="rect">
            <a:avLst/>
          </a:prstGeom>
          <a:noFill/>
        </p:spPr>
        <p:txBody>
          <a:bodyPr wrap="square">
            <a:spAutoFit/>
          </a:bodyPr>
          <a:lstStyle/>
          <a:p>
            <a:pPr algn="l"/>
            <a:r>
              <a:rPr lang="en-US" sz="2800" b="1" i="0" u="sng" dirty="0">
                <a:solidFill>
                  <a:srgbClr val="FF0000"/>
                </a:solidFill>
                <a:effectLst/>
                <a:latin typeface="Helvetica Neue"/>
              </a:rPr>
              <a:t>No of books published as per year</a:t>
            </a:r>
          </a:p>
        </p:txBody>
      </p:sp>
    </p:spTree>
    <p:extLst>
      <p:ext uri="{BB962C8B-B14F-4D97-AF65-F5344CB8AC3E}">
        <p14:creationId xmlns:p14="http://schemas.microsoft.com/office/powerpoint/2010/main" val="304263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C26493E-4626-BCE3-9C31-FE662478D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53" y="548096"/>
            <a:ext cx="5351929" cy="250886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6906F4E-839E-E7E8-D342-45DFF73BB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012" y="548096"/>
            <a:ext cx="5239132" cy="250886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2D17CBB-4478-2ED3-9F7F-A82F26675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353" y="3429000"/>
            <a:ext cx="5351928" cy="276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909A93-4FEB-EE8D-F41D-F73D20649DB9}"/>
              </a:ext>
            </a:extLst>
          </p:cNvPr>
          <p:cNvSpPr txBox="1"/>
          <p:nvPr/>
        </p:nvSpPr>
        <p:spPr>
          <a:xfrm>
            <a:off x="2572870" y="2963725"/>
            <a:ext cx="2877671" cy="369332"/>
          </a:xfrm>
          <a:prstGeom prst="rect">
            <a:avLst/>
          </a:prstGeom>
          <a:noFill/>
        </p:spPr>
        <p:txBody>
          <a:bodyPr wrap="square" rtlCol="0">
            <a:spAutoFit/>
          </a:bodyPr>
          <a:lstStyle/>
          <a:p>
            <a:r>
              <a:rPr lang="en-US" b="1" u="sng" dirty="0">
                <a:solidFill>
                  <a:srgbClr val="FF0000"/>
                </a:solidFill>
              </a:rPr>
              <a:t>Book-Title</a:t>
            </a:r>
          </a:p>
        </p:txBody>
      </p:sp>
      <p:sp>
        <p:nvSpPr>
          <p:cNvPr id="5" name="TextBox 4">
            <a:extLst>
              <a:ext uri="{FF2B5EF4-FFF2-40B4-BE49-F238E27FC236}">
                <a16:creationId xmlns:a16="http://schemas.microsoft.com/office/drawing/2014/main" id="{3C81CA01-7F10-C1CD-EBAD-34DFA9BACE5D}"/>
              </a:ext>
            </a:extLst>
          </p:cNvPr>
          <p:cNvSpPr txBox="1"/>
          <p:nvPr/>
        </p:nvSpPr>
        <p:spPr>
          <a:xfrm>
            <a:off x="8417859" y="2963725"/>
            <a:ext cx="2877671" cy="369332"/>
          </a:xfrm>
          <a:prstGeom prst="rect">
            <a:avLst/>
          </a:prstGeom>
          <a:noFill/>
        </p:spPr>
        <p:txBody>
          <a:bodyPr wrap="square" rtlCol="0">
            <a:spAutoFit/>
          </a:bodyPr>
          <a:lstStyle/>
          <a:p>
            <a:r>
              <a:rPr lang="en-US" b="1" u="sng" dirty="0">
                <a:solidFill>
                  <a:srgbClr val="FF0000"/>
                </a:solidFill>
              </a:rPr>
              <a:t>Book-Author</a:t>
            </a:r>
          </a:p>
        </p:txBody>
      </p:sp>
      <p:sp>
        <p:nvSpPr>
          <p:cNvPr id="6" name="TextBox 5">
            <a:extLst>
              <a:ext uri="{FF2B5EF4-FFF2-40B4-BE49-F238E27FC236}">
                <a16:creationId xmlns:a16="http://schemas.microsoft.com/office/drawing/2014/main" id="{198658DB-54FA-1647-EE70-5B7C218FDBB2}"/>
              </a:ext>
            </a:extLst>
          </p:cNvPr>
          <p:cNvSpPr txBox="1"/>
          <p:nvPr/>
        </p:nvSpPr>
        <p:spPr>
          <a:xfrm>
            <a:off x="2949388" y="6212536"/>
            <a:ext cx="2877671" cy="369332"/>
          </a:xfrm>
          <a:prstGeom prst="rect">
            <a:avLst/>
          </a:prstGeom>
          <a:noFill/>
        </p:spPr>
        <p:txBody>
          <a:bodyPr wrap="square" rtlCol="0">
            <a:spAutoFit/>
          </a:bodyPr>
          <a:lstStyle/>
          <a:p>
            <a:r>
              <a:rPr lang="en-US" b="1" u="sng" dirty="0">
                <a:solidFill>
                  <a:srgbClr val="FF0000"/>
                </a:solidFill>
              </a:rPr>
              <a:t>Country</a:t>
            </a:r>
          </a:p>
        </p:txBody>
      </p:sp>
      <p:sp>
        <p:nvSpPr>
          <p:cNvPr id="7" name="TextBox 6">
            <a:extLst>
              <a:ext uri="{FF2B5EF4-FFF2-40B4-BE49-F238E27FC236}">
                <a16:creationId xmlns:a16="http://schemas.microsoft.com/office/drawing/2014/main" id="{0FC16F32-0058-BA3A-19A9-97E9666D95BB}"/>
              </a:ext>
            </a:extLst>
          </p:cNvPr>
          <p:cNvSpPr txBox="1"/>
          <p:nvPr/>
        </p:nvSpPr>
        <p:spPr>
          <a:xfrm>
            <a:off x="6571130" y="3536595"/>
            <a:ext cx="3872752" cy="923330"/>
          </a:xfrm>
          <a:prstGeom prst="rect">
            <a:avLst/>
          </a:prstGeom>
          <a:noFill/>
        </p:spPr>
        <p:txBody>
          <a:bodyPr wrap="square" rtlCol="0">
            <a:spAutoFit/>
          </a:bodyPr>
          <a:lstStyle/>
          <a:p>
            <a:r>
              <a:rPr lang="en-US" b="1" u="sng" dirty="0">
                <a:solidFill>
                  <a:srgbClr val="FF0000"/>
                </a:solidFill>
              </a:rPr>
              <a:t>Book-Title</a:t>
            </a:r>
          </a:p>
          <a:p>
            <a:pPr marL="285750" indent="-285750">
              <a:buFont typeface="Wingdings" panose="05000000000000000000" pitchFamily="2" charset="2"/>
              <a:buChar char="§"/>
            </a:pPr>
            <a:r>
              <a:rPr lang="en-US" b="1" dirty="0">
                <a:solidFill>
                  <a:srgbClr val="FF0000"/>
                </a:solidFill>
              </a:rPr>
              <a:t>Most frequently occurred words in book titles are </a:t>
            </a:r>
            <a:r>
              <a:rPr lang="en-US" b="1" dirty="0" err="1">
                <a:solidFill>
                  <a:srgbClr val="FF0000"/>
                </a:solidFill>
              </a:rPr>
              <a:t>Novel,life,love</a:t>
            </a:r>
            <a:endParaRPr lang="en-US" b="1" dirty="0">
              <a:solidFill>
                <a:srgbClr val="FF0000"/>
              </a:solidFill>
            </a:endParaRPr>
          </a:p>
        </p:txBody>
      </p:sp>
      <p:sp>
        <p:nvSpPr>
          <p:cNvPr id="9" name="TextBox 8">
            <a:extLst>
              <a:ext uri="{FF2B5EF4-FFF2-40B4-BE49-F238E27FC236}">
                <a16:creationId xmlns:a16="http://schemas.microsoft.com/office/drawing/2014/main" id="{C55602F1-CCE6-7254-63C4-01A76C36CA98}"/>
              </a:ext>
            </a:extLst>
          </p:cNvPr>
          <p:cNvSpPr txBox="1"/>
          <p:nvPr/>
        </p:nvSpPr>
        <p:spPr>
          <a:xfrm>
            <a:off x="6571130" y="4554088"/>
            <a:ext cx="6096000" cy="923330"/>
          </a:xfrm>
          <a:prstGeom prst="rect">
            <a:avLst/>
          </a:prstGeom>
          <a:noFill/>
        </p:spPr>
        <p:txBody>
          <a:bodyPr wrap="square">
            <a:spAutoFit/>
          </a:bodyPr>
          <a:lstStyle/>
          <a:p>
            <a:r>
              <a:rPr lang="en-US" b="1" u="sng" dirty="0">
                <a:solidFill>
                  <a:srgbClr val="FF0000"/>
                </a:solidFill>
              </a:rPr>
              <a:t>Book-Author</a:t>
            </a:r>
          </a:p>
          <a:p>
            <a:pPr marL="285750" indent="-285750">
              <a:buFont typeface="Wingdings" panose="05000000000000000000" pitchFamily="2" charset="2"/>
              <a:buChar char="§"/>
            </a:pPr>
            <a:r>
              <a:rPr lang="en-US" b="1" dirty="0">
                <a:solidFill>
                  <a:srgbClr val="FF0000"/>
                </a:solidFill>
              </a:rPr>
              <a:t>Most frequently occurred words are Stephen </a:t>
            </a:r>
            <a:r>
              <a:rPr lang="en-US" b="1" dirty="0" err="1">
                <a:solidFill>
                  <a:srgbClr val="FF0000"/>
                </a:solidFill>
              </a:rPr>
              <a:t>king,nora</a:t>
            </a:r>
            <a:r>
              <a:rPr lang="en-US" b="1" dirty="0">
                <a:solidFill>
                  <a:srgbClr val="FF0000"/>
                </a:solidFill>
              </a:rPr>
              <a:t> </a:t>
            </a:r>
            <a:r>
              <a:rPr lang="en-US" b="1" dirty="0" err="1">
                <a:solidFill>
                  <a:srgbClr val="FF0000"/>
                </a:solidFill>
              </a:rPr>
              <a:t>Roberts,john</a:t>
            </a:r>
            <a:r>
              <a:rPr lang="en-US" b="1" dirty="0">
                <a:solidFill>
                  <a:srgbClr val="FF0000"/>
                </a:solidFill>
              </a:rPr>
              <a:t> </a:t>
            </a:r>
            <a:r>
              <a:rPr lang="en-US" b="1" dirty="0" err="1">
                <a:solidFill>
                  <a:srgbClr val="FF0000"/>
                </a:solidFill>
              </a:rPr>
              <a:t>grisham,james</a:t>
            </a:r>
            <a:r>
              <a:rPr lang="en-US" b="1" dirty="0">
                <a:solidFill>
                  <a:srgbClr val="FF0000"/>
                </a:solidFill>
              </a:rPr>
              <a:t> </a:t>
            </a:r>
            <a:r>
              <a:rPr lang="en-US" b="1" dirty="0" err="1">
                <a:solidFill>
                  <a:srgbClr val="FF0000"/>
                </a:solidFill>
              </a:rPr>
              <a:t>patterson</a:t>
            </a:r>
            <a:endParaRPr lang="en-US" b="1" dirty="0">
              <a:solidFill>
                <a:srgbClr val="FF0000"/>
              </a:solidFill>
            </a:endParaRPr>
          </a:p>
        </p:txBody>
      </p:sp>
      <p:sp>
        <p:nvSpPr>
          <p:cNvPr id="11" name="TextBox 10">
            <a:extLst>
              <a:ext uri="{FF2B5EF4-FFF2-40B4-BE49-F238E27FC236}">
                <a16:creationId xmlns:a16="http://schemas.microsoft.com/office/drawing/2014/main" id="{0CD855B1-D5F3-2642-8789-B4EAEEFB2188}"/>
              </a:ext>
            </a:extLst>
          </p:cNvPr>
          <p:cNvSpPr txBox="1"/>
          <p:nvPr/>
        </p:nvSpPr>
        <p:spPr>
          <a:xfrm>
            <a:off x="6571130" y="5583798"/>
            <a:ext cx="6333564" cy="923330"/>
          </a:xfrm>
          <a:prstGeom prst="rect">
            <a:avLst/>
          </a:prstGeom>
          <a:noFill/>
        </p:spPr>
        <p:txBody>
          <a:bodyPr wrap="square">
            <a:spAutoFit/>
          </a:bodyPr>
          <a:lstStyle/>
          <a:p>
            <a:r>
              <a:rPr lang="en-US" b="1" u="sng" dirty="0">
                <a:solidFill>
                  <a:srgbClr val="FF0000"/>
                </a:solidFill>
              </a:rPr>
              <a:t>Country</a:t>
            </a:r>
          </a:p>
          <a:p>
            <a:pPr marL="285750" indent="-285750">
              <a:buFont typeface="Wingdings" panose="05000000000000000000" pitchFamily="2" charset="2"/>
              <a:buChar char="§"/>
            </a:pPr>
            <a:r>
              <a:rPr lang="en-US" b="1" dirty="0">
                <a:solidFill>
                  <a:srgbClr val="FF0000"/>
                </a:solidFill>
              </a:rPr>
              <a:t>Most frequently occurred words in country are </a:t>
            </a:r>
            <a:r>
              <a:rPr lang="en-US" b="1" dirty="0" err="1">
                <a:solidFill>
                  <a:srgbClr val="FF0000"/>
                </a:solidFill>
              </a:rPr>
              <a:t>usa,uk,canasa,spain</a:t>
            </a:r>
            <a:r>
              <a:rPr lang="en-US" b="1" dirty="0">
                <a:solidFill>
                  <a:srgbClr val="FF0000"/>
                </a:solidFill>
              </a:rPr>
              <a:t>. </a:t>
            </a:r>
          </a:p>
        </p:txBody>
      </p:sp>
      <p:sp>
        <p:nvSpPr>
          <p:cNvPr id="3" name="TextBox 2">
            <a:extLst>
              <a:ext uri="{FF2B5EF4-FFF2-40B4-BE49-F238E27FC236}">
                <a16:creationId xmlns:a16="http://schemas.microsoft.com/office/drawing/2014/main" id="{170620C8-7D1A-8CF4-D727-276E739B0760}"/>
              </a:ext>
            </a:extLst>
          </p:cNvPr>
          <p:cNvSpPr txBox="1"/>
          <p:nvPr/>
        </p:nvSpPr>
        <p:spPr>
          <a:xfrm>
            <a:off x="4973170" y="68466"/>
            <a:ext cx="6450106" cy="369332"/>
          </a:xfrm>
          <a:prstGeom prst="rect">
            <a:avLst/>
          </a:prstGeom>
          <a:noFill/>
        </p:spPr>
        <p:txBody>
          <a:bodyPr wrap="square">
            <a:spAutoFit/>
          </a:bodyPr>
          <a:lstStyle/>
          <a:p>
            <a:pPr algn="l"/>
            <a:r>
              <a:rPr lang="en-US" sz="1800" b="1" i="0" u="sng" dirty="0">
                <a:solidFill>
                  <a:srgbClr val="0070C0"/>
                </a:solidFill>
                <a:effectLst/>
                <a:latin typeface="Helvetica Neue"/>
              </a:rPr>
              <a:t>WORD CLOUD</a:t>
            </a:r>
          </a:p>
        </p:txBody>
      </p:sp>
    </p:spTree>
    <p:extLst>
      <p:ext uri="{BB962C8B-B14F-4D97-AF65-F5344CB8AC3E}">
        <p14:creationId xmlns:p14="http://schemas.microsoft.com/office/powerpoint/2010/main" val="49773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D187A7-DEFE-159C-6615-48B045587944}"/>
              </a:ext>
            </a:extLst>
          </p:cNvPr>
          <p:cNvSpPr/>
          <p:nvPr/>
        </p:nvSpPr>
        <p:spPr>
          <a:xfrm>
            <a:off x="3543053" y="71735"/>
            <a:ext cx="530311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a:ln/>
                <a:solidFill>
                  <a:schemeClr val="accent4"/>
                </a:solidFill>
                <a:effectLst/>
              </a:rPr>
              <a:t>Algorithm Implementation</a:t>
            </a:r>
            <a:endParaRPr lang="en-US" sz="3600" b="1" cap="none" spc="0" dirty="0">
              <a:ln/>
              <a:solidFill>
                <a:schemeClr val="accent4"/>
              </a:solidFill>
              <a:effectLst/>
            </a:endParaRPr>
          </a:p>
        </p:txBody>
      </p:sp>
      <p:sp>
        <p:nvSpPr>
          <p:cNvPr id="7" name="TextBox 6">
            <a:extLst>
              <a:ext uri="{FF2B5EF4-FFF2-40B4-BE49-F238E27FC236}">
                <a16:creationId xmlns:a16="http://schemas.microsoft.com/office/drawing/2014/main" id="{21660434-F1E7-8AE6-10F2-B7A6EB8016D6}"/>
              </a:ext>
            </a:extLst>
          </p:cNvPr>
          <p:cNvSpPr txBox="1"/>
          <p:nvPr/>
        </p:nvSpPr>
        <p:spPr>
          <a:xfrm flipH="1">
            <a:off x="543785" y="975409"/>
            <a:ext cx="3782210" cy="923330"/>
          </a:xfrm>
          <a:prstGeom prst="rect">
            <a:avLst/>
          </a:prstGeom>
          <a:noFill/>
        </p:spPr>
        <p:txBody>
          <a:bodyPr wrap="square" rtlCol="0">
            <a:spAutoFit/>
          </a:bodyPr>
          <a:lstStyle/>
          <a:p>
            <a:r>
              <a:rPr lang="en-US" dirty="0">
                <a:solidFill>
                  <a:srgbClr val="FF0000"/>
                </a:solidFill>
              </a:rPr>
              <a:t>1]POPULARITY BASED</a:t>
            </a:r>
          </a:p>
          <a:p>
            <a:r>
              <a:rPr lang="en-US" dirty="0">
                <a:solidFill>
                  <a:srgbClr val="FF0000"/>
                </a:solidFill>
              </a:rPr>
              <a:t>2]CONTENT BASED FILTERING</a:t>
            </a:r>
          </a:p>
          <a:p>
            <a:r>
              <a:rPr lang="en-US" dirty="0">
                <a:solidFill>
                  <a:srgbClr val="FF0000"/>
                </a:solidFill>
              </a:rPr>
              <a:t>3]USER BASED FILTERING</a:t>
            </a:r>
          </a:p>
        </p:txBody>
      </p:sp>
      <p:pic>
        <p:nvPicPr>
          <p:cNvPr id="11" name="Picture 10">
            <a:extLst>
              <a:ext uri="{FF2B5EF4-FFF2-40B4-BE49-F238E27FC236}">
                <a16:creationId xmlns:a16="http://schemas.microsoft.com/office/drawing/2014/main" id="{E7E635D0-B945-778F-9CAA-C9DB5BA76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97" y="2268071"/>
            <a:ext cx="11688806" cy="4223644"/>
          </a:xfrm>
          <a:prstGeom prst="rect">
            <a:avLst/>
          </a:prstGeom>
        </p:spPr>
      </p:pic>
      <p:sp>
        <p:nvSpPr>
          <p:cNvPr id="13" name="TextBox 12">
            <a:extLst>
              <a:ext uri="{FF2B5EF4-FFF2-40B4-BE49-F238E27FC236}">
                <a16:creationId xmlns:a16="http://schemas.microsoft.com/office/drawing/2014/main" id="{495DB55F-B803-75E6-E086-0C983540036D}"/>
              </a:ext>
            </a:extLst>
          </p:cNvPr>
          <p:cNvSpPr txBox="1"/>
          <p:nvPr/>
        </p:nvSpPr>
        <p:spPr>
          <a:xfrm>
            <a:off x="4618182" y="1898739"/>
            <a:ext cx="6096000" cy="369332"/>
          </a:xfrm>
          <a:prstGeom prst="rect">
            <a:avLst/>
          </a:prstGeom>
          <a:noFill/>
        </p:spPr>
        <p:txBody>
          <a:bodyPr wrap="square">
            <a:spAutoFit/>
          </a:bodyPr>
          <a:lstStyle/>
          <a:p>
            <a:r>
              <a:rPr lang="en-US" b="1" u="sng" dirty="0">
                <a:solidFill>
                  <a:srgbClr val="FF0000"/>
                </a:solidFill>
              </a:rPr>
              <a:t>POPULARITY BASED</a:t>
            </a:r>
          </a:p>
        </p:txBody>
      </p:sp>
    </p:spTree>
    <p:extLst>
      <p:ext uri="{BB962C8B-B14F-4D97-AF65-F5344CB8AC3E}">
        <p14:creationId xmlns:p14="http://schemas.microsoft.com/office/powerpoint/2010/main" val="79024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059DA-1277-C733-86E2-1894943D2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65" y="412376"/>
            <a:ext cx="3830104" cy="3139164"/>
          </a:xfrm>
          <a:prstGeom prst="rect">
            <a:avLst/>
          </a:prstGeom>
        </p:spPr>
      </p:pic>
      <p:pic>
        <p:nvPicPr>
          <p:cNvPr id="7" name="Picture 6">
            <a:extLst>
              <a:ext uri="{FF2B5EF4-FFF2-40B4-BE49-F238E27FC236}">
                <a16:creationId xmlns:a16="http://schemas.microsoft.com/office/drawing/2014/main" id="{3D7A401F-9739-6D46-37ED-C814FD80B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52" y="3827930"/>
            <a:ext cx="4123765" cy="2617694"/>
          </a:xfrm>
          <a:prstGeom prst="rect">
            <a:avLst/>
          </a:prstGeom>
        </p:spPr>
      </p:pic>
      <p:pic>
        <p:nvPicPr>
          <p:cNvPr id="9" name="Picture 8">
            <a:extLst>
              <a:ext uri="{FF2B5EF4-FFF2-40B4-BE49-F238E27FC236}">
                <a16:creationId xmlns:a16="http://schemas.microsoft.com/office/drawing/2014/main" id="{1CB9F2F7-5D93-0300-3B71-0A9ACC60F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982" y="3827930"/>
            <a:ext cx="4122844" cy="2379204"/>
          </a:xfrm>
          <a:prstGeom prst="rect">
            <a:avLst/>
          </a:prstGeom>
        </p:spPr>
      </p:pic>
      <p:pic>
        <p:nvPicPr>
          <p:cNvPr id="11" name="Picture 10">
            <a:extLst>
              <a:ext uri="{FF2B5EF4-FFF2-40B4-BE49-F238E27FC236}">
                <a16:creationId xmlns:a16="http://schemas.microsoft.com/office/drawing/2014/main" id="{7E834428-6A2B-F05E-05F5-406074BB3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1872" y="746889"/>
            <a:ext cx="3468255" cy="3049517"/>
          </a:xfrm>
          <a:prstGeom prst="rect">
            <a:avLst/>
          </a:prstGeom>
        </p:spPr>
      </p:pic>
      <p:pic>
        <p:nvPicPr>
          <p:cNvPr id="13" name="Picture 12">
            <a:extLst>
              <a:ext uri="{FF2B5EF4-FFF2-40B4-BE49-F238E27FC236}">
                <a16:creationId xmlns:a16="http://schemas.microsoft.com/office/drawing/2014/main" id="{DA56EEEC-CE91-2F07-E1E9-7030D70B5D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896" y="355763"/>
            <a:ext cx="3272118" cy="3162741"/>
          </a:xfrm>
          <a:prstGeom prst="rect">
            <a:avLst/>
          </a:prstGeom>
        </p:spPr>
      </p:pic>
      <p:sp>
        <p:nvSpPr>
          <p:cNvPr id="14" name="TextBox 13">
            <a:extLst>
              <a:ext uri="{FF2B5EF4-FFF2-40B4-BE49-F238E27FC236}">
                <a16:creationId xmlns:a16="http://schemas.microsoft.com/office/drawing/2014/main" id="{112F13B6-6A9F-0B66-10FB-6F88257762C4}"/>
              </a:ext>
            </a:extLst>
          </p:cNvPr>
          <p:cNvSpPr txBox="1"/>
          <p:nvPr/>
        </p:nvSpPr>
        <p:spPr>
          <a:xfrm>
            <a:off x="1680270" y="43044"/>
            <a:ext cx="2392218" cy="369332"/>
          </a:xfrm>
          <a:prstGeom prst="rect">
            <a:avLst/>
          </a:prstGeom>
          <a:noFill/>
        </p:spPr>
        <p:txBody>
          <a:bodyPr wrap="square" rtlCol="0">
            <a:spAutoFit/>
          </a:bodyPr>
          <a:lstStyle/>
          <a:p>
            <a:r>
              <a:rPr lang="en-US" b="1" dirty="0">
                <a:solidFill>
                  <a:srgbClr val="0070C0"/>
                </a:solidFill>
              </a:rPr>
              <a:t>Children</a:t>
            </a:r>
            <a:r>
              <a:rPr lang="en-US" dirty="0"/>
              <a:t> </a:t>
            </a:r>
          </a:p>
        </p:txBody>
      </p:sp>
      <p:sp>
        <p:nvSpPr>
          <p:cNvPr id="18" name="TextBox 17">
            <a:extLst>
              <a:ext uri="{FF2B5EF4-FFF2-40B4-BE49-F238E27FC236}">
                <a16:creationId xmlns:a16="http://schemas.microsoft.com/office/drawing/2014/main" id="{755551AA-F516-2509-60C5-AF6392E05839}"/>
              </a:ext>
            </a:extLst>
          </p:cNvPr>
          <p:cNvSpPr txBox="1"/>
          <p:nvPr/>
        </p:nvSpPr>
        <p:spPr>
          <a:xfrm>
            <a:off x="2592513" y="6481741"/>
            <a:ext cx="6096000" cy="369332"/>
          </a:xfrm>
          <a:prstGeom prst="rect">
            <a:avLst/>
          </a:prstGeom>
          <a:noFill/>
        </p:spPr>
        <p:txBody>
          <a:bodyPr wrap="square">
            <a:spAutoFit/>
          </a:bodyPr>
          <a:lstStyle/>
          <a:p>
            <a:r>
              <a:rPr lang="en-US" b="1" dirty="0">
                <a:solidFill>
                  <a:srgbClr val="0070C0"/>
                </a:solidFill>
              </a:rPr>
              <a:t>Middle aged adults </a:t>
            </a:r>
          </a:p>
        </p:txBody>
      </p:sp>
      <p:sp>
        <p:nvSpPr>
          <p:cNvPr id="20" name="TextBox 19">
            <a:extLst>
              <a:ext uri="{FF2B5EF4-FFF2-40B4-BE49-F238E27FC236}">
                <a16:creationId xmlns:a16="http://schemas.microsoft.com/office/drawing/2014/main" id="{799659CF-BBBA-4C5F-C10A-8F5146E4E1E7}"/>
              </a:ext>
            </a:extLst>
          </p:cNvPr>
          <p:cNvSpPr txBox="1"/>
          <p:nvPr/>
        </p:nvSpPr>
        <p:spPr>
          <a:xfrm>
            <a:off x="5449457" y="379324"/>
            <a:ext cx="6096000" cy="369332"/>
          </a:xfrm>
          <a:prstGeom prst="rect">
            <a:avLst/>
          </a:prstGeom>
          <a:noFill/>
        </p:spPr>
        <p:txBody>
          <a:bodyPr wrap="square">
            <a:spAutoFit/>
          </a:bodyPr>
          <a:lstStyle/>
          <a:p>
            <a:r>
              <a:rPr lang="en-US" b="1" dirty="0">
                <a:solidFill>
                  <a:srgbClr val="0070C0"/>
                </a:solidFill>
              </a:rPr>
              <a:t>Teenager</a:t>
            </a:r>
            <a:r>
              <a:rPr lang="en-US" dirty="0"/>
              <a:t> </a:t>
            </a:r>
          </a:p>
        </p:txBody>
      </p:sp>
      <p:sp>
        <p:nvSpPr>
          <p:cNvPr id="22" name="TextBox 21">
            <a:extLst>
              <a:ext uri="{FF2B5EF4-FFF2-40B4-BE49-F238E27FC236}">
                <a16:creationId xmlns:a16="http://schemas.microsoft.com/office/drawing/2014/main" id="{6CDB0D84-B39F-FF0D-E538-243E34F04E6B}"/>
              </a:ext>
            </a:extLst>
          </p:cNvPr>
          <p:cNvSpPr txBox="1"/>
          <p:nvPr/>
        </p:nvSpPr>
        <p:spPr>
          <a:xfrm>
            <a:off x="9467273" y="61901"/>
            <a:ext cx="1634836" cy="369332"/>
          </a:xfrm>
          <a:prstGeom prst="rect">
            <a:avLst/>
          </a:prstGeom>
          <a:noFill/>
        </p:spPr>
        <p:txBody>
          <a:bodyPr wrap="square">
            <a:spAutoFit/>
          </a:bodyPr>
          <a:lstStyle/>
          <a:p>
            <a:r>
              <a:rPr lang="en-US" dirty="0">
                <a:solidFill>
                  <a:srgbClr val="0070C0"/>
                </a:solidFill>
              </a:rPr>
              <a:t>Young Adults </a:t>
            </a:r>
          </a:p>
        </p:txBody>
      </p:sp>
      <p:sp>
        <p:nvSpPr>
          <p:cNvPr id="24" name="TextBox 23">
            <a:extLst>
              <a:ext uri="{FF2B5EF4-FFF2-40B4-BE49-F238E27FC236}">
                <a16:creationId xmlns:a16="http://schemas.microsoft.com/office/drawing/2014/main" id="{F7926C9E-BB2D-68C5-C08C-4C8DB4264A27}"/>
              </a:ext>
            </a:extLst>
          </p:cNvPr>
          <p:cNvSpPr txBox="1"/>
          <p:nvPr/>
        </p:nvSpPr>
        <p:spPr>
          <a:xfrm>
            <a:off x="8312727" y="6465735"/>
            <a:ext cx="6096000" cy="369332"/>
          </a:xfrm>
          <a:prstGeom prst="rect">
            <a:avLst/>
          </a:prstGeom>
          <a:noFill/>
        </p:spPr>
        <p:txBody>
          <a:bodyPr wrap="square">
            <a:spAutoFit/>
          </a:bodyPr>
          <a:lstStyle/>
          <a:p>
            <a:r>
              <a:rPr lang="en-US" b="1" dirty="0">
                <a:solidFill>
                  <a:srgbClr val="0070C0"/>
                </a:solidFill>
              </a:rPr>
              <a:t>Old Aged adults </a:t>
            </a:r>
          </a:p>
        </p:txBody>
      </p:sp>
      <p:sp>
        <p:nvSpPr>
          <p:cNvPr id="26" name="TextBox 25">
            <a:extLst>
              <a:ext uri="{FF2B5EF4-FFF2-40B4-BE49-F238E27FC236}">
                <a16:creationId xmlns:a16="http://schemas.microsoft.com/office/drawing/2014/main" id="{BE6EB2FA-4F95-495B-C0EB-FD7C2E981A6B}"/>
              </a:ext>
            </a:extLst>
          </p:cNvPr>
          <p:cNvSpPr txBox="1"/>
          <p:nvPr/>
        </p:nvSpPr>
        <p:spPr>
          <a:xfrm>
            <a:off x="4341095" y="-34093"/>
            <a:ext cx="7204362" cy="369332"/>
          </a:xfrm>
          <a:prstGeom prst="rect">
            <a:avLst/>
          </a:prstGeom>
          <a:noFill/>
        </p:spPr>
        <p:txBody>
          <a:bodyPr wrap="square">
            <a:spAutoFit/>
          </a:bodyPr>
          <a:lstStyle/>
          <a:p>
            <a:r>
              <a:rPr lang="en-US" b="1" u="sng" dirty="0">
                <a:solidFill>
                  <a:srgbClr val="FF0000"/>
                </a:solidFill>
              </a:rPr>
              <a:t>POPULARITY AMONG AGE CATEGORY</a:t>
            </a:r>
          </a:p>
        </p:txBody>
      </p:sp>
    </p:spTree>
    <p:extLst>
      <p:ext uri="{BB962C8B-B14F-4D97-AF65-F5344CB8AC3E}">
        <p14:creationId xmlns:p14="http://schemas.microsoft.com/office/powerpoint/2010/main" val="14994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644FEE-98B5-3BF2-8886-20B36BC1F3A9}"/>
              </a:ext>
            </a:extLst>
          </p:cNvPr>
          <p:cNvSpPr txBox="1"/>
          <p:nvPr/>
        </p:nvSpPr>
        <p:spPr>
          <a:xfrm>
            <a:off x="3676072" y="124753"/>
            <a:ext cx="6096000" cy="584775"/>
          </a:xfrm>
          <a:prstGeom prst="rect">
            <a:avLst/>
          </a:prstGeom>
          <a:noFill/>
        </p:spPr>
        <p:txBody>
          <a:bodyPr wrap="square">
            <a:spAutoFit/>
          </a:bodyPr>
          <a:lstStyle/>
          <a:p>
            <a:r>
              <a:rPr lang="en-US" sz="3200" b="1" u="sng" dirty="0">
                <a:solidFill>
                  <a:srgbClr val="FF0000"/>
                </a:solidFill>
              </a:rPr>
              <a:t>CONTENT BASED FILTERING</a:t>
            </a:r>
          </a:p>
        </p:txBody>
      </p:sp>
      <p:pic>
        <p:nvPicPr>
          <p:cNvPr id="7" name="Picture 6">
            <a:extLst>
              <a:ext uri="{FF2B5EF4-FFF2-40B4-BE49-F238E27FC236}">
                <a16:creationId xmlns:a16="http://schemas.microsoft.com/office/drawing/2014/main" id="{71D3A1AA-6273-2709-2D9C-342AD42EF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54" y="2015402"/>
            <a:ext cx="4991464" cy="1808453"/>
          </a:xfrm>
          <a:prstGeom prst="rect">
            <a:avLst/>
          </a:prstGeom>
        </p:spPr>
      </p:pic>
      <p:sp>
        <p:nvSpPr>
          <p:cNvPr id="9" name="TextBox 8">
            <a:extLst>
              <a:ext uri="{FF2B5EF4-FFF2-40B4-BE49-F238E27FC236}">
                <a16:creationId xmlns:a16="http://schemas.microsoft.com/office/drawing/2014/main" id="{0E2B88C6-2920-844D-C13B-1876A800AC95}"/>
              </a:ext>
            </a:extLst>
          </p:cNvPr>
          <p:cNvSpPr txBox="1"/>
          <p:nvPr/>
        </p:nvSpPr>
        <p:spPr>
          <a:xfrm>
            <a:off x="1089891" y="780534"/>
            <a:ext cx="6096000" cy="369332"/>
          </a:xfrm>
          <a:prstGeom prst="rect">
            <a:avLst/>
          </a:prstGeom>
          <a:noFill/>
        </p:spPr>
        <p:txBody>
          <a:bodyPr wrap="square">
            <a:spAutoFit/>
          </a:bodyPr>
          <a:lstStyle/>
          <a:p>
            <a:r>
              <a:rPr lang="en-US" dirty="0"/>
              <a:t>Steps Involved after finalizing dataset:</a:t>
            </a:r>
          </a:p>
        </p:txBody>
      </p:sp>
      <p:sp>
        <p:nvSpPr>
          <p:cNvPr id="11" name="TextBox 10">
            <a:extLst>
              <a:ext uri="{FF2B5EF4-FFF2-40B4-BE49-F238E27FC236}">
                <a16:creationId xmlns:a16="http://schemas.microsoft.com/office/drawing/2014/main" id="{B8B20587-01BD-87D5-58DE-8E573FE226E8}"/>
              </a:ext>
            </a:extLst>
          </p:cNvPr>
          <p:cNvSpPr txBox="1"/>
          <p:nvPr/>
        </p:nvSpPr>
        <p:spPr>
          <a:xfrm>
            <a:off x="550354" y="1251898"/>
            <a:ext cx="6096000" cy="646331"/>
          </a:xfrm>
          <a:prstGeom prst="rect">
            <a:avLst/>
          </a:prstGeom>
          <a:noFill/>
        </p:spPr>
        <p:txBody>
          <a:bodyPr wrap="square">
            <a:spAutoFit/>
          </a:bodyPr>
          <a:lstStyle/>
          <a:p>
            <a:r>
              <a:rPr lang="en-US" dirty="0"/>
              <a:t>Step1:Filtering the dataset based on user and book title by rating grater than 50.</a:t>
            </a:r>
          </a:p>
        </p:txBody>
      </p:sp>
      <p:pic>
        <p:nvPicPr>
          <p:cNvPr id="15" name="Picture 14">
            <a:extLst>
              <a:ext uri="{FF2B5EF4-FFF2-40B4-BE49-F238E27FC236}">
                <a16:creationId xmlns:a16="http://schemas.microsoft.com/office/drawing/2014/main" id="{1B4FD882-CFB1-2CB3-81D3-5D997517D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53" y="4208791"/>
            <a:ext cx="4991463" cy="2140082"/>
          </a:xfrm>
          <a:prstGeom prst="rect">
            <a:avLst/>
          </a:prstGeom>
        </p:spPr>
      </p:pic>
      <p:sp>
        <p:nvSpPr>
          <p:cNvPr id="17" name="TextBox 16">
            <a:extLst>
              <a:ext uri="{FF2B5EF4-FFF2-40B4-BE49-F238E27FC236}">
                <a16:creationId xmlns:a16="http://schemas.microsoft.com/office/drawing/2014/main" id="{22334623-F161-8EAC-0E06-655A79F2626D}"/>
              </a:ext>
            </a:extLst>
          </p:cNvPr>
          <p:cNvSpPr txBox="1"/>
          <p:nvPr/>
        </p:nvSpPr>
        <p:spPr>
          <a:xfrm>
            <a:off x="628072" y="3878683"/>
            <a:ext cx="6096000" cy="369332"/>
          </a:xfrm>
          <a:prstGeom prst="rect">
            <a:avLst/>
          </a:prstGeom>
          <a:noFill/>
        </p:spPr>
        <p:txBody>
          <a:bodyPr wrap="square">
            <a:spAutoFit/>
          </a:bodyPr>
          <a:lstStyle/>
          <a:p>
            <a:r>
              <a:rPr lang="en-US" dirty="0"/>
              <a:t>Step2:Creating the pivot table</a:t>
            </a:r>
          </a:p>
        </p:txBody>
      </p:sp>
      <p:pic>
        <p:nvPicPr>
          <p:cNvPr id="19" name="Picture 18">
            <a:extLst>
              <a:ext uri="{FF2B5EF4-FFF2-40B4-BE49-F238E27FC236}">
                <a16:creationId xmlns:a16="http://schemas.microsoft.com/office/drawing/2014/main" id="{B62C5898-9521-BD5B-001F-D4319D004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036" y="2711540"/>
            <a:ext cx="5985163" cy="2838846"/>
          </a:xfrm>
          <a:prstGeom prst="rect">
            <a:avLst/>
          </a:prstGeom>
        </p:spPr>
      </p:pic>
      <p:sp>
        <p:nvSpPr>
          <p:cNvPr id="21" name="TextBox 20">
            <a:extLst>
              <a:ext uri="{FF2B5EF4-FFF2-40B4-BE49-F238E27FC236}">
                <a16:creationId xmlns:a16="http://schemas.microsoft.com/office/drawing/2014/main" id="{A591CD9B-7F19-4D52-8630-8BF94B4CEDFB}"/>
              </a:ext>
            </a:extLst>
          </p:cNvPr>
          <p:cNvSpPr txBox="1"/>
          <p:nvPr/>
        </p:nvSpPr>
        <p:spPr>
          <a:xfrm>
            <a:off x="5902036" y="2156653"/>
            <a:ext cx="6096000" cy="369332"/>
          </a:xfrm>
          <a:prstGeom prst="rect">
            <a:avLst/>
          </a:prstGeom>
          <a:noFill/>
        </p:spPr>
        <p:txBody>
          <a:bodyPr wrap="square">
            <a:spAutoFit/>
          </a:bodyPr>
          <a:lstStyle/>
          <a:p>
            <a:r>
              <a:rPr lang="en-US" dirty="0"/>
              <a:t>Step3:Making Sparse Matrix and implementing the algorithm</a:t>
            </a:r>
          </a:p>
        </p:txBody>
      </p:sp>
    </p:spTree>
    <p:extLst>
      <p:ext uri="{BB962C8B-B14F-4D97-AF65-F5344CB8AC3E}">
        <p14:creationId xmlns:p14="http://schemas.microsoft.com/office/powerpoint/2010/main" val="288176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C438C4-55BA-5FFA-C257-49A525FAEFD8}"/>
              </a:ext>
            </a:extLst>
          </p:cNvPr>
          <p:cNvSpPr txBox="1"/>
          <p:nvPr/>
        </p:nvSpPr>
        <p:spPr>
          <a:xfrm>
            <a:off x="609600" y="1617694"/>
            <a:ext cx="5818094" cy="6186309"/>
          </a:xfrm>
          <a:prstGeom prst="rect">
            <a:avLst/>
          </a:prstGeom>
          <a:noFill/>
        </p:spPr>
        <p:txBody>
          <a:bodyPr wrap="square">
            <a:spAutoFit/>
          </a:bodyPr>
          <a:lstStyle/>
          <a:p>
            <a:r>
              <a:rPr lang="en-US" sz="3600" b="1" dirty="0">
                <a:solidFill>
                  <a:srgbClr val="0070C0"/>
                </a:solidFill>
              </a:rPr>
              <a:t>• Introduction</a:t>
            </a:r>
          </a:p>
          <a:p>
            <a:r>
              <a:rPr lang="en-US" sz="3600" b="1" dirty="0">
                <a:solidFill>
                  <a:srgbClr val="0070C0"/>
                </a:solidFill>
              </a:rPr>
              <a:t>• Data Preparation </a:t>
            </a:r>
          </a:p>
          <a:p>
            <a:r>
              <a:rPr lang="en-US" sz="3600" b="1" dirty="0">
                <a:solidFill>
                  <a:srgbClr val="0070C0"/>
                </a:solidFill>
              </a:rPr>
              <a:t>• EDA </a:t>
            </a:r>
          </a:p>
          <a:p>
            <a:r>
              <a:rPr lang="en-US" sz="3600" b="1" dirty="0">
                <a:solidFill>
                  <a:srgbClr val="0070C0"/>
                </a:solidFill>
              </a:rPr>
              <a:t>• Model Building</a:t>
            </a:r>
          </a:p>
          <a:p>
            <a:r>
              <a:rPr lang="en-US" sz="3600" b="1" dirty="0">
                <a:solidFill>
                  <a:srgbClr val="0070C0"/>
                </a:solidFill>
              </a:rPr>
              <a:t>• Model Evaluation</a:t>
            </a:r>
          </a:p>
          <a:p>
            <a:r>
              <a:rPr lang="en-US" sz="3600" b="1" dirty="0">
                <a:solidFill>
                  <a:srgbClr val="0070C0"/>
                </a:solidFill>
              </a:rPr>
              <a:t>• Deployment</a:t>
            </a:r>
          </a:p>
          <a:p>
            <a:endParaRPr lang="en-US" sz="3600" b="1" dirty="0">
              <a:solidFill>
                <a:srgbClr val="0070C0"/>
              </a:solidFill>
            </a:endParaRPr>
          </a:p>
          <a:p>
            <a:endParaRPr lang="en-US" sz="3600" b="1" dirty="0">
              <a:solidFill>
                <a:srgbClr val="0070C0"/>
              </a:solidFill>
            </a:endParaRPr>
          </a:p>
          <a:p>
            <a:endParaRPr lang="en-US" sz="3600" b="1" dirty="0">
              <a:solidFill>
                <a:srgbClr val="0070C0"/>
              </a:solidFill>
            </a:endParaRPr>
          </a:p>
          <a:p>
            <a:endParaRPr lang="en-US" sz="3600" b="1" dirty="0">
              <a:solidFill>
                <a:srgbClr val="0070C0"/>
              </a:solidFill>
            </a:endParaRPr>
          </a:p>
          <a:p>
            <a:endParaRPr lang="en-US" sz="3600" b="1" dirty="0">
              <a:solidFill>
                <a:srgbClr val="0070C0"/>
              </a:solidFill>
            </a:endParaRPr>
          </a:p>
        </p:txBody>
      </p:sp>
      <p:sp>
        <p:nvSpPr>
          <p:cNvPr id="8" name="Rectangle 7">
            <a:extLst>
              <a:ext uri="{FF2B5EF4-FFF2-40B4-BE49-F238E27FC236}">
                <a16:creationId xmlns:a16="http://schemas.microsoft.com/office/drawing/2014/main" id="{E137D431-5ECC-CC5F-7269-D50A6F5B30AB}"/>
              </a:ext>
            </a:extLst>
          </p:cNvPr>
          <p:cNvSpPr/>
          <p:nvPr/>
        </p:nvSpPr>
        <p:spPr>
          <a:xfrm>
            <a:off x="1698698" y="107977"/>
            <a:ext cx="8794604" cy="707886"/>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4000" u="sng"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t>Flow of the Presentation</a:t>
            </a:r>
            <a:endParaRPr lang="en-US" sz="4000" b="0" u="sng" cap="none" spc="0" dirty="0">
              <a:ln w="0"/>
              <a:solidFill>
                <a:srgbClr val="FF0000"/>
              </a:solidFill>
              <a:effectLst>
                <a:outerShdw blurRad="38100" dist="25400" dir="5400000" algn="ctr" rotWithShape="0">
                  <a:srgbClr val="6E747A">
                    <a:alpha val="43000"/>
                  </a:srgbClr>
                </a:outerShdw>
              </a:effectLst>
              <a:latin typeface="Algerian" panose="04020705040A02060702" pitchFamily="82" charset="0"/>
            </a:endParaRPr>
          </a:p>
        </p:txBody>
      </p:sp>
      <p:pic>
        <p:nvPicPr>
          <p:cNvPr id="20" name="Graphic 19" descr="Pie chart">
            <a:extLst>
              <a:ext uri="{FF2B5EF4-FFF2-40B4-BE49-F238E27FC236}">
                <a16:creationId xmlns:a16="http://schemas.microsoft.com/office/drawing/2014/main" id="{AC858F4A-3F79-6A98-95A2-9D5B229C7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3624" y="2774576"/>
            <a:ext cx="582706" cy="551329"/>
          </a:xfrm>
          <a:prstGeom prst="rect">
            <a:avLst/>
          </a:prstGeom>
        </p:spPr>
      </p:pic>
      <p:pic>
        <p:nvPicPr>
          <p:cNvPr id="22" name="Graphic 21" descr="Table">
            <a:extLst>
              <a:ext uri="{FF2B5EF4-FFF2-40B4-BE49-F238E27FC236}">
                <a16:creationId xmlns:a16="http://schemas.microsoft.com/office/drawing/2014/main" id="{1F37168D-A288-AB6B-A1E0-310561F4A4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5130" y="2236693"/>
            <a:ext cx="582706" cy="582706"/>
          </a:xfrm>
          <a:prstGeom prst="rect">
            <a:avLst/>
          </a:prstGeom>
        </p:spPr>
      </p:pic>
      <p:pic>
        <p:nvPicPr>
          <p:cNvPr id="24" name="Graphic 23" descr="Bar chart">
            <a:extLst>
              <a:ext uri="{FF2B5EF4-FFF2-40B4-BE49-F238E27FC236}">
                <a16:creationId xmlns:a16="http://schemas.microsoft.com/office/drawing/2014/main" id="{9B876ACA-75EB-8055-CA4C-230ED8B675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59423" y="2774576"/>
            <a:ext cx="582705" cy="582705"/>
          </a:xfrm>
          <a:prstGeom prst="rect">
            <a:avLst/>
          </a:prstGeom>
        </p:spPr>
      </p:pic>
      <p:pic>
        <p:nvPicPr>
          <p:cNvPr id="26" name="Graphic 25" descr="List">
            <a:extLst>
              <a:ext uri="{FF2B5EF4-FFF2-40B4-BE49-F238E27FC236}">
                <a16:creationId xmlns:a16="http://schemas.microsoft.com/office/drawing/2014/main" id="{9374DFD9-3355-B5C1-2632-A357B36CC9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26759" y="1617694"/>
            <a:ext cx="645459" cy="649941"/>
          </a:xfrm>
          <a:prstGeom prst="rect">
            <a:avLst/>
          </a:prstGeom>
        </p:spPr>
      </p:pic>
      <p:pic>
        <p:nvPicPr>
          <p:cNvPr id="28" name="Graphic 27" descr="Gauge">
            <a:extLst>
              <a:ext uri="{FF2B5EF4-FFF2-40B4-BE49-F238E27FC236}">
                <a16:creationId xmlns:a16="http://schemas.microsoft.com/office/drawing/2014/main" id="{FB090BA7-E665-E985-39D2-215489B4B6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73389" y="3851144"/>
            <a:ext cx="788894" cy="582705"/>
          </a:xfrm>
          <a:prstGeom prst="rect">
            <a:avLst/>
          </a:prstGeom>
        </p:spPr>
      </p:pic>
      <p:pic>
        <p:nvPicPr>
          <p:cNvPr id="30" name="Graphic 29" descr="Gears">
            <a:extLst>
              <a:ext uri="{FF2B5EF4-FFF2-40B4-BE49-F238E27FC236}">
                <a16:creationId xmlns:a16="http://schemas.microsoft.com/office/drawing/2014/main" id="{B258DF87-82F0-44FC-B664-3EE7A79127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93779" y="3357281"/>
            <a:ext cx="582704" cy="582705"/>
          </a:xfrm>
          <a:prstGeom prst="rect">
            <a:avLst/>
          </a:prstGeom>
        </p:spPr>
      </p:pic>
      <p:pic>
        <p:nvPicPr>
          <p:cNvPr id="32" name="Graphic 31" descr="Cloud Computing">
            <a:extLst>
              <a:ext uri="{FF2B5EF4-FFF2-40B4-BE49-F238E27FC236}">
                <a16:creationId xmlns:a16="http://schemas.microsoft.com/office/drawing/2014/main" id="{1A8930A9-A9F7-FB92-7A76-734B41A72A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3301" y="4419495"/>
            <a:ext cx="582705" cy="582705"/>
          </a:xfrm>
          <a:prstGeom prst="rect">
            <a:avLst/>
          </a:prstGeom>
        </p:spPr>
      </p:pic>
    </p:spTree>
    <p:extLst>
      <p:ext uri="{BB962C8B-B14F-4D97-AF65-F5344CB8AC3E}">
        <p14:creationId xmlns:p14="http://schemas.microsoft.com/office/powerpoint/2010/main" val="146535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5CE003-69BF-C96B-2D13-318DE15D3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1457049"/>
            <a:ext cx="11774543" cy="4746527"/>
          </a:xfrm>
          <a:prstGeom prst="rect">
            <a:avLst/>
          </a:prstGeom>
        </p:spPr>
      </p:pic>
      <p:sp>
        <p:nvSpPr>
          <p:cNvPr id="9" name="TextBox 8">
            <a:extLst>
              <a:ext uri="{FF2B5EF4-FFF2-40B4-BE49-F238E27FC236}">
                <a16:creationId xmlns:a16="http://schemas.microsoft.com/office/drawing/2014/main" id="{26FF240B-9B16-CB7D-F490-3EB5796980BD}"/>
              </a:ext>
            </a:extLst>
          </p:cNvPr>
          <p:cNvSpPr txBox="1"/>
          <p:nvPr/>
        </p:nvSpPr>
        <p:spPr>
          <a:xfrm>
            <a:off x="421341" y="814899"/>
            <a:ext cx="6096000" cy="523220"/>
          </a:xfrm>
          <a:prstGeom prst="rect">
            <a:avLst/>
          </a:prstGeom>
          <a:noFill/>
        </p:spPr>
        <p:txBody>
          <a:bodyPr wrap="square">
            <a:spAutoFit/>
          </a:bodyPr>
          <a:lstStyle/>
          <a:p>
            <a:r>
              <a:rPr lang="en-US" sz="2800" dirty="0"/>
              <a:t>Step4:Testing Result </a:t>
            </a:r>
          </a:p>
        </p:txBody>
      </p:sp>
    </p:spTree>
    <p:extLst>
      <p:ext uri="{BB962C8B-B14F-4D97-AF65-F5344CB8AC3E}">
        <p14:creationId xmlns:p14="http://schemas.microsoft.com/office/powerpoint/2010/main" val="19727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91960-8449-1A05-DED2-325EABB5EF96}"/>
              </a:ext>
            </a:extLst>
          </p:cNvPr>
          <p:cNvSpPr txBox="1"/>
          <p:nvPr/>
        </p:nvSpPr>
        <p:spPr>
          <a:xfrm>
            <a:off x="4356847" y="97721"/>
            <a:ext cx="6096000" cy="523220"/>
          </a:xfrm>
          <a:prstGeom prst="rect">
            <a:avLst/>
          </a:prstGeom>
          <a:noFill/>
        </p:spPr>
        <p:txBody>
          <a:bodyPr wrap="square">
            <a:spAutoFit/>
          </a:bodyPr>
          <a:lstStyle/>
          <a:p>
            <a:r>
              <a:rPr lang="en-US" sz="2800" b="1" u="sng" dirty="0">
                <a:solidFill>
                  <a:srgbClr val="FF0000"/>
                </a:solidFill>
              </a:rPr>
              <a:t>User BASED FILTERING</a:t>
            </a:r>
          </a:p>
        </p:txBody>
      </p:sp>
      <p:pic>
        <p:nvPicPr>
          <p:cNvPr id="7" name="Picture 6">
            <a:extLst>
              <a:ext uri="{FF2B5EF4-FFF2-40B4-BE49-F238E27FC236}">
                <a16:creationId xmlns:a16="http://schemas.microsoft.com/office/drawing/2014/main" id="{211C86D7-5C3A-6B38-25FA-562E661B9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73" y="1058629"/>
            <a:ext cx="5332312" cy="2914714"/>
          </a:xfrm>
          <a:prstGeom prst="rect">
            <a:avLst/>
          </a:prstGeom>
        </p:spPr>
      </p:pic>
      <p:pic>
        <p:nvPicPr>
          <p:cNvPr id="9" name="Picture 8">
            <a:extLst>
              <a:ext uri="{FF2B5EF4-FFF2-40B4-BE49-F238E27FC236}">
                <a16:creationId xmlns:a16="http://schemas.microsoft.com/office/drawing/2014/main" id="{EA76C22E-E55E-B94D-44E0-E668038EC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348" y="1058629"/>
            <a:ext cx="5467779" cy="2914714"/>
          </a:xfrm>
          <a:prstGeom prst="rect">
            <a:avLst/>
          </a:prstGeom>
        </p:spPr>
      </p:pic>
      <p:pic>
        <p:nvPicPr>
          <p:cNvPr id="11" name="Picture 10">
            <a:extLst>
              <a:ext uri="{FF2B5EF4-FFF2-40B4-BE49-F238E27FC236}">
                <a16:creationId xmlns:a16="http://schemas.microsoft.com/office/drawing/2014/main" id="{412AC06A-3C55-6A70-80B7-E533C7CB0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873" y="4702597"/>
            <a:ext cx="5332312" cy="1940645"/>
          </a:xfrm>
          <a:prstGeom prst="rect">
            <a:avLst/>
          </a:prstGeom>
        </p:spPr>
      </p:pic>
      <p:pic>
        <p:nvPicPr>
          <p:cNvPr id="13" name="Picture 12">
            <a:extLst>
              <a:ext uri="{FF2B5EF4-FFF2-40B4-BE49-F238E27FC236}">
                <a16:creationId xmlns:a16="http://schemas.microsoft.com/office/drawing/2014/main" id="{2D0774F4-6626-1F24-E4B9-21AD22A98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275" y="4501173"/>
            <a:ext cx="3448531" cy="2259106"/>
          </a:xfrm>
          <a:prstGeom prst="rect">
            <a:avLst/>
          </a:prstGeom>
        </p:spPr>
      </p:pic>
      <p:sp>
        <p:nvSpPr>
          <p:cNvPr id="15" name="TextBox 14">
            <a:extLst>
              <a:ext uri="{FF2B5EF4-FFF2-40B4-BE49-F238E27FC236}">
                <a16:creationId xmlns:a16="http://schemas.microsoft.com/office/drawing/2014/main" id="{9EFF83BF-FB6C-72A6-8A07-35EC6EBBA0BF}"/>
              </a:ext>
            </a:extLst>
          </p:cNvPr>
          <p:cNvSpPr txBox="1"/>
          <p:nvPr/>
        </p:nvSpPr>
        <p:spPr>
          <a:xfrm>
            <a:off x="285873" y="647835"/>
            <a:ext cx="6096000" cy="369332"/>
          </a:xfrm>
          <a:prstGeom prst="rect">
            <a:avLst/>
          </a:prstGeom>
          <a:noFill/>
        </p:spPr>
        <p:txBody>
          <a:bodyPr wrap="square">
            <a:spAutoFit/>
          </a:bodyPr>
          <a:lstStyle/>
          <a:p>
            <a:r>
              <a:rPr lang="en-US" sz="1800" dirty="0"/>
              <a:t>Step1:Creating the pivot table </a:t>
            </a:r>
          </a:p>
        </p:txBody>
      </p:sp>
      <p:sp>
        <p:nvSpPr>
          <p:cNvPr id="17" name="TextBox 16">
            <a:extLst>
              <a:ext uri="{FF2B5EF4-FFF2-40B4-BE49-F238E27FC236}">
                <a16:creationId xmlns:a16="http://schemas.microsoft.com/office/drawing/2014/main" id="{5DE07CBE-A228-F920-49FB-6150017D6BE5}"/>
              </a:ext>
            </a:extLst>
          </p:cNvPr>
          <p:cNvSpPr txBox="1"/>
          <p:nvPr/>
        </p:nvSpPr>
        <p:spPr>
          <a:xfrm>
            <a:off x="6438348" y="662403"/>
            <a:ext cx="6096000" cy="369332"/>
          </a:xfrm>
          <a:prstGeom prst="rect">
            <a:avLst/>
          </a:prstGeom>
          <a:noFill/>
        </p:spPr>
        <p:txBody>
          <a:bodyPr wrap="square">
            <a:spAutoFit/>
          </a:bodyPr>
          <a:lstStyle/>
          <a:p>
            <a:r>
              <a:rPr lang="en-US" sz="1800" dirty="0"/>
              <a:t>Step2:Creating the similarity matrix</a:t>
            </a:r>
          </a:p>
        </p:txBody>
      </p:sp>
      <p:sp>
        <p:nvSpPr>
          <p:cNvPr id="19" name="TextBox 18">
            <a:extLst>
              <a:ext uri="{FF2B5EF4-FFF2-40B4-BE49-F238E27FC236}">
                <a16:creationId xmlns:a16="http://schemas.microsoft.com/office/drawing/2014/main" id="{E0B5DBD7-1FD1-B012-1333-F154985C7FA1}"/>
              </a:ext>
            </a:extLst>
          </p:cNvPr>
          <p:cNvSpPr txBox="1"/>
          <p:nvPr/>
        </p:nvSpPr>
        <p:spPr>
          <a:xfrm>
            <a:off x="267943" y="4014805"/>
            <a:ext cx="6266328" cy="646331"/>
          </a:xfrm>
          <a:prstGeom prst="rect">
            <a:avLst/>
          </a:prstGeom>
          <a:noFill/>
        </p:spPr>
        <p:txBody>
          <a:bodyPr wrap="square">
            <a:spAutoFit/>
          </a:bodyPr>
          <a:lstStyle/>
          <a:p>
            <a:r>
              <a:rPr lang="en-US" sz="1800" dirty="0"/>
              <a:t>Step3:Defining the function using similarity score to find the similar books </a:t>
            </a:r>
          </a:p>
        </p:txBody>
      </p:sp>
      <p:sp>
        <p:nvSpPr>
          <p:cNvPr id="21" name="TextBox 20">
            <a:extLst>
              <a:ext uri="{FF2B5EF4-FFF2-40B4-BE49-F238E27FC236}">
                <a16:creationId xmlns:a16="http://schemas.microsoft.com/office/drawing/2014/main" id="{FE14B4B6-741B-A4F0-420C-F4D961F4830B}"/>
              </a:ext>
            </a:extLst>
          </p:cNvPr>
          <p:cNvSpPr txBox="1"/>
          <p:nvPr/>
        </p:nvSpPr>
        <p:spPr>
          <a:xfrm>
            <a:off x="6872887" y="4052592"/>
            <a:ext cx="6266328" cy="369332"/>
          </a:xfrm>
          <a:prstGeom prst="rect">
            <a:avLst/>
          </a:prstGeom>
          <a:noFill/>
        </p:spPr>
        <p:txBody>
          <a:bodyPr wrap="square">
            <a:spAutoFit/>
          </a:bodyPr>
          <a:lstStyle/>
          <a:p>
            <a:r>
              <a:rPr lang="en-US" sz="1800" dirty="0"/>
              <a:t>Step4:Model Testing </a:t>
            </a:r>
          </a:p>
        </p:txBody>
      </p:sp>
    </p:spTree>
    <p:extLst>
      <p:ext uri="{BB962C8B-B14F-4D97-AF65-F5344CB8AC3E}">
        <p14:creationId xmlns:p14="http://schemas.microsoft.com/office/powerpoint/2010/main" val="221812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758074-12B9-D201-C28A-91FDC8655C31}"/>
              </a:ext>
            </a:extLst>
          </p:cNvPr>
          <p:cNvSpPr txBox="1"/>
          <p:nvPr/>
        </p:nvSpPr>
        <p:spPr>
          <a:xfrm>
            <a:off x="3801035" y="88757"/>
            <a:ext cx="6096000" cy="584775"/>
          </a:xfrm>
          <a:prstGeom prst="rect">
            <a:avLst/>
          </a:prstGeom>
          <a:noFill/>
        </p:spPr>
        <p:txBody>
          <a:bodyPr wrap="square">
            <a:spAutoFit/>
          </a:bodyPr>
          <a:lstStyle/>
          <a:p>
            <a:r>
              <a:rPr lang="en-US" sz="3200" b="1" u="sng" dirty="0">
                <a:solidFill>
                  <a:srgbClr val="FF0000"/>
                </a:solidFill>
              </a:rPr>
              <a:t>Deployment Using </a:t>
            </a:r>
            <a:r>
              <a:rPr lang="en-US" sz="3200" b="1" u="sng" dirty="0" err="1">
                <a:solidFill>
                  <a:srgbClr val="FF0000"/>
                </a:solidFill>
              </a:rPr>
              <a:t>Streamlit</a:t>
            </a:r>
            <a:endParaRPr lang="en-US" sz="3200" b="1" u="sng" dirty="0">
              <a:solidFill>
                <a:srgbClr val="FF0000"/>
              </a:solidFill>
            </a:endParaRPr>
          </a:p>
        </p:txBody>
      </p:sp>
      <p:sp>
        <p:nvSpPr>
          <p:cNvPr id="10" name="AutoShape 2">
            <a:extLst>
              <a:ext uri="{FF2B5EF4-FFF2-40B4-BE49-F238E27FC236}">
                <a16:creationId xmlns:a16="http://schemas.microsoft.com/office/drawing/2014/main" id="{C77794E0-03A3-6BDE-EA1F-34A7E279C579}"/>
              </a:ext>
            </a:extLst>
          </p:cNvPr>
          <p:cNvSpPr>
            <a:spLocks noChangeAspect="1" noChangeArrowheads="1"/>
          </p:cNvSpPr>
          <p:nvPr/>
        </p:nvSpPr>
        <p:spPr bwMode="auto">
          <a:xfrm flipH="1">
            <a:off x="2026024" y="3276600"/>
            <a:ext cx="3917576" cy="3917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F3495334-8422-4BF5-0250-1C074E3B3AD8}"/>
              </a:ext>
            </a:extLst>
          </p:cNvPr>
          <p:cNvSpPr>
            <a:spLocks noChangeAspect="1" noChangeArrowheads="1"/>
          </p:cNvSpPr>
          <p:nvPr/>
        </p:nvSpPr>
        <p:spPr bwMode="auto">
          <a:xfrm flipH="1">
            <a:off x="2178424" y="3429000"/>
            <a:ext cx="3917576" cy="3917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CB747164-1164-17A1-B1EB-EDE9A2AB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58" y="838200"/>
            <a:ext cx="3801549" cy="2590800"/>
          </a:xfrm>
          <a:prstGeom prst="rect">
            <a:avLst/>
          </a:prstGeom>
        </p:spPr>
      </p:pic>
      <p:pic>
        <p:nvPicPr>
          <p:cNvPr id="15" name="Picture 14">
            <a:extLst>
              <a:ext uri="{FF2B5EF4-FFF2-40B4-BE49-F238E27FC236}">
                <a16:creationId xmlns:a16="http://schemas.microsoft.com/office/drawing/2014/main" id="{1E81277D-FF81-CB59-7AAE-BB03106F3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59" y="3720353"/>
            <a:ext cx="3801548" cy="2979585"/>
          </a:xfrm>
          <a:prstGeom prst="rect">
            <a:avLst/>
          </a:prstGeom>
        </p:spPr>
      </p:pic>
      <p:pic>
        <p:nvPicPr>
          <p:cNvPr id="21" name="Picture 20">
            <a:extLst>
              <a:ext uri="{FF2B5EF4-FFF2-40B4-BE49-F238E27FC236}">
                <a16:creationId xmlns:a16="http://schemas.microsoft.com/office/drawing/2014/main" id="{972AC623-C870-CA5F-03AE-FAEC990E9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7978" y="825933"/>
            <a:ext cx="4758938" cy="2603068"/>
          </a:xfrm>
          <a:prstGeom prst="rect">
            <a:avLst/>
          </a:prstGeom>
        </p:spPr>
      </p:pic>
      <p:pic>
        <p:nvPicPr>
          <p:cNvPr id="23" name="Picture 22">
            <a:extLst>
              <a:ext uri="{FF2B5EF4-FFF2-40B4-BE49-F238E27FC236}">
                <a16:creationId xmlns:a16="http://schemas.microsoft.com/office/drawing/2014/main" id="{74BBEF1C-A1D5-37A0-F58D-0A376FF0A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3602181"/>
            <a:ext cx="4703316" cy="3097757"/>
          </a:xfrm>
          <a:prstGeom prst="rect">
            <a:avLst/>
          </a:prstGeom>
        </p:spPr>
      </p:pic>
    </p:spTree>
    <p:extLst>
      <p:ext uri="{BB962C8B-B14F-4D97-AF65-F5344CB8AC3E}">
        <p14:creationId xmlns:p14="http://schemas.microsoft.com/office/powerpoint/2010/main" val="291359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318CC5-05CE-7EDB-0B2C-80982D15C483}"/>
              </a:ext>
            </a:extLst>
          </p:cNvPr>
          <p:cNvSpPr txBox="1"/>
          <p:nvPr/>
        </p:nvSpPr>
        <p:spPr>
          <a:xfrm>
            <a:off x="466164" y="797510"/>
            <a:ext cx="10515600" cy="5262979"/>
          </a:xfrm>
          <a:prstGeom prst="rect">
            <a:avLst/>
          </a:prstGeom>
          <a:noFill/>
        </p:spPr>
        <p:txBody>
          <a:bodyPr wrap="square">
            <a:spAutoFit/>
          </a:bodyPr>
          <a:lstStyle/>
          <a:p>
            <a:endParaRPr lang="en-US" sz="2400" dirty="0"/>
          </a:p>
          <a:p>
            <a:r>
              <a:rPr lang="en-US" sz="2400" dirty="0"/>
              <a:t>• Three different datasets were required to make the final dataset. All three were large datasets.</a:t>
            </a:r>
          </a:p>
          <a:p>
            <a:r>
              <a:rPr lang="en-US" sz="2400" dirty="0"/>
              <a:t>• Age column having 40% of null values</a:t>
            </a:r>
          </a:p>
          <a:p>
            <a:r>
              <a:rPr lang="en-US" sz="2400" dirty="0"/>
              <a:t>• There are several books with multiple authors but they are different books with common book titles. </a:t>
            </a:r>
          </a:p>
          <a:p>
            <a:r>
              <a:rPr lang="en-US" sz="2400" dirty="0"/>
              <a:t>• The name of some authors with different publishers has the different format as some entries have a middle name or short form of name. </a:t>
            </a:r>
          </a:p>
          <a:p>
            <a:r>
              <a:rPr lang="en-US" sz="2400" dirty="0"/>
              <a:t>• There are many 0 in rating columns that reduces the average ratings when considered as actual rating. </a:t>
            </a:r>
          </a:p>
          <a:p>
            <a:r>
              <a:rPr lang="en-US" sz="2400" dirty="0"/>
              <a:t>• Some books have less number of ratings resulting in unfair rating distribution. </a:t>
            </a:r>
          </a:p>
          <a:p>
            <a:r>
              <a:rPr lang="en-US" sz="2400" dirty="0"/>
              <a:t>• Contrary to the above point the books with the higher number of ratings will have an unfair advantage in the final recommendation system as compared to those with less number of ratings.</a:t>
            </a:r>
          </a:p>
        </p:txBody>
      </p:sp>
      <p:sp>
        <p:nvSpPr>
          <p:cNvPr id="7" name="TextBox 6">
            <a:extLst>
              <a:ext uri="{FF2B5EF4-FFF2-40B4-BE49-F238E27FC236}">
                <a16:creationId xmlns:a16="http://schemas.microsoft.com/office/drawing/2014/main" id="{E61EBBA7-4ACD-F731-7433-1D3E23B76958}"/>
              </a:ext>
            </a:extLst>
          </p:cNvPr>
          <p:cNvSpPr txBox="1"/>
          <p:nvPr/>
        </p:nvSpPr>
        <p:spPr>
          <a:xfrm>
            <a:off x="4276165" y="169440"/>
            <a:ext cx="6096000" cy="584775"/>
          </a:xfrm>
          <a:prstGeom prst="rect">
            <a:avLst/>
          </a:prstGeom>
          <a:noFill/>
        </p:spPr>
        <p:txBody>
          <a:bodyPr wrap="square">
            <a:spAutoFit/>
          </a:bodyPr>
          <a:lstStyle/>
          <a:p>
            <a:r>
              <a:rPr lang="en-US" sz="3200" b="1" u="sng" dirty="0">
                <a:solidFill>
                  <a:srgbClr val="FF0000"/>
                </a:solidFill>
              </a:rPr>
              <a:t>Challenges</a:t>
            </a:r>
          </a:p>
        </p:txBody>
      </p:sp>
    </p:spTree>
    <p:extLst>
      <p:ext uri="{BB962C8B-B14F-4D97-AF65-F5344CB8AC3E}">
        <p14:creationId xmlns:p14="http://schemas.microsoft.com/office/powerpoint/2010/main" val="277927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ACC0D9-D1F8-55FC-38F6-5569556DB869}"/>
              </a:ext>
            </a:extLst>
          </p:cNvPr>
          <p:cNvSpPr txBox="1"/>
          <p:nvPr/>
        </p:nvSpPr>
        <p:spPr>
          <a:xfrm>
            <a:off x="484094" y="1136319"/>
            <a:ext cx="8713694" cy="3970318"/>
          </a:xfrm>
          <a:prstGeom prst="rect">
            <a:avLst/>
          </a:prstGeom>
          <a:noFill/>
        </p:spPr>
        <p:txBody>
          <a:bodyPr wrap="square">
            <a:spAutoFit/>
          </a:bodyPr>
          <a:lstStyle/>
          <a:p>
            <a:r>
              <a:rPr lang="en-US" sz="2800" dirty="0"/>
              <a:t>The following are the important findings from the final </a:t>
            </a:r>
            <a:r>
              <a:rPr lang="en-US" sz="2800" dirty="0" err="1"/>
              <a:t>dataframe</a:t>
            </a:r>
            <a:r>
              <a:rPr lang="en-US" sz="2800" dirty="0"/>
              <a:t>. </a:t>
            </a:r>
          </a:p>
          <a:p>
            <a:r>
              <a:rPr lang="en-US" sz="2800" dirty="0"/>
              <a:t>• It has 230215 books</a:t>
            </a:r>
          </a:p>
          <a:p>
            <a:r>
              <a:rPr lang="en-US" sz="2800" dirty="0"/>
              <a:t> • Contains  97225 authors </a:t>
            </a:r>
          </a:p>
          <a:p>
            <a:r>
              <a:rPr lang="en-US" sz="2800" dirty="0"/>
              <a:t>• And 16115 publishers </a:t>
            </a:r>
          </a:p>
          <a:p>
            <a:r>
              <a:rPr lang="en-US" sz="2800" dirty="0"/>
              <a:t>• The readers from The USA have the highest presence as compared to any country or region. </a:t>
            </a:r>
          </a:p>
          <a:p>
            <a:r>
              <a:rPr lang="en-US" sz="2800" dirty="0"/>
              <a:t>• The majority of the population in the database is young Adults.</a:t>
            </a:r>
          </a:p>
        </p:txBody>
      </p:sp>
      <p:sp>
        <p:nvSpPr>
          <p:cNvPr id="9" name="TextBox 8">
            <a:extLst>
              <a:ext uri="{FF2B5EF4-FFF2-40B4-BE49-F238E27FC236}">
                <a16:creationId xmlns:a16="http://schemas.microsoft.com/office/drawing/2014/main" id="{3B57D54C-538F-EAE5-0F25-4F6BC61E3701}"/>
              </a:ext>
            </a:extLst>
          </p:cNvPr>
          <p:cNvSpPr txBox="1"/>
          <p:nvPr/>
        </p:nvSpPr>
        <p:spPr>
          <a:xfrm>
            <a:off x="4715436" y="232193"/>
            <a:ext cx="6096000" cy="584775"/>
          </a:xfrm>
          <a:prstGeom prst="rect">
            <a:avLst/>
          </a:prstGeom>
          <a:noFill/>
        </p:spPr>
        <p:txBody>
          <a:bodyPr wrap="square">
            <a:spAutoFit/>
          </a:bodyPr>
          <a:lstStyle/>
          <a:p>
            <a:r>
              <a:rPr lang="en-US" sz="3200" b="1" u="sng" dirty="0">
                <a:solidFill>
                  <a:srgbClr val="FF0000"/>
                </a:solidFill>
              </a:rPr>
              <a:t>Conclusions</a:t>
            </a:r>
          </a:p>
        </p:txBody>
      </p:sp>
    </p:spTree>
    <p:extLst>
      <p:ext uri="{BB962C8B-B14F-4D97-AF65-F5344CB8AC3E}">
        <p14:creationId xmlns:p14="http://schemas.microsoft.com/office/powerpoint/2010/main" val="54864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73F720-2880-FE41-B598-7F8A3DC783BA}"/>
              </a:ext>
            </a:extLst>
          </p:cNvPr>
          <p:cNvSpPr/>
          <p:nvPr/>
        </p:nvSpPr>
        <p:spPr>
          <a:xfrm>
            <a:off x="4208914" y="2644606"/>
            <a:ext cx="363073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22450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8CAD-3A12-CFCF-F716-18895D865F19}"/>
              </a:ext>
            </a:extLst>
          </p:cNvPr>
          <p:cNvSpPr>
            <a:spLocks noGrp="1"/>
          </p:cNvSpPr>
          <p:nvPr>
            <p:ph type="title"/>
          </p:nvPr>
        </p:nvSpPr>
        <p:spPr>
          <a:xfrm>
            <a:off x="4047565" y="316752"/>
            <a:ext cx="3868271" cy="728569"/>
          </a:xfrm>
        </p:spPr>
        <p:txBody>
          <a:bodyPr>
            <a:normAutofit fontScale="90000"/>
          </a:bodyPr>
          <a:lstStyle/>
          <a:p>
            <a:r>
              <a:rPr lang="en-US" b="0" u="sng" cap="none" spc="0"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t>INTRODUCTION</a:t>
            </a:r>
            <a:br>
              <a:rPr lang="en-US" sz="4400" b="0" u="sng" cap="none" spc="0"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br>
            <a:endParaRPr lang="en-US" dirty="0"/>
          </a:p>
        </p:txBody>
      </p:sp>
      <p:sp>
        <p:nvSpPr>
          <p:cNvPr id="3" name="Content Placeholder 2">
            <a:extLst>
              <a:ext uri="{FF2B5EF4-FFF2-40B4-BE49-F238E27FC236}">
                <a16:creationId xmlns:a16="http://schemas.microsoft.com/office/drawing/2014/main" id="{14297B72-CA85-FB3A-C10F-CF6D30924A3C}"/>
              </a:ext>
            </a:extLst>
          </p:cNvPr>
          <p:cNvSpPr>
            <a:spLocks noGrp="1"/>
          </p:cNvSpPr>
          <p:nvPr>
            <p:ph idx="1"/>
          </p:nvPr>
        </p:nvSpPr>
        <p:spPr>
          <a:xfrm>
            <a:off x="723900" y="1153271"/>
            <a:ext cx="10515600" cy="5229599"/>
          </a:xfrm>
        </p:spPr>
        <p:txBody>
          <a:bodyPr>
            <a:normAutofit fontScale="70000" lnSpcReduction="20000"/>
          </a:bodyPr>
          <a:lstStyle/>
          <a:p>
            <a:pPr algn="l"/>
            <a:r>
              <a:rPr lang="en-US" b="0" i="0" dirty="0">
                <a:solidFill>
                  <a:schemeClr val="bg2">
                    <a:lumMod val="10000"/>
                  </a:schemeClr>
                </a:solidFill>
                <a:effectLst/>
                <a:latin typeface="Söhne"/>
              </a:rPr>
              <a:t>A recommendation system is a tool used to predict what a user may be interested in based on their previous actions or interactions. It is commonly used in e-commerce, media, and social media platforms to recommend products, music, movies, articles, or friends to users.</a:t>
            </a:r>
          </a:p>
          <a:p>
            <a:pPr algn="l"/>
            <a:endParaRPr lang="en-US" b="0" i="0" dirty="0">
              <a:solidFill>
                <a:schemeClr val="bg2">
                  <a:lumMod val="10000"/>
                </a:schemeClr>
              </a:solidFill>
              <a:effectLst/>
              <a:latin typeface="Söhne"/>
            </a:endParaRPr>
          </a:p>
          <a:p>
            <a:pPr algn="l"/>
            <a:r>
              <a:rPr lang="en-US" b="0" i="0" dirty="0">
                <a:solidFill>
                  <a:schemeClr val="bg2">
                    <a:lumMod val="10000"/>
                  </a:schemeClr>
                </a:solidFill>
                <a:effectLst/>
                <a:latin typeface="Söhne"/>
              </a:rPr>
              <a:t>Types of recommendation systems:</a:t>
            </a:r>
          </a:p>
          <a:p>
            <a:pPr algn="l">
              <a:buFont typeface="Arial" panose="020B0604020202020204" pitchFamily="34" charset="0"/>
              <a:buChar char="•"/>
            </a:pPr>
            <a:endParaRPr lang="en-US" b="0" i="0" dirty="0">
              <a:solidFill>
                <a:schemeClr val="bg2">
                  <a:lumMod val="10000"/>
                </a:schemeClr>
              </a:solidFill>
              <a:effectLst/>
              <a:highlight>
                <a:srgbClr val="00FF00"/>
              </a:highlight>
              <a:latin typeface="Söhne"/>
            </a:endParaRPr>
          </a:p>
          <a:p>
            <a:pPr algn="l">
              <a:buFont typeface="Arial" panose="020B0604020202020204" pitchFamily="34" charset="0"/>
              <a:buChar char="•"/>
            </a:pPr>
            <a:r>
              <a:rPr lang="en-US" b="0" i="0" dirty="0">
                <a:solidFill>
                  <a:schemeClr val="bg2">
                    <a:lumMod val="10000"/>
                  </a:schemeClr>
                </a:solidFill>
                <a:effectLst/>
                <a:highlight>
                  <a:srgbClr val="00FF00"/>
                </a:highlight>
                <a:latin typeface="Söhne"/>
              </a:rPr>
              <a:t>Collaborative Filtering</a:t>
            </a:r>
            <a:r>
              <a:rPr lang="en-US" b="0" i="0" dirty="0">
                <a:solidFill>
                  <a:schemeClr val="bg2">
                    <a:lumMod val="10000"/>
                  </a:schemeClr>
                </a:solidFill>
                <a:effectLst/>
                <a:latin typeface="Söhne"/>
              </a:rPr>
              <a:t>: This method makes recommendations based on the behavior of similar users. It compares the preferences of one user to other users and suggests items that similar users have liked.</a:t>
            </a:r>
          </a:p>
          <a:p>
            <a:pPr algn="l">
              <a:buFont typeface="Arial" panose="020B0604020202020204" pitchFamily="34" charset="0"/>
              <a:buChar char="•"/>
            </a:pPr>
            <a:r>
              <a:rPr lang="en-US" b="0" i="0" dirty="0">
                <a:solidFill>
                  <a:schemeClr val="bg2">
                    <a:lumMod val="10000"/>
                  </a:schemeClr>
                </a:solidFill>
                <a:effectLst/>
                <a:highlight>
                  <a:srgbClr val="00FF00"/>
                </a:highlight>
                <a:latin typeface="Söhne"/>
              </a:rPr>
              <a:t>Content-Based Filtering</a:t>
            </a:r>
            <a:r>
              <a:rPr lang="en-US" b="0" i="0" dirty="0">
                <a:solidFill>
                  <a:schemeClr val="bg2">
                    <a:lumMod val="10000"/>
                  </a:schemeClr>
                </a:solidFill>
                <a:effectLst/>
                <a:latin typeface="Söhne"/>
              </a:rPr>
              <a:t>: This method makes recommendations based on the properties of the items. It suggests items that are similar to ones that the user has previously liked.</a:t>
            </a:r>
          </a:p>
          <a:p>
            <a:pPr algn="l">
              <a:buFont typeface="Arial" panose="020B0604020202020204" pitchFamily="34" charset="0"/>
              <a:buChar char="•"/>
            </a:pPr>
            <a:r>
              <a:rPr lang="en-US" b="0" i="0" dirty="0">
                <a:solidFill>
                  <a:schemeClr val="bg2">
                    <a:lumMod val="10000"/>
                  </a:schemeClr>
                </a:solidFill>
                <a:effectLst/>
                <a:highlight>
                  <a:srgbClr val="00FF00"/>
                </a:highlight>
                <a:latin typeface="Söhne"/>
              </a:rPr>
              <a:t>Hybrid Recommendation Systems</a:t>
            </a:r>
            <a:r>
              <a:rPr lang="en-US" b="0" i="0" dirty="0">
                <a:solidFill>
                  <a:schemeClr val="bg2">
                    <a:lumMod val="10000"/>
                  </a:schemeClr>
                </a:solidFill>
                <a:effectLst/>
                <a:latin typeface="Söhne"/>
              </a:rPr>
              <a:t>: This method combines the benefits of both collaborative and content-based filtering. It uses the user's past interactions with the system, as well as the characteristics of the items, to make recommendations.</a:t>
            </a:r>
          </a:p>
          <a:p>
            <a:pPr algn="l"/>
            <a:r>
              <a:rPr lang="en-US" b="0" i="0" dirty="0">
                <a:solidFill>
                  <a:schemeClr val="bg2">
                    <a:lumMod val="10000"/>
                  </a:schemeClr>
                </a:solidFill>
                <a:effectLst/>
                <a:latin typeface="Söhne"/>
              </a:rPr>
              <a:t>Recommendation systems can be implemented using various techniques such as Singular Value Decomposition (SVD), k-Nearest Neighbors (k-NN), and deep learning algorithms like Neural Networks.</a:t>
            </a:r>
          </a:p>
          <a:p>
            <a:pPr algn="l"/>
            <a:r>
              <a:rPr lang="en-US" b="0" i="0" dirty="0">
                <a:solidFill>
                  <a:schemeClr val="bg2">
                    <a:lumMod val="10000"/>
                  </a:schemeClr>
                </a:solidFill>
                <a:effectLst/>
                <a:latin typeface="Söhne"/>
              </a:rPr>
              <a:t>Overall, recommendation systems can improve user engagement and increase sales by providing personalized and relevant recommendations to users.</a:t>
            </a:r>
          </a:p>
          <a:p>
            <a:endParaRPr lang="en-US" dirty="0">
              <a:solidFill>
                <a:schemeClr val="bg2">
                  <a:lumMod val="10000"/>
                </a:schemeClr>
              </a:solidFill>
            </a:endParaRPr>
          </a:p>
        </p:txBody>
      </p:sp>
    </p:spTree>
    <p:extLst>
      <p:ext uri="{BB962C8B-B14F-4D97-AF65-F5344CB8AC3E}">
        <p14:creationId xmlns:p14="http://schemas.microsoft.com/office/powerpoint/2010/main" val="351051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3EA5-2A7C-83BA-FA0D-DCD8333BAF0D}"/>
              </a:ext>
            </a:extLst>
          </p:cNvPr>
          <p:cNvSpPr>
            <a:spLocks noGrp="1"/>
          </p:cNvSpPr>
          <p:nvPr>
            <p:ph type="title"/>
          </p:nvPr>
        </p:nvSpPr>
        <p:spPr>
          <a:xfrm>
            <a:off x="838200" y="427877"/>
            <a:ext cx="10515600" cy="1325563"/>
          </a:xfrm>
        </p:spPr>
        <p:txBody>
          <a:bodyPr>
            <a:noAutofit/>
          </a:bodyPr>
          <a:lstStyle/>
          <a:p>
            <a:r>
              <a:rPr lang="en-US" sz="2800" b="1" u="sng" dirty="0"/>
              <a:t>Objective: </a:t>
            </a:r>
            <a:r>
              <a:rPr lang="en-US" sz="2800" dirty="0"/>
              <a:t>On the basis of the given datasets that contain the required records, we need to build a Machine Learning (ML) model to recommend book(s). </a:t>
            </a:r>
            <a:br>
              <a:rPr lang="en-US" sz="2800" dirty="0"/>
            </a:br>
            <a:endParaRPr lang="en-US" sz="2800" dirty="0"/>
          </a:p>
        </p:txBody>
      </p:sp>
      <p:sp>
        <p:nvSpPr>
          <p:cNvPr id="3" name="Content Placeholder 2">
            <a:extLst>
              <a:ext uri="{FF2B5EF4-FFF2-40B4-BE49-F238E27FC236}">
                <a16:creationId xmlns:a16="http://schemas.microsoft.com/office/drawing/2014/main" id="{CA5F5D01-C6C6-B3D1-1EAA-7FBB25CDB2F4}"/>
              </a:ext>
            </a:extLst>
          </p:cNvPr>
          <p:cNvSpPr>
            <a:spLocks noGrp="1"/>
          </p:cNvSpPr>
          <p:nvPr>
            <p:ph idx="1"/>
          </p:nvPr>
        </p:nvSpPr>
        <p:spPr/>
        <p:txBody>
          <a:bodyPr>
            <a:normAutofit/>
          </a:bodyPr>
          <a:lstStyle/>
          <a:p>
            <a:r>
              <a:rPr lang="en-US" b="1" u="sng" dirty="0"/>
              <a:t>Methodology</a:t>
            </a:r>
            <a:r>
              <a:rPr lang="en-US" dirty="0"/>
              <a:t>: Unsupervised Machine Learning (ML) </a:t>
            </a:r>
          </a:p>
          <a:p>
            <a:r>
              <a:rPr lang="en-US" dirty="0"/>
              <a:t>Database Summary: </a:t>
            </a:r>
          </a:p>
          <a:p>
            <a:r>
              <a:rPr lang="en-US" dirty="0"/>
              <a:t>Three datasets are being provided: </a:t>
            </a:r>
          </a:p>
          <a:p>
            <a:r>
              <a:rPr lang="en-US" dirty="0"/>
              <a:t>1. </a:t>
            </a:r>
            <a:r>
              <a:rPr lang="en-US" b="1" u="sng" dirty="0"/>
              <a:t>Books</a:t>
            </a:r>
            <a:r>
              <a:rPr lang="en-US" dirty="0"/>
              <a:t>: with 271360 rows and 8 columns it contains details about book. </a:t>
            </a:r>
          </a:p>
          <a:p>
            <a:r>
              <a:rPr lang="en-US" dirty="0"/>
              <a:t>2. </a:t>
            </a:r>
            <a:r>
              <a:rPr lang="en-US" b="1" u="sng" dirty="0"/>
              <a:t>Users</a:t>
            </a:r>
            <a:r>
              <a:rPr lang="en-US" dirty="0"/>
              <a:t>: with 278858 rows and 3 columns it contains details about users.</a:t>
            </a:r>
          </a:p>
          <a:p>
            <a:r>
              <a:rPr lang="en-US" dirty="0"/>
              <a:t>3. </a:t>
            </a:r>
            <a:r>
              <a:rPr lang="en-US" b="1" u="sng" dirty="0"/>
              <a:t>Ratings</a:t>
            </a:r>
            <a:r>
              <a:rPr lang="en-US" dirty="0"/>
              <a:t>: with 1048575 and 3 columns it contains details about the ratings given to a book by users.</a:t>
            </a:r>
          </a:p>
        </p:txBody>
      </p:sp>
    </p:spTree>
    <p:extLst>
      <p:ext uri="{BB962C8B-B14F-4D97-AF65-F5344CB8AC3E}">
        <p14:creationId xmlns:p14="http://schemas.microsoft.com/office/powerpoint/2010/main" val="320416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7EA2-0533-19BC-A573-1E166CE2782A}"/>
              </a:ext>
            </a:extLst>
          </p:cNvPr>
          <p:cNvSpPr>
            <a:spLocks noGrp="1"/>
          </p:cNvSpPr>
          <p:nvPr>
            <p:ph type="title"/>
          </p:nvPr>
        </p:nvSpPr>
        <p:spPr>
          <a:xfrm>
            <a:off x="3169024" y="392020"/>
            <a:ext cx="5257800" cy="836146"/>
          </a:xfrm>
        </p:spPr>
        <p:txBody>
          <a:bodyPr>
            <a:normAutofit fontScale="90000"/>
          </a:bodyPr>
          <a:lstStyle/>
          <a:p>
            <a:r>
              <a:rPr lang="en-US" b="0" u="sng" cap="none" spc="0"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t>DA</a:t>
            </a:r>
            <a:r>
              <a:rPr lang="en-US" u="sng"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t>TA PREPARATION</a:t>
            </a:r>
            <a:br>
              <a:rPr lang="en-US" sz="4400" b="0" u="sng" cap="none" spc="0" dirty="0">
                <a:ln w="0"/>
                <a:solidFill>
                  <a:srgbClr val="FF0000"/>
                </a:solidFill>
                <a:effectLst>
                  <a:outerShdw blurRad="38100" dist="25400" dir="5400000" algn="ctr" rotWithShape="0">
                    <a:srgbClr val="6E747A">
                      <a:alpha val="43000"/>
                    </a:srgbClr>
                  </a:outerShdw>
                </a:effectLst>
                <a:latin typeface="Algerian" panose="04020705040A02060702" pitchFamily="82" charset="0"/>
              </a:rPr>
            </a:br>
            <a:endParaRPr lang="en-US" dirty="0"/>
          </a:p>
        </p:txBody>
      </p:sp>
      <p:sp>
        <p:nvSpPr>
          <p:cNvPr id="3" name="Content Placeholder 2">
            <a:extLst>
              <a:ext uri="{FF2B5EF4-FFF2-40B4-BE49-F238E27FC236}">
                <a16:creationId xmlns:a16="http://schemas.microsoft.com/office/drawing/2014/main" id="{E35EDC1B-7BC9-85C5-9D59-CF0A5A4B55EE}"/>
              </a:ext>
            </a:extLst>
          </p:cNvPr>
          <p:cNvSpPr>
            <a:spLocks noGrp="1"/>
          </p:cNvSpPr>
          <p:nvPr>
            <p:ph idx="1"/>
          </p:nvPr>
        </p:nvSpPr>
        <p:spPr>
          <a:xfrm>
            <a:off x="838200" y="1102659"/>
            <a:ext cx="10515600" cy="5611906"/>
          </a:xfrm>
        </p:spPr>
        <p:txBody>
          <a:bodyPr>
            <a:normAutofit fontScale="62500" lnSpcReduction="20000"/>
          </a:bodyPr>
          <a:lstStyle/>
          <a:p>
            <a:r>
              <a:rPr lang="en-US" b="1" u="sng" dirty="0">
                <a:solidFill>
                  <a:srgbClr val="FF0000"/>
                </a:solidFill>
              </a:rPr>
              <a:t>Books Dataset</a:t>
            </a:r>
            <a:r>
              <a:rPr lang="en-US" b="1" u="sng" dirty="0"/>
              <a:t>: </a:t>
            </a:r>
            <a:r>
              <a:rPr lang="en-US" dirty="0"/>
              <a:t>It contains the given 8 columns </a:t>
            </a:r>
          </a:p>
          <a:p>
            <a:r>
              <a:rPr lang="en-US" dirty="0"/>
              <a:t>1. ISBN – International Standard Book Number, an identification number of book. </a:t>
            </a:r>
          </a:p>
          <a:p>
            <a:r>
              <a:rPr lang="en-US" dirty="0"/>
              <a:t>2. Book-Title – Name of the book </a:t>
            </a:r>
          </a:p>
          <a:p>
            <a:r>
              <a:rPr lang="en-US" dirty="0"/>
              <a:t>3. Book-Author – Author of the book </a:t>
            </a:r>
          </a:p>
          <a:p>
            <a:r>
              <a:rPr lang="en-US" dirty="0"/>
              <a:t>4. Year-of-Publication – Year when the book was published </a:t>
            </a:r>
          </a:p>
          <a:p>
            <a:r>
              <a:rPr lang="en-US" dirty="0"/>
              <a:t>5. Publisher – Name of the Publisher </a:t>
            </a:r>
          </a:p>
          <a:p>
            <a:r>
              <a:rPr lang="en-US" dirty="0"/>
              <a:t>6. Image-URL-S </a:t>
            </a:r>
          </a:p>
          <a:p>
            <a:r>
              <a:rPr lang="en-US" dirty="0"/>
              <a:t>7. Image-URL-M </a:t>
            </a:r>
          </a:p>
          <a:p>
            <a:r>
              <a:rPr lang="en-US" dirty="0"/>
              <a:t>8. Image-URL-L 6, 7, 8 contain the link to the image of the cover of the book </a:t>
            </a:r>
          </a:p>
          <a:p>
            <a:r>
              <a:rPr lang="en-US" b="1" u="sng" dirty="0">
                <a:solidFill>
                  <a:srgbClr val="FF0000"/>
                </a:solidFill>
              </a:rPr>
              <a:t>Users Dataset</a:t>
            </a:r>
            <a:r>
              <a:rPr lang="en-US" dirty="0">
                <a:solidFill>
                  <a:srgbClr val="FF0000"/>
                </a:solidFill>
              </a:rPr>
              <a:t>: </a:t>
            </a:r>
            <a:r>
              <a:rPr lang="en-US" dirty="0"/>
              <a:t>It contains the given 3 columns</a:t>
            </a:r>
          </a:p>
          <a:p>
            <a:r>
              <a:rPr lang="en-US" dirty="0"/>
              <a:t>1. User-ID – ID number of the user </a:t>
            </a:r>
          </a:p>
          <a:p>
            <a:r>
              <a:rPr lang="en-US" dirty="0"/>
              <a:t>2. Location – Location (City, Province/State, Country) of the user </a:t>
            </a:r>
          </a:p>
          <a:p>
            <a:r>
              <a:rPr lang="en-US" dirty="0"/>
              <a:t>3. Age – Age of the user</a:t>
            </a:r>
          </a:p>
          <a:p>
            <a:r>
              <a:rPr lang="en-US" b="1" u="sng" dirty="0">
                <a:solidFill>
                  <a:srgbClr val="FF0000"/>
                </a:solidFill>
              </a:rPr>
              <a:t>Rating Dataset</a:t>
            </a:r>
            <a:r>
              <a:rPr lang="en-US" dirty="0">
                <a:solidFill>
                  <a:srgbClr val="FF0000"/>
                </a:solidFill>
              </a:rPr>
              <a:t>: </a:t>
            </a:r>
            <a:r>
              <a:rPr lang="en-US" dirty="0"/>
              <a:t>It contains the given 3 columns </a:t>
            </a:r>
          </a:p>
          <a:p>
            <a:r>
              <a:rPr lang="en-US" dirty="0"/>
              <a:t>1. User-ID – ID number of the user </a:t>
            </a:r>
          </a:p>
          <a:p>
            <a:r>
              <a:rPr lang="en-US" dirty="0"/>
              <a:t>2. ISBN – International Standard Book Number, an identification number of book. </a:t>
            </a:r>
          </a:p>
          <a:p>
            <a:r>
              <a:rPr lang="en-US" dirty="0"/>
              <a:t>3. Book-Rating – Rating is given by the user to the book</a:t>
            </a:r>
          </a:p>
        </p:txBody>
      </p:sp>
    </p:spTree>
    <p:extLst>
      <p:ext uri="{BB962C8B-B14F-4D97-AF65-F5344CB8AC3E}">
        <p14:creationId xmlns:p14="http://schemas.microsoft.com/office/powerpoint/2010/main" val="410646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51649-B95B-357C-B776-BF36FC045EAB}"/>
              </a:ext>
            </a:extLst>
          </p:cNvPr>
          <p:cNvSpPr>
            <a:spLocks noGrp="1"/>
          </p:cNvSpPr>
          <p:nvPr>
            <p:ph idx="1"/>
          </p:nvPr>
        </p:nvSpPr>
        <p:spPr>
          <a:xfrm>
            <a:off x="712694" y="113366"/>
            <a:ext cx="10466294" cy="2531222"/>
          </a:xfrm>
        </p:spPr>
        <p:txBody>
          <a:bodyPr>
            <a:normAutofit/>
          </a:bodyPr>
          <a:lstStyle/>
          <a:p>
            <a:r>
              <a:rPr lang="en-US" sz="3200" b="1" u="sng" dirty="0">
                <a:solidFill>
                  <a:srgbClr val="FF0000"/>
                </a:solidFill>
              </a:rPr>
              <a:t>Overview of Datasets </a:t>
            </a:r>
          </a:p>
          <a:p>
            <a:r>
              <a:rPr lang="en-US" b="1" u="sng" dirty="0">
                <a:solidFill>
                  <a:srgbClr val="0070C0"/>
                </a:solidFill>
              </a:rPr>
              <a:t>Books Dataset</a:t>
            </a:r>
            <a:r>
              <a:rPr lang="en-US" dirty="0"/>
              <a:t>: Some columns have 1 or 2 missing values so those entries were deleted. </a:t>
            </a:r>
          </a:p>
          <a:p>
            <a:r>
              <a:rPr lang="en-US" b="1" u="sng" dirty="0">
                <a:solidFill>
                  <a:srgbClr val="0070C0"/>
                </a:solidFill>
              </a:rPr>
              <a:t>Users Dataset</a:t>
            </a:r>
            <a:r>
              <a:rPr lang="en-US" dirty="0"/>
              <a:t>: It has 40% of null values in the ‘Age’ column approx.</a:t>
            </a:r>
          </a:p>
          <a:p>
            <a:r>
              <a:rPr lang="en-US" b="1" u="sng" dirty="0">
                <a:solidFill>
                  <a:srgbClr val="0070C0"/>
                </a:solidFill>
              </a:rPr>
              <a:t>Rating Dataset</a:t>
            </a:r>
            <a:r>
              <a:rPr lang="en-US" dirty="0"/>
              <a:t>: It doesn’t have any null values in any column</a:t>
            </a:r>
          </a:p>
        </p:txBody>
      </p:sp>
      <p:pic>
        <p:nvPicPr>
          <p:cNvPr id="5" name="Picture 4">
            <a:extLst>
              <a:ext uri="{FF2B5EF4-FFF2-40B4-BE49-F238E27FC236}">
                <a16:creationId xmlns:a16="http://schemas.microsoft.com/office/drawing/2014/main" id="{15BA715B-582F-1B83-CCCA-8D1263D74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5" y="3101787"/>
            <a:ext cx="3348318" cy="3379696"/>
          </a:xfrm>
          <a:prstGeom prst="rect">
            <a:avLst/>
          </a:prstGeom>
        </p:spPr>
      </p:pic>
      <p:pic>
        <p:nvPicPr>
          <p:cNvPr id="11" name="Picture 10">
            <a:extLst>
              <a:ext uri="{FF2B5EF4-FFF2-40B4-BE49-F238E27FC236}">
                <a16:creationId xmlns:a16="http://schemas.microsoft.com/office/drawing/2014/main" id="{54C40157-55B3-F5DF-1483-C112CFD9D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698" y="3056964"/>
            <a:ext cx="3104603" cy="3469342"/>
          </a:xfrm>
          <a:prstGeom prst="rect">
            <a:avLst/>
          </a:prstGeom>
        </p:spPr>
      </p:pic>
      <p:pic>
        <p:nvPicPr>
          <p:cNvPr id="15" name="Picture 14">
            <a:extLst>
              <a:ext uri="{FF2B5EF4-FFF2-40B4-BE49-F238E27FC236}">
                <a16:creationId xmlns:a16="http://schemas.microsoft.com/office/drawing/2014/main" id="{07EB9D39-5888-C437-520D-DDE644BDA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290" y="3012141"/>
            <a:ext cx="3104603" cy="3469342"/>
          </a:xfrm>
          <a:prstGeom prst="rect">
            <a:avLst/>
          </a:prstGeom>
        </p:spPr>
      </p:pic>
      <p:sp>
        <p:nvSpPr>
          <p:cNvPr id="16" name="TextBox 15">
            <a:extLst>
              <a:ext uri="{FF2B5EF4-FFF2-40B4-BE49-F238E27FC236}">
                <a16:creationId xmlns:a16="http://schemas.microsoft.com/office/drawing/2014/main" id="{F12DCEC1-3E47-9DFA-BB25-AA1134053621}"/>
              </a:ext>
            </a:extLst>
          </p:cNvPr>
          <p:cNvSpPr txBox="1"/>
          <p:nvPr/>
        </p:nvSpPr>
        <p:spPr>
          <a:xfrm>
            <a:off x="1593766" y="2779059"/>
            <a:ext cx="2196353" cy="369332"/>
          </a:xfrm>
          <a:prstGeom prst="rect">
            <a:avLst/>
          </a:prstGeom>
          <a:noFill/>
        </p:spPr>
        <p:txBody>
          <a:bodyPr wrap="square" rtlCol="0">
            <a:spAutoFit/>
          </a:bodyPr>
          <a:lstStyle/>
          <a:p>
            <a:r>
              <a:rPr lang="en-US" b="1" u="sng" dirty="0"/>
              <a:t>Books Dataset </a:t>
            </a:r>
          </a:p>
        </p:txBody>
      </p:sp>
      <p:sp>
        <p:nvSpPr>
          <p:cNvPr id="20" name="TextBox 19">
            <a:extLst>
              <a:ext uri="{FF2B5EF4-FFF2-40B4-BE49-F238E27FC236}">
                <a16:creationId xmlns:a16="http://schemas.microsoft.com/office/drawing/2014/main" id="{D7E6CEBE-4DF2-36F2-17BE-B4F9CFDFEBCA}"/>
              </a:ext>
            </a:extLst>
          </p:cNvPr>
          <p:cNvSpPr txBox="1"/>
          <p:nvPr/>
        </p:nvSpPr>
        <p:spPr>
          <a:xfrm>
            <a:off x="5232893" y="2779059"/>
            <a:ext cx="6096000" cy="369332"/>
          </a:xfrm>
          <a:prstGeom prst="rect">
            <a:avLst/>
          </a:prstGeom>
          <a:noFill/>
        </p:spPr>
        <p:txBody>
          <a:bodyPr wrap="square">
            <a:spAutoFit/>
          </a:bodyPr>
          <a:lstStyle/>
          <a:p>
            <a:r>
              <a:rPr lang="en-US" b="1" u="sng" dirty="0"/>
              <a:t>Ratings Dataset </a:t>
            </a:r>
          </a:p>
        </p:txBody>
      </p:sp>
      <p:sp>
        <p:nvSpPr>
          <p:cNvPr id="22" name="TextBox 21">
            <a:extLst>
              <a:ext uri="{FF2B5EF4-FFF2-40B4-BE49-F238E27FC236}">
                <a16:creationId xmlns:a16="http://schemas.microsoft.com/office/drawing/2014/main" id="{3347FBDD-C0F6-3F5B-EE04-67AED8CB8285}"/>
              </a:ext>
            </a:extLst>
          </p:cNvPr>
          <p:cNvSpPr txBox="1"/>
          <p:nvPr/>
        </p:nvSpPr>
        <p:spPr>
          <a:xfrm>
            <a:off x="8970088" y="2736015"/>
            <a:ext cx="1827221" cy="369332"/>
          </a:xfrm>
          <a:prstGeom prst="rect">
            <a:avLst/>
          </a:prstGeom>
          <a:noFill/>
        </p:spPr>
        <p:txBody>
          <a:bodyPr wrap="square">
            <a:spAutoFit/>
          </a:bodyPr>
          <a:lstStyle/>
          <a:p>
            <a:r>
              <a:rPr lang="en-US" b="1" u="sng" dirty="0"/>
              <a:t>Users Dataset </a:t>
            </a:r>
          </a:p>
        </p:txBody>
      </p:sp>
    </p:spTree>
    <p:extLst>
      <p:ext uri="{BB962C8B-B14F-4D97-AF65-F5344CB8AC3E}">
        <p14:creationId xmlns:p14="http://schemas.microsoft.com/office/powerpoint/2010/main" val="266053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B028E5-83EF-D35A-2241-9AF22AF1A5D9}"/>
              </a:ext>
            </a:extLst>
          </p:cNvPr>
          <p:cNvSpPr txBox="1"/>
          <p:nvPr/>
        </p:nvSpPr>
        <p:spPr>
          <a:xfrm>
            <a:off x="2590800" y="0"/>
            <a:ext cx="6096000" cy="707886"/>
          </a:xfrm>
          <a:prstGeom prst="rect">
            <a:avLst/>
          </a:prstGeom>
          <a:noFill/>
        </p:spPr>
        <p:txBody>
          <a:bodyPr wrap="square">
            <a:spAutoFit/>
          </a:bodyPr>
          <a:lstStyle/>
          <a:p>
            <a:pPr algn="ctr"/>
            <a:r>
              <a:rPr lang="en-US" sz="4000" u="sng" dirty="0">
                <a:ln w="0"/>
                <a:solidFill>
                  <a:schemeClr val="accent1"/>
                </a:solidFill>
                <a:effectLst>
                  <a:outerShdw blurRad="38100" dist="25400" dir="5400000" algn="ctr" rotWithShape="0">
                    <a:srgbClr val="6E747A">
                      <a:alpha val="43000"/>
                    </a:srgbClr>
                  </a:outerShdw>
                </a:effectLst>
              </a:rPr>
              <a:t>EDA</a:t>
            </a:r>
            <a:r>
              <a:rPr lang="en-US" sz="1800" u="sng" dirty="0">
                <a:ln w="0"/>
                <a:solidFill>
                  <a:schemeClr val="accent1"/>
                </a:solidFill>
                <a:effectLst>
                  <a:outerShdw blurRad="38100" dist="25400" dir="5400000" algn="ctr" rotWithShape="0">
                    <a:srgbClr val="6E747A">
                      <a:alpha val="43000"/>
                    </a:srgbClr>
                  </a:outerShdw>
                </a:effectLst>
              </a:rPr>
              <a:t> </a:t>
            </a:r>
            <a:endParaRPr lang="en-US" sz="1800" dirty="0">
              <a:ln w="0"/>
              <a:solidFill>
                <a:schemeClr val="accent1"/>
              </a:solidFill>
              <a:effectLst>
                <a:outerShdw blurRad="38100" dist="25400" dir="5400000" algn="ctr" rotWithShape="0">
                  <a:srgbClr val="6E747A">
                    <a:alpha val="43000"/>
                  </a:srgbClr>
                </a:outerShdw>
              </a:effectLst>
            </a:endParaRPr>
          </a:p>
        </p:txBody>
      </p:sp>
      <p:pic>
        <p:nvPicPr>
          <p:cNvPr id="8" name="Picture 7">
            <a:extLst>
              <a:ext uri="{FF2B5EF4-FFF2-40B4-BE49-F238E27FC236}">
                <a16:creationId xmlns:a16="http://schemas.microsoft.com/office/drawing/2014/main" id="{18558EB3-8D4C-9970-0389-6C8E1F727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79" y="2617693"/>
            <a:ext cx="3104603" cy="2034989"/>
          </a:xfrm>
          <a:prstGeom prst="rect">
            <a:avLst/>
          </a:prstGeom>
        </p:spPr>
      </p:pic>
      <p:sp>
        <p:nvSpPr>
          <p:cNvPr id="9" name="TextBox 8">
            <a:extLst>
              <a:ext uri="{FF2B5EF4-FFF2-40B4-BE49-F238E27FC236}">
                <a16:creationId xmlns:a16="http://schemas.microsoft.com/office/drawing/2014/main" id="{1DCA7F6E-7B2B-7373-E8CC-14D33C2AF67C}"/>
              </a:ext>
            </a:extLst>
          </p:cNvPr>
          <p:cNvSpPr txBox="1"/>
          <p:nvPr/>
        </p:nvSpPr>
        <p:spPr>
          <a:xfrm flipH="1">
            <a:off x="4724400" y="959225"/>
            <a:ext cx="6831106" cy="3693319"/>
          </a:xfrm>
          <a:prstGeom prst="rect">
            <a:avLst/>
          </a:prstGeom>
          <a:noFill/>
        </p:spPr>
        <p:txBody>
          <a:bodyPr wrap="square" rtlCol="0">
            <a:spAutoFit/>
          </a:bodyPr>
          <a:lstStyle/>
          <a:p>
            <a:pPr algn="l" rtl="0"/>
            <a:r>
              <a:rPr lang="en-US" i="0" dirty="0">
                <a:solidFill>
                  <a:srgbClr val="000000"/>
                </a:solidFill>
                <a:effectLst/>
                <a:latin typeface="Georgia" panose="02040502050405020303" pitchFamily="18" charset="0"/>
              </a:rPr>
              <a:t>                              </a:t>
            </a:r>
            <a:r>
              <a:rPr lang="en-US" b="1" i="0" u="sng" dirty="0">
                <a:solidFill>
                  <a:srgbClr val="FF0000"/>
                </a:solidFill>
                <a:effectLst/>
                <a:latin typeface="Georgia" panose="02040502050405020303" pitchFamily="18" charset="0"/>
              </a:rPr>
              <a:t>Age column Null imputation</a:t>
            </a:r>
          </a:p>
          <a:p>
            <a:pPr marL="285750" indent="-285750" algn="l" rtl="0">
              <a:buFont typeface="Wingdings" panose="05000000000000000000" pitchFamily="2" charset="2"/>
              <a:buChar char="Ø"/>
            </a:pPr>
            <a:r>
              <a:rPr lang="en-US" i="0" dirty="0">
                <a:solidFill>
                  <a:srgbClr val="000000"/>
                </a:solidFill>
                <a:effectLst/>
                <a:latin typeface="Georgia" panose="02040502050405020303" pitchFamily="18" charset="0"/>
              </a:rPr>
              <a:t>As we can see that in Age column approximately there are 40% of Null values</a:t>
            </a:r>
          </a:p>
          <a:p>
            <a:pPr marL="285750" indent="-285750" algn="l" rtl="0">
              <a:buFont typeface="Wingdings" panose="05000000000000000000" pitchFamily="2" charset="2"/>
              <a:buChar char="Ø"/>
            </a:pPr>
            <a:r>
              <a:rPr lang="en-US" i="0" dirty="0">
                <a:solidFill>
                  <a:srgbClr val="000000"/>
                </a:solidFill>
                <a:effectLst/>
                <a:latin typeface="Georgia" panose="02040502050405020303" pitchFamily="18" charset="0"/>
              </a:rPr>
              <a:t>If there are a high percentage of missing values in the Age column, replacing the missing values with the mean or median may not be appropriate. This is because the mean or median of the non-missing values may not be a good representation of the missing values. </a:t>
            </a:r>
          </a:p>
          <a:p>
            <a:pPr marL="285750" indent="-285750" algn="l" rtl="0">
              <a:buFont typeface="Wingdings" panose="05000000000000000000" pitchFamily="2" charset="2"/>
              <a:buChar char="Ø"/>
            </a:pPr>
            <a:r>
              <a:rPr lang="en-US" i="0" dirty="0">
                <a:solidFill>
                  <a:srgbClr val="000000"/>
                </a:solidFill>
                <a:effectLst/>
                <a:latin typeface="Georgia" panose="02040502050405020303" pitchFamily="18" charset="0"/>
              </a:rPr>
              <a:t>If a high percentage of the data is missing, it can skew the mean or median, making it a less accurate representation of the population.</a:t>
            </a:r>
          </a:p>
          <a:p>
            <a:pPr marL="285750" indent="-285750" algn="l" rtl="0">
              <a:buFont typeface="Wingdings" panose="05000000000000000000" pitchFamily="2" charset="2"/>
              <a:buChar char="Ø"/>
            </a:pPr>
            <a:r>
              <a:rPr lang="en-US" dirty="0">
                <a:solidFill>
                  <a:srgbClr val="000000"/>
                </a:solidFill>
                <a:latin typeface="Georgia" panose="02040502050405020303" pitchFamily="18" charset="0"/>
              </a:rPr>
              <a:t>Null values are imputed by mean of age column.</a:t>
            </a:r>
          </a:p>
          <a:p>
            <a:pPr marL="285750" indent="-285750" algn="l" rtl="0">
              <a:buFont typeface="Wingdings" panose="05000000000000000000" pitchFamily="2" charset="2"/>
              <a:buChar char="Ø"/>
            </a:pPr>
            <a:r>
              <a:rPr lang="en-US" i="0" dirty="0">
                <a:solidFill>
                  <a:srgbClr val="000000"/>
                </a:solidFill>
                <a:effectLst/>
                <a:latin typeface="Georgia" panose="02040502050405020303" pitchFamily="18" charset="0"/>
              </a:rPr>
              <a:t>Age column contains lots of outliers and positively skewed</a:t>
            </a:r>
          </a:p>
        </p:txBody>
      </p:sp>
      <p:sp>
        <p:nvSpPr>
          <p:cNvPr id="11" name="TextBox 10">
            <a:extLst>
              <a:ext uri="{FF2B5EF4-FFF2-40B4-BE49-F238E27FC236}">
                <a16:creationId xmlns:a16="http://schemas.microsoft.com/office/drawing/2014/main" id="{855B5BCF-55D9-FFF1-5A00-3679899CA1AD}"/>
              </a:ext>
            </a:extLst>
          </p:cNvPr>
          <p:cNvSpPr txBox="1"/>
          <p:nvPr/>
        </p:nvSpPr>
        <p:spPr>
          <a:xfrm>
            <a:off x="0" y="5074927"/>
            <a:ext cx="12568516" cy="338554"/>
          </a:xfrm>
          <a:prstGeom prst="rect">
            <a:avLst/>
          </a:prstGeom>
          <a:noFill/>
        </p:spPr>
        <p:txBody>
          <a:bodyPr wrap="square">
            <a:spAutoFit/>
          </a:bodyPr>
          <a:lstStyle/>
          <a:p>
            <a:pPr algn="l"/>
            <a:r>
              <a:rPr lang="en-US" sz="1600" b="1" i="0" u="sng" dirty="0">
                <a:solidFill>
                  <a:srgbClr val="000000"/>
                </a:solidFill>
                <a:effectLst/>
                <a:latin typeface="Helvetica Neue"/>
              </a:rPr>
              <a:t>Categorizing the age column by 'Children', 'Teenage', 'Young-</a:t>
            </a:r>
            <a:r>
              <a:rPr lang="en-US" sz="1600" b="1" i="0" u="sng" dirty="0" err="1">
                <a:solidFill>
                  <a:srgbClr val="000000"/>
                </a:solidFill>
                <a:effectLst/>
                <a:latin typeface="Helvetica Neue"/>
              </a:rPr>
              <a:t>adults','Middle</a:t>
            </a:r>
            <a:r>
              <a:rPr lang="en-US" sz="1600" b="1" i="0" u="sng" dirty="0">
                <a:solidFill>
                  <a:srgbClr val="000000"/>
                </a:solidFill>
                <a:effectLst/>
                <a:latin typeface="Helvetica Neue"/>
              </a:rPr>
              <a:t>-aged </a:t>
            </a:r>
            <a:r>
              <a:rPr lang="en-US" sz="1600" b="1" i="0" u="sng" dirty="0" err="1">
                <a:solidFill>
                  <a:srgbClr val="000000"/>
                </a:solidFill>
                <a:effectLst/>
                <a:latin typeface="Helvetica Neue"/>
              </a:rPr>
              <a:t>adults','Old</a:t>
            </a:r>
            <a:r>
              <a:rPr lang="en-US" sz="1600" b="1" i="0" u="sng" dirty="0">
                <a:solidFill>
                  <a:srgbClr val="000000"/>
                </a:solidFill>
                <a:effectLst/>
                <a:latin typeface="Helvetica Neue"/>
              </a:rPr>
              <a:t>-Aged </a:t>
            </a:r>
            <a:r>
              <a:rPr lang="en-US" sz="1600" b="1" i="0" u="sng" dirty="0" err="1">
                <a:solidFill>
                  <a:srgbClr val="000000"/>
                </a:solidFill>
                <a:effectLst/>
                <a:latin typeface="Helvetica Neue"/>
              </a:rPr>
              <a:t>adults','Very</a:t>
            </a:r>
            <a:r>
              <a:rPr lang="en-US" sz="1600" b="1" i="0" u="sng" dirty="0">
                <a:solidFill>
                  <a:srgbClr val="000000"/>
                </a:solidFill>
                <a:effectLst/>
                <a:latin typeface="Helvetica Neue"/>
              </a:rPr>
              <a:t>-Aged adults'</a:t>
            </a:r>
          </a:p>
        </p:txBody>
      </p:sp>
      <p:sp>
        <p:nvSpPr>
          <p:cNvPr id="13" name="TextBox 12">
            <a:extLst>
              <a:ext uri="{FF2B5EF4-FFF2-40B4-BE49-F238E27FC236}">
                <a16:creationId xmlns:a16="http://schemas.microsoft.com/office/drawing/2014/main" id="{B7371172-47D1-CD80-7E4B-56E15B149E9E}"/>
              </a:ext>
            </a:extLst>
          </p:cNvPr>
          <p:cNvSpPr txBox="1"/>
          <p:nvPr/>
        </p:nvSpPr>
        <p:spPr>
          <a:xfrm>
            <a:off x="887506" y="5352065"/>
            <a:ext cx="10892117" cy="923330"/>
          </a:xfrm>
          <a:prstGeom prst="rect">
            <a:avLst/>
          </a:prstGeom>
          <a:noFill/>
        </p:spPr>
        <p:txBody>
          <a:bodyPr wrap="square">
            <a:spAutoFit/>
          </a:bodyPr>
          <a:lstStyle/>
          <a:p>
            <a:r>
              <a:rPr lang="en-US" dirty="0" err="1"/>
              <a:t>bin_edges</a:t>
            </a:r>
            <a:r>
              <a:rPr lang="en-US" dirty="0"/>
              <a:t> = [0, 12, 20, 40, 60, 100,120]</a:t>
            </a:r>
          </a:p>
          <a:p>
            <a:r>
              <a:rPr lang="en-US" dirty="0" err="1"/>
              <a:t>bin_names</a:t>
            </a:r>
            <a:r>
              <a:rPr lang="en-US" dirty="0"/>
              <a:t> = ['Children', 'Teenage', 'Young-adults', 'Middle-aged adults', 'Old-Aged adults', 'Very-Aged adults']</a:t>
            </a:r>
          </a:p>
          <a:p>
            <a:r>
              <a:rPr lang="en-US" dirty="0" err="1"/>
              <a:t>df</a:t>
            </a:r>
            <a:r>
              <a:rPr lang="en-US" dirty="0"/>
              <a:t>['</a:t>
            </a:r>
            <a:r>
              <a:rPr lang="en-US" dirty="0" err="1"/>
              <a:t>Age_category</a:t>
            </a:r>
            <a:r>
              <a:rPr lang="en-US" dirty="0"/>
              <a:t>'] = </a:t>
            </a:r>
            <a:r>
              <a:rPr lang="en-US" dirty="0" err="1"/>
              <a:t>pd.cut</a:t>
            </a:r>
            <a:r>
              <a:rPr lang="en-US" dirty="0"/>
              <a:t>(</a:t>
            </a:r>
            <a:r>
              <a:rPr lang="en-US" dirty="0" err="1"/>
              <a:t>df</a:t>
            </a:r>
            <a:r>
              <a:rPr lang="en-US" dirty="0"/>
              <a:t>['Age'], </a:t>
            </a:r>
            <a:r>
              <a:rPr lang="en-US" dirty="0" err="1"/>
              <a:t>bin_edges</a:t>
            </a:r>
            <a:r>
              <a:rPr lang="en-US" dirty="0"/>
              <a:t>, labels=</a:t>
            </a:r>
            <a:r>
              <a:rPr lang="en-US" dirty="0" err="1"/>
              <a:t>bin_names</a:t>
            </a:r>
            <a:r>
              <a:rPr lang="en-US" dirty="0"/>
              <a:t>)</a:t>
            </a:r>
          </a:p>
        </p:txBody>
      </p:sp>
      <p:pic>
        <p:nvPicPr>
          <p:cNvPr id="2050" name="Picture 2">
            <a:extLst>
              <a:ext uri="{FF2B5EF4-FFF2-40B4-BE49-F238E27FC236}">
                <a16:creationId xmlns:a16="http://schemas.microsoft.com/office/drawing/2014/main" id="{F488F1E8-2079-52E9-CBC6-514A9127D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78" y="173411"/>
            <a:ext cx="3196745" cy="223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89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CE17240-9D6B-0CE9-62B9-A9A1737C2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08" y="604838"/>
            <a:ext cx="5456145" cy="334859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49D2FC4-9518-7176-E0BA-54661A0C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121" y="727822"/>
            <a:ext cx="4778847" cy="2893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CEF814-654F-3A8C-2F4B-0613980A063D}"/>
              </a:ext>
            </a:extLst>
          </p:cNvPr>
          <p:cNvSpPr txBox="1"/>
          <p:nvPr/>
        </p:nvSpPr>
        <p:spPr>
          <a:xfrm flipH="1">
            <a:off x="1273882" y="4392706"/>
            <a:ext cx="6561270"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FF0000"/>
                </a:solidFill>
              </a:rPr>
              <a:t>Most no of book users are Young adults followed by middle age adults </a:t>
            </a:r>
          </a:p>
          <a:p>
            <a:pPr marL="285750" indent="-285750">
              <a:buFont typeface="Wingdings" panose="05000000000000000000" pitchFamily="2" charset="2"/>
              <a:buChar char="Ø"/>
            </a:pPr>
            <a:r>
              <a:rPr lang="en-US" sz="2400" dirty="0">
                <a:solidFill>
                  <a:srgbClr val="FF0000"/>
                </a:solidFill>
              </a:rPr>
              <a:t>Least no of book users are very age adults</a:t>
            </a:r>
          </a:p>
        </p:txBody>
      </p:sp>
    </p:spTree>
    <p:extLst>
      <p:ext uri="{BB962C8B-B14F-4D97-AF65-F5344CB8AC3E}">
        <p14:creationId xmlns:p14="http://schemas.microsoft.com/office/powerpoint/2010/main" val="137146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B7BF122-8E75-E822-4D2B-464955A36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908" y="484094"/>
            <a:ext cx="5818092" cy="4840941"/>
          </a:xfrm>
        </p:spPr>
      </p:pic>
      <p:pic>
        <p:nvPicPr>
          <p:cNvPr id="10" name="Picture 9">
            <a:extLst>
              <a:ext uri="{FF2B5EF4-FFF2-40B4-BE49-F238E27FC236}">
                <a16:creationId xmlns:a16="http://schemas.microsoft.com/office/drawing/2014/main" id="{91424D8F-0134-48A1-9E7C-779A90F5C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74" y="484094"/>
            <a:ext cx="4996120" cy="4903695"/>
          </a:xfrm>
          <a:prstGeom prst="rect">
            <a:avLst/>
          </a:prstGeom>
        </p:spPr>
      </p:pic>
      <p:sp>
        <p:nvSpPr>
          <p:cNvPr id="11" name="TextBox 10">
            <a:extLst>
              <a:ext uri="{FF2B5EF4-FFF2-40B4-BE49-F238E27FC236}">
                <a16:creationId xmlns:a16="http://schemas.microsoft.com/office/drawing/2014/main" id="{B0243C63-BEE6-8BA1-63B8-DD8C8374A645}"/>
              </a:ext>
            </a:extLst>
          </p:cNvPr>
          <p:cNvSpPr txBox="1"/>
          <p:nvPr/>
        </p:nvSpPr>
        <p:spPr>
          <a:xfrm>
            <a:off x="821974" y="5567081"/>
            <a:ext cx="8274424"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We started merging all three datasets into one master dataset</a:t>
            </a:r>
          </a:p>
          <a:p>
            <a:pPr marL="285750" indent="-285750">
              <a:buFont typeface="Wingdings" panose="05000000000000000000" pitchFamily="2" charset="2"/>
              <a:buChar char="Ø"/>
            </a:pPr>
            <a:r>
              <a:rPr lang="en-US" dirty="0"/>
              <a:t>We can see that there are null values in column book-</a:t>
            </a:r>
            <a:r>
              <a:rPr lang="en-US" dirty="0" err="1"/>
              <a:t>title,book</a:t>
            </a:r>
            <a:r>
              <a:rPr lang="en-US" dirty="0"/>
              <a:t>-</a:t>
            </a:r>
            <a:r>
              <a:rPr lang="en-US" dirty="0" err="1"/>
              <a:t>author,year</a:t>
            </a:r>
            <a:r>
              <a:rPr lang="en-US" dirty="0"/>
              <a:t> of </a:t>
            </a:r>
            <a:r>
              <a:rPr lang="en-US" dirty="0" err="1"/>
              <a:t>publication,image-S,image-M,image-L,so</a:t>
            </a:r>
            <a:r>
              <a:rPr lang="en-US" dirty="0"/>
              <a:t> we drop those records from the dataset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005050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1472</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Calibri</vt:lpstr>
      <vt:lpstr>Calibri Light</vt:lpstr>
      <vt:lpstr>Georgia</vt:lpstr>
      <vt:lpstr>Helvetica Neue</vt:lpstr>
      <vt:lpstr>Söhne</vt:lpstr>
      <vt:lpstr>Wingdings</vt:lpstr>
      <vt:lpstr>Office Theme</vt:lpstr>
      <vt:lpstr>Book Recommendation System(P-167)</vt:lpstr>
      <vt:lpstr>PowerPoint Presentation</vt:lpstr>
      <vt:lpstr>INTRODUCTION </vt:lpstr>
      <vt:lpstr>Objective: On the basis of the given datasets that contain the required records, we need to build a Machine Learning (ML) model to recommend book(s).  </vt:lpstr>
      <vt:lpstr>DATA PREPARATION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System(P-167)</dc:title>
  <dc:creator>Madan K</dc:creator>
  <cp:lastModifiedBy>Madan K</cp:lastModifiedBy>
  <cp:revision>1</cp:revision>
  <dcterms:created xsi:type="dcterms:W3CDTF">2023-01-29T05:30:37Z</dcterms:created>
  <dcterms:modified xsi:type="dcterms:W3CDTF">2023-01-30T13:33:44Z</dcterms:modified>
</cp:coreProperties>
</file>