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9" r:id="rId14"/>
    <p:sldId id="270" r:id="rId15"/>
    <p:sldId id="267" r:id="rId16"/>
    <p:sldId id="271" r:id="rId17"/>
    <p:sldId id="272" r:id="rId18"/>
    <p:sldId id="273" r:id="rId19"/>
    <p:sldId id="275" r:id="rId20"/>
    <p:sldId id="276" r:id="rId21"/>
    <p:sldId id="279" r:id="rId22"/>
    <p:sldId id="278" r:id="rId23"/>
    <p:sldId id="277" r:id="rId24"/>
    <p:sldId id="303" r:id="rId25"/>
    <p:sldId id="274" r:id="rId26"/>
    <p:sldId id="292" r:id="rId27"/>
    <p:sldId id="291" r:id="rId28"/>
    <p:sldId id="281" r:id="rId29"/>
    <p:sldId id="290" r:id="rId30"/>
    <p:sldId id="293" r:id="rId31"/>
    <p:sldId id="294" r:id="rId32"/>
    <p:sldId id="287" r:id="rId33"/>
    <p:sldId id="286" r:id="rId34"/>
    <p:sldId id="295" r:id="rId35"/>
    <p:sldId id="296" r:id="rId36"/>
    <p:sldId id="297" r:id="rId37"/>
    <p:sldId id="298" r:id="rId38"/>
    <p:sldId id="299" r:id="rId39"/>
    <p:sldId id="289" r:id="rId40"/>
    <p:sldId id="288" r:id="rId41"/>
    <p:sldId id="300" r:id="rId42"/>
    <p:sldId id="302"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17"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n K" userId="5ca58c4f95195cd4" providerId="LiveId" clId="{7E30C434-0666-465A-A0A6-264A62B9CD70}"/>
    <pc:docChg chg="undo custSel addSld delSld modSld sldOrd">
      <pc:chgData name="Madan K" userId="5ca58c4f95195cd4" providerId="LiveId" clId="{7E30C434-0666-465A-A0A6-264A62B9CD70}" dt="2023-03-09T09:10:56.853" v="373" actId="14100"/>
      <pc:docMkLst>
        <pc:docMk/>
      </pc:docMkLst>
      <pc:sldChg chg="delSp delDesignElem">
        <pc:chgData name="Madan K" userId="5ca58c4f95195cd4" providerId="LiveId" clId="{7E30C434-0666-465A-A0A6-264A62B9CD70}" dt="2023-03-09T09:08:04.385" v="347"/>
        <pc:sldMkLst>
          <pc:docMk/>
          <pc:sldMk cId="109857222" sldId="256"/>
        </pc:sldMkLst>
        <pc:spChg chg="del">
          <ac:chgData name="Madan K" userId="5ca58c4f95195cd4" providerId="LiveId" clId="{7E30C434-0666-465A-A0A6-264A62B9CD70}" dt="2023-03-09T09:08:04.385" v="347"/>
          <ac:spMkLst>
            <pc:docMk/>
            <pc:sldMk cId="109857222" sldId="256"/>
            <ac:spMk id="192" creationId="{A4798C7F-C8CA-4799-BF37-3AB4642CDB66}"/>
          </ac:spMkLst>
        </pc:spChg>
        <pc:spChg chg="del">
          <ac:chgData name="Madan K" userId="5ca58c4f95195cd4" providerId="LiveId" clId="{7E30C434-0666-465A-A0A6-264A62B9CD70}" dt="2023-03-09T09:08:04.385" v="347"/>
          <ac:spMkLst>
            <pc:docMk/>
            <pc:sldMk cId="109857222" sldId="256"/>
            <ac:spMk id="225" creationId="{216BB147-20D5-4D93-BDA5-1BC614D6A4B2}"/>
          </ac:spMkLst>
        </pc:spChg>
        <pc:spChg chg="del">
          <ac:chgData name="Madan K" userId="5ca58c4f95195cd4" providerId="LiveId" clId="{7E30C434-0666-465A-A0A6-264A62B9CD70}" dt="2023-03-09T09:08:04.385" v="347"/>
          <ac:spMkLst>
            <pc:docMk/>
            <pc:sldMk cId="109857222" sldId="256"/>
            <ac:spMk id="227" creationId="{0A253F60-DE40-4508-A37A-61331DF1DD5D}"/>
          </ac:spMkLst>
        </pc:spChg>
        <pc:spChg chg="del">
          <ac:chgData name="Madan K" userId="5ca58c4f95195cd4" providerId="LiveId" clId="{7E30C434-0666-465A-A0A6-264A62B9CD70}" dt="2023-03-09T09:08:04.385" v="347"/>
          <ac:spMkLst>
            <pc:docMk/>
            <pc:sldMk cId="109857222" sldId="256"/>
            <ac:spMk id="229" creationId="{3641B661-AFF8-4415-AFC2-06BEDF8F1771}"/>
          </ac:spMkLst>
        </pc:spChg>
        <pc:spChg chg="del">
          <ac:chgData name="Madan K" userId="5ca58c4f95195cd4" providerId="LiveId" clId="{7E30C434-0666-465A-A0A6-264A62B9CD70}" dt="2023-03-09T09:08:04.385" v="347"/>
          <ac:spMkLst>
            <pc:docMk/>
            <pc:sldMk cId="109857222" sldId="256"/>
            <ac:spMk id="262" creationId="{242BA0AC-1FED-4500-9D9D-ADD865CC32D1}"/>
          </ac:spMkLst>
        </pc:spChg>
        <pc:spChg chg="del">
          <ac:chgData name="Madan K" userId="5ca58c4f95195cd4" providerId="LiveId" clId="{7E30C434-0666-465A-A0A6-264A62B9CD70}" dt="2023-03-09T09:08:04.385" v="347"/>
          <ac:spMkLst>
            <pc:docMk/>
            <pc:sldMk cId="109857222" sldId="256"/>
            <ac:spMk id="295" creationId="{1C582B07-D0F0-4B6B-A5D9-D2F192CB3A4E}"/>
          </ac:spMkLst>
        </pc:spChg>
        <pc:spChg chg="del">
          <ac:chgData name="Madan K" userId="5ca58c4f95195cd4" providerId="LiveId" clId="{7E30C434-0666-465A-A0A6-264A62B9CD70}" dt="2023-03-09T09:08:04.385" v="347"/>
          <ac:spMkLst>
            <pc:docMk/>
            <pc:sldMk cId="109857222" sldId="256"/>
            <ac:spMk id="297" creationId="{A443BE40-0C90-4E34-B4FC-4332F591CA9F}"/>
          </ac:spMkLst>
        </pc:spChg>
        <pc:spChg chg="del">
          <ac:chgData name="Madan K" userId="5ca58c4f95195cd4" providerId="LiveId" clId="{7E30C434-0666-465A-A0A6-264A62B9CD70}" dt="2023-03-09T09:08:04.385" v="347"/>
          <ac:spMkLst>
            <pc:docMk/>
            <pc:sldMk cId="109857222" sldId="256"/>
            <ac:spMk id="299" creationId="{DA1A4301-6FFC-4C82-A1FA-7634D8CAA8F5}"/>
          </ac:spMkLst>
        </pc:spChg>
        <pc:spChg chg="del">
          <ac:chgData name="Madan K" userId="5ca58c4f95195cd4" providerId="LiveId" clId="{7E30C434-0666-465A-A0A6-264A62B9CD70}" dt="2023-03-09T09:08:04.385" v="347"/>
          <ac:spMkLst>
            <pc:docMk/>
            <pc:sldMk cId="109857222" sldId="256"/>
            <ac:spMk id="301" creationId="{6B3F2C46-7A40-4F74-B24B-162ACC39D9E9}"/>
          </ac:spMkLst>
        </pc:spChg>
        <pc:grpChg chg="del">
          <ac:chgData name="Madan K" userId="5ca58c4f95195cd4" providerId="LiveId" clId="{7E30C434-0666-465A-A0A6-264A62B9CD70}" dt="2023-03-09T09:08:04.385" v="347"/>
          <ac:grpSpMkLst>
            <pc:docMk/>
            <pc:sldMk cId="109857222" sldId="256"/>
            <ac:grpSpMk id="194" creationId="{87F0794B-55D3-4D2D-BDE7-4688ED321E42}"/>
          </ac:grpSpMkLst>
        </pc:grpChg>
        <pc:grpChg chg="del">
          <ac:chgData name="Madan K" userId="5ca58c4f95195cd4" providerId="LiveId" clId="{7E30C434-0666-465A-A0A6-264A62B9CD70}" dt="2023-03-09T09:08:04.385" v="347"/>
          <ac:grpSpMkLst>
            <pc:docMk/>
            <pc:sldMk cId="109857222" sldId="256"/>
            <ac:grpSpMk id="231" creationId="{6A92C8C7-F634-4E4E-9337-1DD729F03356}"/>
          </ac:grpSpMkLst>
        </pc:grpChg>
        <pc:grpChg chg="del">
          <ac:chgData name="Madan K" userId="5ca58c4f95195cd4" providerId="LiveId" clId="{7E30C434-0666-465A-A0A6-264A62B9CD70}" dt="2023-03-09T09:08:04.385" v="347"/>
          <ac:grpSpMkLst>
            <pc:docMk/>
            <pc:sldMk cId="109857222" sldId="256"/>
            <ac:grpSpMk id="264" creationId="{2237A8A1-0297-4852-9B8C-50D7B6F4C388}"/>
          </ac:grpSpMkLst>
        </pc:grpChg>
        <pc:grpChg chg="del">
          <ac:chgData name="Madan K" userId="5ca58c4f95195cd4" providerId="LiveId" clId="{7E30C434-0666-465A-A0A6-264A62B9CD70}" dt="2023-03-09T09:08:04.385" v="347"/>
          <ac:grpSpMkLst>
            <pc:docMk/>
            <pc:sldMk cId="109857222" sldId="256"/>
            <ac:grpSpMk id="303" creationId="{8323DD1D-77DE-48B2-A0A0-6265801531E5}"/>
          </ac:grpSpMkLst>
        </pc:grpChg>
      </pc:sldChg>
      <pc:sldChg chg="delSp delDesignElem">
        <pc:chgData name="Madan K" userId="5ca58c4f95195cd4" providerId="LiveId" clId="{7E30C434-0666-465A-A0A6-264A62B9CD70}" dt="2023-03-09T09:08:04.385" v="347"/>
        <pc:sldMkLst>
          <pc:docMk/>
          <pc:sldMk cId="828550451" sldId="257"/>
        </pc:sldMkLst>
        <pc:spChg chg="del">
          <ac:chgData name="Madan K" userId="5ca58c4f95195cd4" providerId="LiveId" clId="{7E30C434-0666-465A-A0A6-264A62B9CD70}" dt="2023-03-09T09:08:04.385" v="347"/>
          <ac:spMkLst>
            <pc:docMk/>
            <pc:sldMk cId="828550451" sldId="257"/>
            <ac:spMk id="9" creationId="{13B6DAC6-0186-4D62-AD69-90B9C0411EA3}"/>
          </ac:spMkLst>
        </pc:spChg>
        <pc:spChg chg="del">
          <ac:chgData name="Madan K" userId="5ca58c4f95195cd4" providerId="LiveId" clId="{7E30C434-0666-465A-A0A6-264A62B9CD70}" dt="2023-03-09T09:08:04.385" v="347"/>
          <ac:spMkLst>
            <pc:docMk/>
            <pc:sldMk cId="828550451" sldId="257"/>
            <ac:spMk id="11" creationId="{BA6285CA-6AFA-4F27-AFB5-1B32CDE09B1A}"/>
          </ac:spMkLst>
        </pc:spChg>
        <pc:spChg chg="del">
          <ac:chgData name="Madan K" userId="5ca58c4f95195cd4" providerId="LiveId" clId="{7E30C434-0666-465A-A0A6-264A62B9CD70}" dt="2023-03-09T09:08:04.385" v="347"/>
          <ac:spMkLst>
            <pc:docMk/>
            <pc:sldMk cId="828550451" sldId="257"/>
            <ac:spMk id="44" creationId="{94D786EB-944C-47D5-B631-899F4029B02E}"/>
          </ac:spMkLst>
        </pc:spChg>
        <pc:grpChg chg="del">
          <ac:chgData name="Madan K" userId="5ca58c4f95195cd4" providerId="LiveId" clId="{7E30C434-0666-465A-A0A6-264A62B9CD70}" dt="2023-03-09T09:08:04.385" v="347"/>
          <ac:grpSpMkLst>
            <pc:docMk/>
            <pc:sldMk cId="828550451" sldId="257"/>
            <ac:grpSpMk id="13" creationId="{91108A0F-8C78-4294-B028-9F09581FC0A3}"/>
          </ac:grpSpMkLst>
        </pc:grpChg>
      </pc:sldChg>
      <pc:sldChg chg="delSp delDesignElem">
        <pc:chgData name="Madan K" userId="5ca58c4f95195cd4" providerId="LiveId" clId="{7E30C434-0666-465A-A0A6-264A62B9CD70}" dt="2023-03-09T09:08:04.385" v="347"/>
        <pc:sldMkLst>
          <pc:docMk/>
          <pc:sldMk cId="70081672" sldId="258"/>
        </pc:sldMkLst>
        <pc:spChg chg="del">
          <ac:chgData name="Madan K" userId="5ca58c4f95195cd4" providerId="LiveId" clId="{7E30C434-0666-465A-A0A6-264A62B9CD70}" dt="2023-03-09T09:08:04.385" v="347"/>
          <ac:spMkLst>
            <pc:docMk/>
            <pc:sldMk cId="70081672" sldId="258"/>
            <ac:spMk id="9" creationId="{13B6DAC6-0186-4D62-AD69-90B9C0411EA3}"/>
          </ac:spMkLst>
        </pc:spChg>
        <pc:spChg chg="del">
          <ac:chgData name="Madan K" userId="5ca58c4f95195cd4" providerId="LiveId" clId="{7E30C434-0666-465A-A0A6-264A62B9CD70}" dt="2023-03-09T09:08:04.385" v="347"/>
          <ac:spMkLst>
            <pc:docMk/>
            <pc:sldMk cId="70081672" sldId="258"/>
            <ac:spMk id="11" creationId="{BA6285CA-6AFA-4F27-AFB5-1B32CDE09B1A}"/>
          </ac:spMkLst>
        </pc:spChg>
        <pc:spChg chg="del">
          <ac:chgData name="Madan K" userId="5ca58c4f95195cd4" providerId="LiveId" clId="{7E30C434-0666-465A-A0A6-264A62B9CD70}" dt="2023-03-09T09:08:04.385" v="347"/>
          <ac:spMkLst>
            <pc:docMk/>
            <pc:sldMk cId="70081672" sldId="258"/>
            <ac:spMk id="44" creationId="{94D786EB-944C-47D5-B631-899F4029B02E}"/>
          </ac:spMkLst>
        </pc:spChg>
        <pc:grpChg chg="del">
          <ac:chgData name="Madan K" userId="5ca58c4f95195cd4" providerId="LiveId" clId="{7E30C434-0666-465A-A0A6-264A62B9CD70}" dt="2023-03-09T09:08:04.385" v="347"/>
          <ac:grpSpMkLst>
            <pc:docMk/>
            <pc:sldMk cId="70081672" sldId="258"/>
            <ac:grpSpMk id="13" creationId="{91108A0F-8C78-4294-B028-9F09581FC0A3}"/>
          </ac:grpSpMkLst>
        </pc:grpChg>
      </pc:sldChg>
      <pc:sldChg chg="delSp delDesignElem">
        <pc:chgData name="Madan K" userId="5ca58c4f95195cd4" providerId="LiveId" clId="{7E30C434-0666-465A-A0A6-264A62B9CD70}" dt="2023-03-09T09:08:04.385" v="347"/>
        <pc:sldMkLst>
          <pc:docMk/>
          <pc:sldMk cId="1482322614" sldId="259"/>
        </pc:sldMkLst>
        <pc:spChg chg="del">
          <ac:chgData name="Madan K" userId="5ca58c4f95195cd4" providerId="LiveId" clId="{7E30C434-0666-465A-A0A6-264A62B9CD70}" dt="2023-03-09T09:08:04.385" v="347"/>
          <ac:spMkLst>
            <pc:docMk/>
            <pc:sldMk cId="1482322614" sldId="259"/>
            <ac:spMk id="9" creationId="{13B6DAC6-0186-4D62-AD69-90B9C0411EA3}"/>
          </ac:spMkLst>
        </pc:spChg>
        <pc:spChg chg="del">
          <ac:chgData name="Madan K" userId="5ca58c4f95195cd4" providerId="LiveId" clId="{7E30C434-0666-465A-A0A6-264A62B9CD70}" dt="2023-03-09T09:08:04.385" v="347"/>
          <ac:spMkLst>
            <pc:docMk/>
            <pc:sldMk cId="1482322614" sldId="259"/>
            <ac:spMk id="11" creationId="{BA6285CA-6AFA-4F27-AFB5-1B32CDE09B1A}"/>
          </ac:spMkLst>
        </pc:spChg>
        <pc:spChg chg="del">
          <ac:chgData name="Madan K" userId="5ca58c4f95195cd4" providerId="LiveId" clId="{7E30C434-0666-465A-A0A6-264A62B9CD70}" dt="2023-03-09T09:08:04.385" v="347"/>
          <ac:spMkLst>
            <pc:docMk/>
            <pc:sldMk cId="1482322614" sldId="259"/>
            <ac:spMk id="44" creationId="{94D786EB-944C-47D5-B631-899F4029B02E}"/>
          </ac:spMkLst>
        </pc:spChg>
        <pc:grpChg chg="del">
          <ac:chgData name="Madan K" userId="5ca58c4f95195cd4" providerId="LiveId" clId="{7E30C434-0666-465A-A0A6-264A62B9CD70}" dt="2023-03-09T09:08:04.385" v="347"/>
          <ac:grpSpMkLst>
            <pc:docMk/>
            <pc:sldMk cId="1482322614" sldId="259"/>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057909791" sldId="260"/>
        </pc:sldMkLst>
        <pc:spChg chg="mod">
          <ac:chgData name="Madan K" userId="5ca58c4f95195cd4" providerId="LiveId" clId="{7E30C434-0666-465A-A0A6-264A62B9CD70}" dt="2023-03-09T07:46:40.162" v="44" actId="27636"/>
          <ac:spMkLst>
            <pc:docMk/>
            <pc:sldMk cId="2057909791" sldId="260"/>
            <ac:spMk id="6" creationId="{DFB2F590-1B8E-38B4-8C76-A6499E842918}"/>
          </ac:spMkLst>
        </pc:spChg>
        <pc:spChg chg="del">
          <ac:chgData name="Madan K" userId="5ca58c4f95195cd4" providerId="LiveId" clId="{7E30C434-0666-465A-A0A6-264A62B9CD70}" dt="2023-03-09T09:08:04.385" v="347"/>
          <ac:spMkLst>
            <pc:docMk/>
            <pc:sldMk cId="2057909791" sldId="260"/>
            <ac:spMk id="9" creationId="{13B6DAC6-0186-4D62-AD69-90B9C0411EA3}"/>
          </ac:spMkLst>
        </pc:spChg>
        <pc:spChg chg="del">
          <ac:chgData name="Madan K" userId="5ca58c4f95195cd4" providerId="LiveId" clId="{7E30C434-0666-465A-A0A6-264A62B9CD70}" dt="2023-03-09T09:08:04.385" v="347"/>
          <ac:spMkLst>
            <pc:docMk/>
            <pc:sldMk cId="2057909791" sldId="260"/>
            <ac:spMk id="11" creationId="{BA6285CA-6AFA-4F27-AFB5-1B32CDE09B1A}"/>
          </ac:spMkLst>
        </pc:spChg>
        <pc:spChg chg="del">
          <ac:chgData name="Madan K" userId="5ca58c4f95195cd4" providerId="LiveId" clId="{7E30C434-0666-465A-A0A6-264A62B9CD70}" dt="2023-03-09T09:08:04.385" v="347"/>
          <ac:spMkLst>
            <pc:docMk/>
            <pc:sldMk cId="2057909791" sldId="260"/>
            <ac:spMk id="44" creationId="{94D786EB-944C-47D5-B631-899F4029B02E}"/>
          </ac:spMkLst>
        </pc:spChg>
        <pc:grpChg chg="del">
          <ac:chgData name="Madan K" userId="5ca58c4f95195cd4" providerId="LiveId" clId="{7E30C434-0666-465A-A0A6-264A62B9CD70}" dt="2023-03-09T09:08:04.385" v="347"/>
          <ac:grpSpMkLst>
            <pc:docMk/>
            <pc:sldMk cId="2057909791" sldId="260"/>
            <ac:grpSpMk id="13" creationId="{91108A0F-8C78-4294-B028-9F09581FC0A3}"/>
          </ac:grpSpMkLst>
        </pc:grpChg>
      </pc:sldChg>
      <pc:sldChg chg="delSp delDesignElem">
        <pc:chgData name="Madan K" userId="5ca58c4f95195cd4" providerId="LiveId" clId="{7E30C434-0666-465A-A0A6-264A62B9CD70}" dt="2023-03-09T09:08:04.385" v="347"/>
        <pc:sldMkLst>
          <pc:docMk/>
          <pc:sldMk cId="1932596540" sldId="261"/>
        </pc:sldMkLst>
        <pc:spChg chg="del">
          <ac:chgData name="Madan K" userId="5ca58c4f95195cd4" providerId="LiveId" clId="{7E30C434-0666-465A-A0A6-264A62B9CD70}" dt="2023-03-09T09:08:04.385" v="347"/>
          <ac:spMkLst>
            <pc:docMk/>
            <pc:sldMk cId="1932596540" sldId="261"/>
            <ac:spMk id="9" creationId="{13B6DAC6-0186-4D62-AD69-90B9C0411EA3}"/>
          </ac:spMkLst>
        </pc:spChg>
        <pc:spChg chg="del">
          <ac:chgData name="Madan K" userId="5ca58c4f95195cd4" providerId="LiveId" clId="{7E30C434-0666-465A-A0A6-264A62B9CD70}" dt="2023-03-09T09:08:04.385" v="347"/>
          <ac:spMkLst>
            <pc:docMk/>
            <pc:sldMk cId="1932596540" sldId="261"/>
            <ac:spMk id="11" creationId="{BA6285CA-6AFA-4F27-AFB5-1B32CDE09B1A}"/>
          </ac:spMkLst>
        </pc:spChg>
        <pc:spChg chg="del">
          <ac:chgData name="Madan K" userId="5ca58c4f95195cd4" providerId="LiveId" clId="{7E30C434-0666-465A-A0A6-264A62B9CD70}" dt="2023-03-09T09:08:04.385" v="347"/>
          <ac:spMkLst>
            <pc:docMk/>
            <pc:sldMk cId="1932596540" sldId="261"/>
            <ac:spMk id="44" creationId="{94D786EB-944C-47D5-B631-899F4029B02E}"/>
          </ac:spMkLst>
        </pc:spChg>
        <pc:grpChg chg="del">
          <ac:chgData name="Madan K" userId="5ca58c4f95195cd4" providerId="LiveId" clId="{7E30C434-0666-465A-A0A6-264A62B9CD70}" dt="2023-03-09T09:08:04.385" v="347"/>
          <ac:grpSpMkLst>
            <pc:docMk/>
            <pc:sldMk cId="1932596540" sldId="261"/>
            <ac:grpSpMk id="13" creationId="{91108A0F-8C78-4294-B028-9F09581FC0A3}"/>
          </ac:grpSpMkLst>
        </pc:grpChg>
      </pc:sldChg>
      <pc:sldChg chg="delSp delDesignElem">
        <pc:chgData name="Madan K" userId="5ca58c4f95195cd4" providerId="LiveId" clId="{7E30C434-0666-465A-A0A6-264A62B9CD70}" dt="2023-03-09T09:08:04.385" v="347"/>
        <pc:sldMkLst>
          <pc:docMk/>
          <pc:sldMk cId="4279770531" sldId="262"/>
        </pc:sldMkLst>
        <pc:spChg chg="del">
          <ac:chgData name="Madan K" userId="5ca58c4f95195cd4" providerId="LiveId" clId="{7E30C434-0666-465A-A0A6-264A62B9CD70}" dt="2023-03-09T09:08:04.385" v="347"/>
          <ac:spMkLst>
            <pc:docMk/>
            <pc:sldMk cId="4279770531" sldId="262"/>
            <ac:spMk id="9" creationId="{13B6DAC6-0186-4D62-AD69-90B9C0411EA3}"/>
          </ac:spMkLst>
        </pc:spChg>
        <pc:spChg chg="del">
          <ac:chgData name="Madan K" userId="5ca58c4f95195cd4" providerId="LiveId" clId="{7E30C434-0666-465A-A0A6-264A62B9CD70}" dt="2023-03-09T09:08:04.385" v="347"/>
          <ac:spMkLst>
            <pc:docMk/>
            <pc:sldMk cId="4279770531" sldId="262"/>
            <ac:spMk id="11" creationId="{BA6285CA-6AFA-4F27-AFB5-1B32CDE09B1A}"/>
          </ac:spMkLst>
        </pc:spChg>
        <pc:spChg chg="del">
          <ac:chgData name="Madan K" userId="5ca58c4f95195cd4" providerId="LiveId" clId="{7E30C434-0666-465A-A0A6-264A62B9CD70}" dt="2023-03-09T09:08:04.385" v="347"/>
          <ac:spMkLst>
            <pc:docMk/>
            <pc:sldMk cId="4279770531" sldId="262"/>
            <ac:spMk id="44" creationId="{94D786EB-944C-47D5-B631-899F4029B02E}"/>
          </ac:spMkLst>
        </pc:spChg>
        <pc:grpChg chg="del">
          <ac:chgData name="Madan K" userId="5ca58c4f95195cd4" providerId="LiveId" clId="{7E30C434-0666-465A-A0A6-264A62B9CD70}" dt="2023-03-09T09:08:04.385" v="347"/>
          <ac:grpSpMkLst>
            <pc:docMk/>
            <pc:sldMk cId="4279770531" sldId="262"/>
            <ac:grpSpMk id="13" creationId="{91108A0F-8C78-4294-B028-9F09581FC0A3}"/>
          </ac:grpSpMkLst>
        </pc:grpChg>
      </pc:sldChg>
      <pc:sldChg chg="delSp delDesignElem">
        <pc:chgData name="Madan K" userId="5ca58c4f95195cd4" providerId="LiveId" clId="{7E30C434-0666-465A-A0A6-264A62B9CD70}" dt="2023-03-09T09:08:04.385" v="347"/>
        <pc:sldMkLst>
          <pc:docMk/>
          <pc:sldMk cId="2929400971" sldId="263"/>
        </pc:sldMkLst>
        <pc:spChg chg="del">
          <ac:chgData name="Madan K" userId="5ca58c4f95195cd4" providerId="LiveId" clId="{7E30C434-0666-465A-A0A6-264A62B9CD70}" dt="2023-03-09T09:08:04.385" v="347"/>
          <ac:spMkLst>
            <pc:docMk/>
            <pc:sldMk cId="2929400971" sldId="263"/>
            <ac:spMk id="9" creationId="{13B6DAC6-0186-4D62-AD69-90B9C0411EA3}"/>
          </ac:spMkLst>
        </pc:spChg>
        <pc:spChg chg="del">
          <ac:chgData name="Madan K" userId="5ca58c4f95195cd4" providerId="LiveId" clId="{7E30C434-0666-465A-A0A6-264A62B9CD70}" dt="2023-03-09T09:08:04.385" v="347"/>
          <ac:spMkLst>
            <pc:docMk/>
            <pc:sldMk cId="2929400971" sldId="263"/>
            <ac:spMk id="11" creationId="{BA6285CA-6AFA-4F27-AFB5-1B32CDE09B1A}"/>
          </ac:spMkLst>
        </pc:spChg>
        <pc:spChg chg="del">
          <ac:chgData name="Madan K" userId="5ca58c4f95195cd4" providerId="LiveId" clId="{7E30C434-0666-465A-A0A6-264A62B9CD70}" dt="2023-03-09T09:08:04.385" v="347"/>
          <ac:spMkLst>
            <pc:docMk/>
            <pc:sldMk cId="2929400971" sldId="263"/>
            <ac:spMk id="44" creationId="{94D786EB-944C-47D5-B631-899F4029B02E}"/>
          </ac:spMkLst>
        </pc:spChg>
        <pc:grpChg chg="del">
          <ac:chgData name="Madan K" userId="5ca58c4f95195cd4" providerId="LiveId" clId="{7E30C434-0666-465A-A0A6-264A62B9CD70}" dt="2023-03-09T09:08:04.385" v="347"/>
          <ac:grpSpMkLst>
            <pc:docMk/>
            <pc:sldMk cId="2929400971" sldId="263"/>
            <ac:grpSpMk id="13" creationId="{91108A0F-8C78-4294-B028-9F09581FC0A3}"/>
          </ac:grpSpMkLst>
        </pc:grpChg>
      </pc:sldChg>
      <pc:sldChg chg="delSp delDesignElem">
        <pc:chgData name="Madan K" userId="5ca58c4f95195cd4" providerId="LiveId" clId="{7E30C434-0666-465A-A0A6-264A62B9CD70}" dt="2023-03-09T09:08:04.385" v="347"/>
        <pc:sldMkLst>
          <pc:docMk/>
          <pc:sldMk cId="1992605853" sldId="264"/>
        </pc:sldMkLst>
        <pc:spChg chg="del">
          <ac:chgData name="Madan K" userId="5ca58c4f95195cd4" providerId="LiveId" clId="{7E30C434-0666-465A-A0A6-264A62B9CD70}" dt="2023-03-09T09:08:04.385" v="347"/>
          <ac:spMkLst>
            <pc:docMk/>
            <pc:sldMk cId="1992605853" sldId="264"/>
            <ac:spMk id="9" creationId="{13B6DAC6-0186-4D62-AD69-90B9C0411EA3}"/>
          </ac:spMkLst>
        </pc:spChg>
        <pc:spChg chg="del">
          <ac:chgData name="Madan K" userId="5ca58c4f95195cd4" providerId="LiveId" clId="{7E30C434-0666-465A-A0A6-264A62B9CD70}" dt="2023-03-09T09:08:04.385" v="347"/>
          <ac:spMkLst>
            <pc:docMk/>
            <pc:sldMk cId="1992605853" sldId="264"/>
            <ac:spMk id="11" creationId="{BA6285CA-6AFA-4F27-AFB5-1B32CDE09B1A}"/>
          </ac:spMkLst>
        </pc:spChg>
        <pc:spChg chg="del">
          <ac:chgData name="Madan K" userId="5ca58c4f95195cd4" providerId="LiveId" clId="{7E30C434-0666-465A-A0A6-264A62B9CD70}" dt="2023-03-09T09:08:04.385" v="347"/>
          <ac:spMkLst>
            <pc:docMk/>
            <pc:sldMk cId="1992605853" sldId="264"/>
            <ac:spMk id="44" creationId="{94D786EB-944C-47D5-B631-899F4029B02E}"/>
          </ac:spMkLst>
        </pc:spChg>
        <pc:grpChg chg="del">
          <ac:chgData name="Madan K" userId="5ca58c4f95195cd4" providerId="LiveId" clId="{7E30C434-0666-465A-A0A6-264A62B9CD70}" dt="2023-03-09T09:08:04.385" v="347"/>
          <ac:grpSpMkLst>
            <pc:docMk/>
            <pc:sldMk cId="1992605853" sldId="264"/>
            <ac:grpSpMk id="13" creationId="{91108A0F-8C78-4294-B028-9F09581FC0A3}"/>
          </ac:grpSpMkLst>
        </pc:grpChg>
      </pc:sldChg>
      <pc:sldChg chg="delSp delDesignElem">
        <pc:chgData name="Madan K" userId="5ca58c4f95195cd4" providerId="LiveId" clId="{7E30C434-0666-465A-A0A6-264A62B9CD70}" dt="2023-03-09T09:08:04.385" v="347"/>
        <pc:sldMkLst>
          <pc:docMk/>
          <pc:sldMk cId="2492700220" sldId="265"/>
        </pc:sldMkLst>
        <pc:spChg chg="del">
          <ac:chgData name="Madan K" userId="5ca58c4f95195cd4" providerId="LiveId" clId="{7E30C434-0666-465A-A0A6-264A62B9CD70}" dt="2023-03-09T09:08:04.385" v="347"/>
          <ac:spMkLst>
            <pc:docMk/>
            <pc:sldMk cId="2492700220" sldId="265"/>
            <ac:spMk id="9" creationId="{13B6DAC6-0186-4D62-AD69-90B9C0411EA3}"/>
          </ac:spMkLst>
        </pc:spChg>
        <pc:spChg chg="del">
          <ac:chgData name="Madan K" userId="5ca58c4f95195cd4" providerId="LiveId" clId="{7E30C434-0666-465A-A0A6-264A62B9CD70}" dt="2023-03-09T09:08:04.385" v="347"/>
          <ac:spMkLst>
            <pc:docMk/>
            <pc:sldMk cId="2492700220" sldId="265"/>
            <ac:spMk id="11" creationId="{BA6285CA-6AFA-4F27-AFB5-1B32CDE09B1A}"/>
          </ac:spMkLst>
        </pc:spChg>
        <pc:spChg chg="del">
          <ac:chgData name="Madan K" userId="5ca58c4f95195cd4" providerId="LiveId" clId="{7E30C434-0666-465A-A0A6-264A62B9CD70}" dt="2023-03-09T09:08:04.385" v="347"/>
          <ac:spMkLst>
            <pc:docMk/>
            <pc:sldMk cId="2492700220" sldId="265"/>
            <ac:spMk id="44" creationId="{94D786EB-944C-47D5-B631-899F4029B02E}"/>
          </ac:spMkLst>
        </pc:spChg>
        <pc:grpChg chg="del">
          <ac:chgData name="Madan K" userId="5ca58c4f95195cd4" providerId="LiveId" clId="{7E30C434-0666-465A-A0A6-264A62B9CD70}" dt="2023-03-09T09:08:04.385" v="347"/>
          <ac:grpSpMkLst>
            <pc:docMk/>
            <pc:sldMk cId="2492700220" sldId="265"/>
            <ac:grpSpMk id="13" creationId="{91108A0F-8C78-4294-B028-9F09581FC0A3}"/>
          </ac:grpSpMkLst>
        </pc:grpChg>
      </pc:sldChg>
      <pc:sldChg chg="delSp delDesignElem">
        <pc:chgData name="Madan K" userId="5ca58c4f95195cd4" providerId="LiveId" clId="{7E30C434-0666-465A-A0A6-264A62B9CD70}" dt="2023-03-09T09:08:04.385" v="347"/>
        <pc:sldMkLst>
          <pc:docMk/>
          <pc:sldMk cId="2688347377" sldId="266"/>
        </pc:sldMkLst>
        <pc:spChg chg="del">
          <ac:chgData name="Madan K" userId="5ca58c4f95195cd4" providerId="LiveId" clId="{7E30C434-0666-465A-A0A6-264A62B9CD70}" dt="2023-03-09T09:08:04.385" v="347"/>
          <ac:spMkLst>
            <pc:docMk/>
            <pc:sldMk cId="2688347377" sldId="266"/>
            <ac:spMk id="9" creationId="{13B6DAC6-0186-4D62-AD69-90B9C0411EA3}"/>
          </ac:spMkLst>
        </pc:spChg>
        <pc:spChg chg="del">
          <ac:chgData name="Madan K" userId="5ca58c4f95195cd4" providerId="LiveId" clId="{7E30C434-0666-465A-A0A6-264A62B9CD70}" dt="2023-03-09T09:08:04.385" v="347"/>
          <ac:spMkLst>
            <pc:docMk/>
            <pc:sldMk cId="2688347377" sldId="266"/>
            <ac:spMk id="11" creationId="{BA6285CA-6AFA-4F27-AFB5-1B32CDE09B1A}"/>
          </ac:spMkLst>
        </pc:spChg>
        <pc:spChg chg="del">
          <ac:chgData name="Madan K" userId="5ca58c4f95195cd4" providerId="LiveId" clId="{7E30C434-0666-465A-A0A6-264A62B9CD70}" dt="2023-03-09T09:08:04.385" v="347"/>
          <ac:spMkLst>
            <pc:docMk/>
            <pc:sldMk cId="2688347377" sldId="266"/>
            <ac:spMk id="44" creationId="{94D786EB-944C-47D5-B631-899F4029B02E}"/>
          </ac:spMkLst>
        </pc:spChg>
        <pc:grpChg chg="del">
          <ac:chgData name="Madan K" userId="5ca58c4f95195cd4" providerId="LiveId" clId="{7E30C434-0666-465A-A0A6-264A62B9CD70}" dt="2023-03-09T09:08:04.385" v="347"/>
          <ac:grpSpMkLst>
            <pc:docMk/>
            <pc:sldMk cId="2688347377" sldId="266"/>
            <ac:grpSpMk id="13" creationId="{91108A0F-8C78-4294-B028-9F09581FC0A3}"/>
          </ac:grpSpMkLst>
        </pc:grpChg>
      </pc:sldChg>
      <pc:sldChg chg="delSp delDesignElem">
        <pc:chgData name="Madan K" userId="5ca58c4f95195cd4" providerId="LiveId" clId="{7E30C434-0666-465A-A0A6-264A62B9CD70}" dt="2023-03-09T09:08:04.385" v="347"/>
        <pc:sldMkLst>
          <pc:docMk/>
          <pc:sldMk cId="3939221475" sldId="267"/>
        </pc:sldMkLst>
        <pc:spChg chg="del">
          <ac:chgData name="Madan K" userId="5ca58c4f95195cd4" providerId="LiveId" clId="{7E30C434-0666-465A-A0A6-264A62B9CD70}" dt="2023-03-09T09:08:04.385" v="347"/>
          <ac:spMkLst>
            <pc:docMk/>
            <pc:sldMk cId="3939221475" sldId="267"/>
            <ac:spMk id="9" creationId="{13B6DAC6-0186-4D62-AD69-90B9C0411EA3}"/>
          </ac:spMkLst>
        </pc:spChg>
        <pc:spChg chg="del">
          <ac:chgData name="Madan K" userId="5ca58c4f95195cd4" providerId="LiveId" clId="{7E30C434-0666-465A-A0A6-264A62B9CD70}" dt="2023-03-09T09:08:04.385" v="347"/>
          <ac:spMkLst>
            <pc:docMk/>
            <pc:sldMk cId="3939221475" sldId="267"/>
            <ac:spMk id="11" creationId="{BA6285CA-6AFA-4F27-AFB5-1B32CDE09B1A}"/>
          </ac:spMkLst>
        </pc:spChg>
        <pc:spChg chg="del">
          <ac:chgData name="Madan K" userId="5ca58c4f95195cd4" providerId="LiveId" clId="{7E30C434-0666-465A-A0A6-264A62B9CD70}" dt="2023-03-09T09:08:04.385" v="347"/>
          <ac:spMkLst>
            <pc:docMk/>
            <pc:sldMk cId="3939221475" sldId="267"/>
            <ac:spMk id="44" creationId="{94D786EB-944C-47D5-B631-899F4029B02E}"/>
          </ac:spMkLst>
        </pc:spChg>
        <pc:grpChg chg="del">
          <ac:chgData name="Madan K" userId="5ca58c4f95195cd4" providerId="LiveId" clId="{7E30C434-0666-465A-A0A6-264A62B9CD70}" dt="2023-03-09T09:08:04.385" v="347"/>
          <ac:grpSpMkLst>
            <pc:docMk/>
            <pc:sldMk cId="3939221475" sldId="267"/>
            <ac:grpSpMk id="13" creationId="{91108A0F-8C78-4294-B028-9F09581FC0A3}"/>
          </ac:grpSpMkLst>
        </pc:grpChg>
      </pc:sldChg>
      <pc:sldChg chg="delSp delDesignElem">
        <pc:chgData name="Madan K" userId="5ca58c4f95195cd4" providerId="LiveId" clId="{7E30C434-0666-465A-A0A6-264A62B9CD70}" dt="2023-03-09T09:08:04.385" v="347"/>
        <pc:sldMkLst>
          <pc:docMk/>
          <pc:sldMk cId="1254492382" sldId="268"/>
        </pc:sldMkLst>
        <pc:spChg chg="del">
          <ac:chgData name="Madan K" userId="5ca58c4f95195cd4" providerId="LiveId" clId="{7E30C434-0666-465A-A0A6-264A62B9CD70}" dt="2023-03-09T09:08:04.385" v="347"/>
          <ac:spMkLst>
            <pc:docMk/>
            <pc:sldMk cId="1254492382" sldId="268"/>
            <ac:spMk id="9" creationId="{13B6DAC6-0186-4D62-AD69-90B9C0411EA3}"/>
          </ac:spMkLst>
        </pc:spChg>
        <pc:spChg chg="del">
          <ac:chgData name="Madan K" userId="5ca58c4f95195cd4" providerId="LiveId" clId="{7E30C434-0666-465A-A0A6-264A62B9CD70}" dt="2023-03-09T09:08:04.385" v="347"/>
          <ac:spMkLst>
            <pc:docMk/>
            <pc:sldMk cId="1254492382" sldId="268"/>
            <ac:spMk id="11" creationId="{BA6285CA-6AFA-4F27-AFB5-1B32CDE09B1A}"/>
          </ac:spMkLst>
        </pc:spChg>
        <pc:spChg chg="del">
          <ac:chgData name="Madan K" userId="5ca58c4f95195cd4" providerId="LiveId" clId="{7E30C434-0666-465A-A0A6-264A62B9CD70}" dt="2023-03-09T09:08:04.385" v="347"/>
          <ac:spMkLst>
            <pc:docMk/>
            <pc:sldMk cId="1254492382" sldId="268"/>
            <ac:spMk id="44" creationId="{94D786EB-944C-47D5-B631-899F4029B02E}"/>
          </ac:spMkLst>
        </pc:spChg>
        <pc:grpChg chg="del">
          <ac:chgData name="Madan K" userId="5ca58c4f95195cd4" providerId="LiveId" clId="{7E30C434-0666-465A-A0A6-264A62B9CD70}" dt="2023-03-09T09:08:04.385" v="347"/>
          <ac:grpSpMkLst>
            <pc:docMk/>
            <pc:sldMk cId="1254492382" sldId="268"/>
            <ac:grpSpMk id="13" creationId="{91108A0F-8C78-4294-B028-9F09581FC0A3}"/>
          </ac:grpSpMkLst>
        </pc:grpChg>
      </pc:sldChg>
      <pc:sldChg chg="delSp delDesignElem">
        <pc:chgData name="Madan K" userId="5ca58c4f95195cd4" providerId="LiveId" clId="{7E30C434-0666-465A-A0A6-264A62B9CD70}" dt="2023-03-09T09:08:04.385" v="347"/>
        <pc:sldMkLst>
          <pc:docMk/>
          <pc:sldMk cId="1514962217" sldId="269"/>
        </pc:sldMkLst>
        <pc:spChg chg="del">
          <ac:chgData name="Madan K" userId="5ca58c4f95195cd4" providerId="LiveId" clId="{7E30C434-0666-465A-A0A6-264A62B9CD70}" dt="2023-03-09T09:08:04.385" v="347"/>
          <ac:spMkLst>
            <pc:docMk/>
            <pc:sldMk cId="1514962217" sldId="269"/>
            <ac:spMk id="9" creationId="{13B6DAC6-0186-4D62-AD69-90B9C0411EA3}"/>
          </ac:spMkLst>
        </pc:spChg>
        <pc:spChg chg="del">
          <ac:chgData name="Madan K" userId="5ca58c4f95195cd4" providerId="LiveId" clId="{7E30C434-0666-465A-A0A6-264A62B9CD70}" dt="2023-03-09T09:08:04.385" v="347"/>
          <ac:spMkLst>
            <pc:docMk/>
            <pc:sldMk cId="1514962217" sldId="269"/>
            <ac:spMk id="11" creationId="{BA6285CA-6AFA-4F27-AFB5-1B32CDE09B1A}"/>
          </ac:spMkLst>
        </pc:spChg>
        <pc:spChg chg="del">
          <ac:chgData name="Madan K" userId="5ca58c4f95195cd4" providerId="LiveId" clId="{7E30C434-0666-465A-A0A6-264A62B9CD70}" dt="2023-03-09T09:08:04.385" v="347"/>
          <ac:spMkLst>
            <pc:docMk/>
            <pc:sldMk cId="1514962217" sldId="269"/>
            <ac:spMk id="44" creationId="{94D786EB-944C-47D5-B631-899F4029B02E}"/>
          </ac:spMkLst>
        </pc:spChg>
        <pc:grpChg chg="del">
          <ac:chgData name="Madan K" userId="5ca58c4f95195cd4" providerId="LiveId" clId="{7E30C434-0666-465A-A0A6-264A62B9CD70}" dt="2023-03-09T09:08:04.385" v="347"/>
          <ac:grpSpMkLst>
            <pc:docMk/>
            <pc:sldMk cId="1514962217" sldId="269"/>
            <ac:grpSpMk id="13" creationId="{91108A0F-8C78-4294-B028-9F09581FC0A3}"/>
          </ac:grpSpMkLst>
        </pc:grpChg>
      </pc:sldChg>
      <pc:sldChg chg="delSp delDesignElem">
        <pc:chgData name="Madan K" userId="5ca58c4f95195cd4" providerId="LiveId" clId="{7E30C434-0666-465A-A0A6-264A62B9CD70}" dt="2023-03-09T09:08:04.385" v="347"/>
        <pc:sldMkLst>
          <pc:docMk/>
          <pc:sldMk cId="1897327281" sldId="270"/>
        </pc:sldMkLst>
        <pc:spChg chg="del">
          <ac:chgData name="Madan K" userId="5ca58c4f95195cd4" providerId="LiveId" clId="{7E30C434-0666-465A-A0A6-264A62B9CD70}" dt="2023-03-09T09:08:04.385" v="347"/>
          <ac:spMkLst>
            <pc:docMk/>
            <pc:sldMk cId="1897327281" sldId="270"/>
            <ac:spMk id="9" creationId="{13B6DAC6-0186-4D62-AD69-90B9C0411EA3}"/>
          </ac:spMkLst>
        </pc:spChg>
        <pc:spChg chg="del">
          <ac:chgData name="Madan K" userId="5ca58c4f95195cd4" providerId="LiveId" clId="{7E30C434-0666-465A-A0A6-264A62B9CD70}" dt="2023-03-09T09:08:04.385" v="347"/>
          <ac:spMkLst>
            <pc:docMk/>
            <pc:sldMk cId="1897327281" sldId="270"/>
            <ac:spMk id="11" creationId="{BA6285CA-6AFA-4F27-AFB5-1B32CDE09B1A}"/>
          </ac:spMkLst>
        </pc:spChg>
        <pc:spChg chg="del">
          <ac:chgData name="Madan K" userId="5ca58c4f95195cd4" providerId="LiveId" clId="{7E30C434-0666-465A-A0A6-264A62B9CD70}" dt="2023-03-09T09:08:04.385" v="347"/>
          <ac:spMkLst>
            <pc:docMk/>
            <pc:sldMk cId="1897327281" sldId="270"/>
            <ac:spMk id="44" creationId="{94D786EB-944C-47D5-B631-899F4029B02E}"/>
          </ac:spMkLst>
        </pc:spChg>
        <pc:grpChg chg="del">
          <ac:chgData name="Madan K" userId="5ca58c4f95195cd4" providerId="LiveId" clId="{7E30C434-0666-465A-A0A6-264A62B9CD70}" dt="2023-03-09T09:08:04.385" v="347"/>
          <ac:grpSpMkLst>
            <pc:docMk/>
            <pc:sldMk cId="1897327281" sldId="270"/>
            <ac:grpSpMk id="13" creationId="{91108A0F-8C78-4294-B028-9F09581FC0A3}"/>
          </ac:grpSpMkLst>
        </pc:grpChg>
      </pc:sldChg>
      <pc:sldChg chg="delSp delDesignElem">
        <pc:chgData name="Madan K" userId="5ca58c4f95195cd4" providerId="LiveId" clId="{7E30C434-0666-465A-A0A6-264A62B9CD70}" dt="2023-03-09T09:08:04.385" v="347"/>
        <pc:sldMkLst>
          <pc:docMk/>
          <pc:sldMk cId="4057475863" sldId="271"/>
        </pc:sldMkLst>
        <pc:spChg chg="del">
          <ac:chgData name="Madan K" userId="5ca58c4f95195cd4" providerId="LiveId" clId="{7E30C434-0666-465A-A0A6-264A62B9CD70}" dt="2023-03-09T09:08:04.385" v="347"/>
          <ac:spMkLst>
            <pc:docMk/>
            <pc:sldMk cId="4057475863" sldId="271"/>
            <ac:spMk id="9" creationId="{13B6DAC6-0186-4D62-AD69-90B9C0411EA3}"/>
          </ac:spMkLst>
        </pc:spChg>
        <pc:spChg chg="del">
          <ac:chgData name="Madan K" userId="5ca58c4f95195cd4" providerId="LiveId" clId="{7E30C434-0666-465A-A0A6-264A62B9CD70}" dt="2023-03-09T09:08:04.385" v="347"/>
          <ac:spMkLst>
            <pc:docMk/>
            <pc:sldMk cId="4057475863" sldId="271"/>
            <ac:spMk id="11" creationId="{BA6285CA-6AFA-4F27-AFB5-1B32CDE09B1A}"/>
          </ac:spMkLst>
        </pc:spChg>
        <pc:spChg chg="del">
          <ac:chgData name="Madan K" userId="5ca58c4f95195cd4" providerId="LiveId" clId="{7E30C434-0666-465A-A0A6-264A62B9CD70}" dt="2023-03-09T09:08:04.385" v="347"/>
          <ac:spMkLst>
            <pc:docMk/>
            <pc:sldMk cId="4057475863" sldId="271"/>
            <ac:spMk id="44" creationId="{94D786EB-944C-47D5-B631-899F4029B02E}"/>
          </ac:spMkLst>
        </pc:spChg>
        <pc:grpChg chg="del">
          <ac:chgData name="Madan K" userId="5ca58c4f95195cd4" providerId="LiveId" clId="{7E30C434-0666-465A-A0A6-264A62B9CD70}" dt="2023-03-09T09:08:04.385" v="347"/>
          <ac:grpSpMkLst>
            <pc:docMk/>
            <pc:sldMk cId="4057475863" sldId="271"/>
            <ac:grpSpMk id="13" creationId="{91108A0F-8C78-4294-B028-9F09581FC0A3}"/>
          </ac:grpSpMkLst>
        </pc:grpChg>
      </pc:sldChg>
      <pc:sldChg chg="delSp delDesignElem">
        <pc:chgData name="Madan K" userId="5ca58c4f95195cd4" providerId="LiveId" clId="{7E30C434-0666-465A-A0A6-264A62B9CD70}" dt="2023-03-09T09:08:04.385" v="347"/>
        <pc:sldMkLst>
          <pc:docMk/>
          <pc:sldMk cId="2557510599" sldId="272"/>
        </pc:sldMkLst>
        <pc:spChg chg="del">
          <ac:chgData name="Madan K" userId="5ca58c4f95195cd4" providerId="LiveId" clId="{7E30C434-0666-465A-A0A6-264A62B9CD70}" dt="2023-03-09T09:08:04.385" v="347"/>
          <ac:spMkLst>
            <pc:docMk/>
            <pc:sldMk cId="2557510599" sldId="272"/>
            <ac:spMk id="9" creationId="{13B6DAC6-0186-4D62-AD69-90B9C0411EA3}"/>
          </ac:spMkLst>
        </pc:spChg>
        <pc:spChg chg="del">
          <ac:chgData name="Madan K" userId="5ca58c4f95195cd4" providerId="LiveId" clId="{7E30C434-0666-465A-A0A6-264A62B9CD70}" dt="2023-03-09T09:08:04.385" v="347"/>
          <ac:spMkLst>
            <pc:docMk/>
            <pc:sldMk cId="2557510599" sldId="272"/>
            <ac:spMk id="11" creationId="{BA6285CA-6AFA-4F27-AFB5-1B32CDE09B1A}"/>
          </ac:spMkLst>
        </pc:spChg>
        <pc:spChg chg="del">
          <ac:chgData name="Madan K" userId="5ca58c4f95195cd4" providerId="LiveId" clId="{7E30C434-0666-465A-A0A6-264A62B9CD70}" dt="2023-03-09T09:08:04.385" v="347"/>
          <ac:spMkLst>
            <pc:docMk/>
            <pc:sldMk cId="2557510599" sldId="272"/>
            <ac:spMk id="44" creationId="{94D786EB-944C-47D5-B631-899F4029B02E}"/>
          </ac:spMkLst>
        </pc:spChg>
        <pc:grpChg chg="del">
          <ac:chgData name="Madan K" userId="5ca58c4f95195cd4" providerId="LiveId" clId="{7E30C434-0666-465A-A0A6-264A62B9CD70}" dt="2023-03-09T09:08:04.385" v="347"/>
          <ac:grpSpMkLst>
            <pc:docMk/>
            <pc:sldMk cId="2557510599" sldId="272"/>
            <ac:grpSpMk id="13" creationId="{91108A0F-8C78-4294-B028-9F09581FC0A3}"/>
          </ac:grpSpMkLst>
        </pc:grpChg>
      </pc:sldChg>
      <pc:sldChg chg="delSp delDesignElem">
        <pc:chgData name="Madan K" userId="5ca58c4f95195cd4" providerId="LiveId" clId="{7E30C434-0666-465A-A0A6-264A62B9CD70}" dt="2023-03-09T09:08:04.385" v="347"/>
        <pc:sldMkLst>
          <pc:docMk/>
          <pc:sldMk cId="4197003798" sldId="273"/>
        </pc:sldMkLst>
        <pc:spChg chg="del">
          <ac:chgData name="Madan K" userId="5ca58c4f95195cd4" providerId="LiveId" clId="{7E30C434-0666-465A-A0A6-264A62B9CD70}" dt="2023-03-09T09:08:04.385" v="347"/>
          <ac:spMkLst>
            <pc:docMk/>
            <pc:sldMk cId="4197003798" sldId="273"/>
            <ac:spMk id="9" creationId="{13B6DAC6-0186-4D62-AD69-90B9C0411EA3}"/>
          </ac:spMkLst>
        </pc:spChg>
        <pc:spChg chg="del">
          <ac:chgData name="Madan K" userId="5ca58c4f95195cd4" providerId="LiveId" clId="{7E30C434-0666-465A-A0A6-264A62B9CD70}" dt="2023-03-09T09:08:04.385" v="347"/>
          <ac:spMkLst>
            <pc:docMk/>
            <pc:sldMk cId="4197003798" sldId="273"/>
            <ac:spMk id="11" creationId="{BA6285CA-6AFA-4F27-AFB5-1B32CDE09B1A}"/>
          </ac:spMkLst>
        </pc:spChg>
        <pc:spChg chg="del">
          <ac:chgData name="Madan K" userId="5ca58c4f95195cd4" providerId="LiveId" clId="{7E30C434-0666-465A-A0A6-264A62B9CD70}" dt="2023-03-09T09:08:04.385" v="347"/>
          <ac:spMkLst>
            <pc:docMk/>
            <pc:sldMk cId="4197003798" sldId="273"/>
            <ac:spMk id="44" creationId="{94D786EB-944C-47D5-B631-899F4029B02E}"/>
          </ac:spMkLst>
        </pc:spChg>
        <pc:grpChg chg="del">
          <ac:chgData name="Madan K" userId="5ca58c4f95195cd4" providerId="LiveId" clId="{7E30C434-0666-465A-A0A6-264A62B9CD70}" dt="2023-03-09T09:08:04.385" v="347"/>
          <ac:grpSpMkLst>
            <pc:docMk/>
            <pc:sldMk cId="4197003798" sldId="273"/>
            <ac:grpSpMk id="13" creationId="{91108A0F-8C78-4294-B028-9F09581FC0A3}"/>
          </ac:grpSpMkLst>
        </pc:grpChg>
      </pc:sldChg>
      <pc:sldChg chg="addSp delSp modSp mod ord delDesignElem">
        <pc:chgData name="Madan K" userId="5ca58c4f95195cd4" providerId="LiveId" clId="{7E30C434-0666-465A-A0A6-264A62B9CD70}" dt="2023-03-09T09:08:04.385" v="347"/>
        <pc:sldMkLst>
          <pc:docMk/>
          <pc:sldMk cId="2960897318" sldId="274"/>
        </pc:sldMkLst>
        <pc:spChg chg="add mod">
          <ac:chgData name="Madan K" userId="5ca58c4f95195cd4" providerId="LiveId" clId="{7E30C434-0666-465A-A0A6-264A62B9CD70}" dt="2023-03-09T08:38:13.156" v="293" actId="1076"/>
          <ac:spMkLst>
            <pc:docMk/>
            <pc:sldMk cId="2960897318" sldId="274"/>
            <ac:spMk id="7" creationId="{CEF66390-D6D9-63A8-B283-A2AAA4FCFFFD}"/>
          </ac:spMkLst>
        </pc:spChg>
        <pc:spChg chg="del">
          <ac:chgData name="Madan K" userId="5ca58c4f95195cd4" providerId="LiveId" clId="{7E30C434-0666-465A-A0A6-264A62B9CD70}" dt="2023-03-09T09:08:04.385" v="347"/>
          <ac:spMkLst>
            <pc:docMk/>
            <pc:sldMk cId="2960897318" sldId="274"/>
            <ac:spMk id="9" creationId="{13B6DAC6-0186-4D62-AD69-90B9C0411EA3}"/>
          </ac:spMkLst>
        </pc:spChg>
        <pc:spChg chg="del">
          <ac:chgData name="Madan K" userId="5ca58c4f95195cd4" providerId="LiveId" clId="{7E30C434-0666-465A-A0A6-264A62B9CD70}" dt="2023-03-09T09:08:04.385" v="347"/>
          <ac:spMkLst>
            <pc:docMk/>
            <pc:sldMk cId="2960897318" sldId="274"/>
            <ac:spMk id="11" creationId="{BA6285CA-6AFA-4F27-AFB5-1B32CDE09B1A}"/>
          </ac:spMkLst>
        </pc:spChg>
        <pc:spChg chg="del">
          <ac:chgData name="Madan K" userId="5ca58c4f95195cd4" providerId="LiveId" clId="{7E30C434-0666-465A-A0A6-264A62B9CD70}" dt="2023-03-09T09:08:04.385" v="347"/>
          <ac:spMkLst>
            <pc:docMk/>
            <pc:sldMk cId="2960897318" sldId="274"/>
            <ac:spMk id="44" creationId="{94D786EB-944C-47D5-B631-899F4029B02E}"/>
          </ac:spMkLst>
        </pc:spChg>
        <pc:grpChg chg="del">
          <ac:chgData name="Madan K" userId="5ca58c4f95195cd4" providerId="LiveId" clId="{7E30C434-0666-465A-A0A6-264A62B9CD70}" dt="2023-03-09T09:08:04.385" v="347"/>
          <ac:grpSpMkLst>
            <pc:docMk/>
            <pc:sldMk cId="2960897318" sldId="274"/>
            <ac:grpSpMk id="13" creationId="{91108A0F-8C78-4294-B028-9F09581FC0A3}"/>
          </ac:grpSpMkLst>
        </pc:grpChg>
        <pc:picChg chg="mod">
          <ac:chgData name="Madan K" userId="5ca58c4f95195cd4" providerId="LiveId" clId="{7E30C434-0666-465A-A0A6-264A62B9CD70}" dt="2023-03-09T08:38:33.870" v="296" actId="1036"/>
          <ac:picMkLst>
            <pc:docMk/>
            <pc:sldMk cId="2960897318" sldId="274"/>
            <ac:picMk id="4" creationId="{C3CB56E8-822C-C673-E00F-6A378716DDBD}"/>
          </ac:picMkLst>
        </pc:picChg>
      </pc:sldChg>
      <pc:sldChg chg="delSp delDesignElem">
        <pc:chgData name="Madan K" userId="5ca58c4f95195cd4" providerId="LiveId" clId="{7E30C434-0666-465A-A0A6-264A62B9CD70}" dt="2023-03-09T09:08:04.385" v="347"/>
        <pc:sldMkLst>
          <pc:docMk/>
          <pc:sldMk cId="98223240" sldId="275"/>
        </pc:sldMkLst>
        <pc:spChg chg="del">
          <ac:chgData name="Madan K" userId="5ca58c4f95195cd4" providerId="LiveId" clId="{7E30C434-0666-465A-A0A6-264A62B9CD70}" dt="2023-03-09T09:08:04.385" v="347"/>
          <ac:spMkLst>
            <pc:docMk/>
            <pc:sldMk cId="98223240" sldId="275"/>
            <ac:spMk id="9" creationId="{13B6DAC6-0186-4D62-AD69-90B9C0411EA3}"/>
          </ac:spMkLst>
        </pc:spChg>
        <pc:spChg chg="del">
          <ac:chgData name="Madan K" userId="5ca58c4f95195cd4" providerId="LiveId" clId="{7E30C434-0666-465A-A0A6-264A62B9CD70}" dt="2023-03-09T09:08:04.385" v="347"/>
          <ac:spMkLst>
            <pc:docMk/>
            <pc:sldMk cId="98223240" sldId="275"/>
            <ac:spMk id="11" creationId="{BA6285CA-6AFA-4F27-AFB5-1B32CDE09B1A}"/>
          </ac:spMkLst>
        </pc:spChg>
        <pc:spChg chg="del">
          <ac:chgData name="Madan K" userId="5ca58c4f95195cd4" providerId="LiveId" clId="{7E30C434-0666-465A-A0A6-264A62B9CD70}" dt="2023-03-09T09:08:04.385" v="347"/>
          <ac:spMkLst>
            <pc:docMk/>
            <pc:sldMk cId="98223240" sldId="275"/>
            <ac:spMk id="44" creationId="{94D786EB-944C-47D5-B631-899F4029B02E}"/>
          </ac:spMkLst>
        </pc:spChg>
        <pc:grpChg chg="del">
          <ac:chgData name="Madan K" userId="5ca58c4f95195cd4" providerId="LiveId" clId="{7E30C434-0666-465A-A0A6-264A62B9CD70}" dt="2023-03-09T09:08:04.385" v="347"/>
          <ac:grpSpMkLst>
            <pc:docMk/>
            <pc:sldMk cId="98223240" sldId="275"/>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991669434" sldId="276"/>
        </pc:sldMkLst>
        <pc:spChg chg="mod">
          <ac:chgData name="Madan K" userId="5ca58c4f95195cd4" providerId="LiveId" clId="{7E30C434-0666-465A-A0A6-264A62B9CD70}" dt="2023-03-09T07:55:41.029" v="276" actId="20577"/>
          <ac:spMkLst>
            <pc:docMk/>
            <pc:sldMk cId="2991669434" sldId="276"/>
            <ac:spMk id="2" creationId="{45B8972F-AE89-EB67-C53F-0E10006C1758}"/>
          </ac:spMkLst>
        </pc:spChg>
        <pc:spChg chg="del">
          <ac:chgData name="Madan K" userId="5ca58c4f95195cd4" providerId="LiveId" clId="{7E30C434-0666-465A-A0A6-264A62B9CD70}" dt="2023-03-09T09:08:04.385" v="347"/>
          <ac:spMkLst>
            <pc:docMk/>
            <pc:sldMk cId="2991669434" sldId="276"/>
            <ac:spMk id="9" creationId="{13B6DAC6-0186-4D62-AD69-90B9C0411EA3}"/>
          </ac:spMkLst>
        </pc:spChg>
        <pc:spChg chg="del">
          <ac:chgData name="Madan K" userId="5ca58c4f95195cd4" providerId="LiveId" clId="{7E30C434-0666-465A-A0A6-264A62B9CD70}" dt="2023-03-09T09:08:04.385" v="347"/>
          <ac:spMkLst>
            <pc:docMk/>
            <pc:sldMk cId="2991669434" sldId="276"/>
            <ac:spMk id="11" creationId="{BA6285CA-6AFA-4F27-AFB5-1B32CDE09B1A}"/>
          </ac:spMkLst>
        </pc:spChg>
        <pc:spChg chg="del">
          <ac:chgData name="Madan K" userId="5ca58c4f95195cd4" providerId="LiveId" clId="{7E30C434-0666-465A-A0A6-264A62B9CD70}" dt="2023-03-09T09:08:04.385" v="347"/>
          <ac:spMkLst>
            <pc:docMk/>
            <pc:sldMk cId="2991669434" sldId="276"/>
            <ac:spMk id="44" creationId="{94D786EB-944C-47D5-B631-899F4029B02E}"/>
          </ac:spMkLst>
        </pc:spChg>
        <pc:grpChg chg="del">
          <ac:chgData name="Madan K" userId="5ca58c4f95195cd4" providerId="LiveId" clId="{7E30C434-0666-465A-A0A6-264A62B9CD70}" dt="2023-03-09T09:08:04.385" v="347"/>
          <ac:grpSpMkLst>
            <pc:docMk/>
            <pc:sldMk cId="2991669434" sldId="276"/>
            <ac:grpSpMk id="13" creationId="{91108A0F-8C78-4294-B028-9F09581FC0A3}"/>
          </ac:grpSpMkLst>
        </pc:grpChg>
      </pc:sldChg>
      <pc:sldChg chg="delSp delDesignElem">
        <pc:chgData name="Madan K" userId="5ca58c4f95195cd4" providerId="LiveId" clId="{7E30C434-0666-465A-A0A6-264A62B9CD70}" dt="2023-03-09T09:08:04.385" v="347"/>
        <pc:sldMkLst>
          <pc:docMk/>
          <pc:sldMk cId="201380726" sldId="277"/>
        </pc:sldMkLst>
        <pc:spChg chg="del">
          <ac:chgData name="Madan K" userId="5ca58c4f95195cd4" providerId="LiveId" clId="{7E30C434-0666-465A-A0A6-264A62B9CD70}" dt="2023-03-09T09:08:04.385" v="347"/>
          <ac:spMkLst>
            <pc:docMk/>
            <pc:sldMk cId="201380726" sldId="277"/>
            <ac:spMk id="9" creationId="{13B6DAC6-0186-4D62-AD69-90B9C0411EA3}"/>
          </ac:spMkLst>
        </pc:spChg>
        <pc:spChg chg="del">
          <ac:chgData name="Madan K" userId="5ca58c4f95195cd4" providerId="LiveId" clId="{7E30C434-0666-465A-A0A6-264A62B9CD70}" dt="2023-03-09T09:08:04.385" v="347"/>
          <ac:spMkLst>
            <pc:docMk/>
            <pc:sldMk cId="201380726" sldId="277"/>
            <ac:spMk id="11" creationId="{BA6285CA-6AFA-4F27-AFB5-1B32CDE09B1A}"/>
          </ac:spMkLst>
        </pc:spChg>
        <pc:spChg chg="del">
          <ac:chgData name="Madan K" userId="5ca58c4f95195cd4" providerId="LiveId" clId="{7E30C434-0666-465A-A0A6-264A62B9CD70}" dt="2023-03-09T09:08:04.385" v="347"/>
          <ac:spMkLst>
            <pc:docMk/>
            <pc:sldMk cId="201380726" sldId="277"/>
            <ac:spMk id="44" creationId="{94D786EB-944C-47D5-B631-899F4029B02E}"/>
          </ac:spMkLst>
        </pc:spChg>
        <pc:grpChg chg="del">
          <ac:chgData name="Madan K" userId="5ca58c4f95195cd4" providerId="LiveId" clId="{7E30C434-0666-465A-A0A6-264A62B9CD70}" dt="2023-03-09T09:08:04.385" v="347"/>
          <ac:grpSpMkLst>
            <pc:docMk/>
            <pc:sldMk cId="201380726" sldId="277"/>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801044637" sldId="278"/>
        </pc:sldMkLst>
        <pc:spChg chg="del">
          <ac:chgData name="Madan K" userId="5ca58c4f95195cd4" providerId="LiveId" clId="{7E30C434-0666-465A-A0A6-264A62B9CD70}" dt="2023-03-09T09:08:04.385" v="347"/>
          <ac:spMkLst>
            <pc:docMk/>
            <pc:sldMk cId="801044637" sldId="278"/>
            <ac:spMk id="49" creationId="{A173122F-D466-4F08-90FA-0038F7AC214A}"/>
          </ac:spMkLst>
        </pc:spChg>
        <pc:spChg chg="del">
          <ac:chgData name="Madan K" userId="5ca58c4f95195cd4" providerId="LiveId" clId="{7E30C434-0666-465A-A0A6-264A62B9CD70}" dt="2023-03-09T09:08:04.385" v="347"/>
          <ac:spMkLst>
            <pc:docMk/>
            <pc:sldMk cId="801044637" sldId="278"/>
            <ac:spMk id="51" creationId="{4A929113-1368-4B1B-9C6F-140F47CBF40E}"/>
          </ac:spMkLst>
        </pc:spChg>
        <pc:spChg chg="del">
          <ac:chgData name="Madan K" userId="5ca58c4f95195cd4" providerId="LiveId" clId="{7E30C434-0666-465A-A0A6-264A62B9CD70}" dt="2023-03-09T09:08:04.385" v="347"/>
          <ac:spMkLst>
            <pc:docMk/>
            <pc:sldMk cId="801044637" sldId="278"/>
            <ac:spMk id="53" creationId="{1DC99539-E0B8-471F-B8EF-E40C2DBA9364}"/>
          </ac:spMkLst>
        </pc:spChg>
        <pc:grpChg chg="del">
          <ac:chgData name="Madan K" userId="5ca58c4f95195cd4" providerId="LiveId" clId="{7E30C434-0666-465A-A0A6-264A62B9CD70}" dt="2023-03-09T09:08:04.385" v="347"/>
          <ac:grpSpMkLst>
            <pc:docMk/>
            <pc:sldMk cId="801044637" sldId="278"/>
            <ac:grpSpMk id="55" creationId="{90F28F7A-4F2F-4C1B-AF1C-A6E7C79532B5}"/>
          </ac:grpSpMkLst>
        </pc:grpChg>
        <pc:picChg chg="mod">
          <ac:chgData name="Madan K" userId="5ca58c4f95195cd4" providerId="LiveId" clId="{7E30C434-0666-465A-A0A6-264A62B9CD70}" dt="2023-03-09T07:56:09.612" v="283" actId="14100"/>
          <ac:picMkLst>
            <pc:docMk/>
            <pc:sldMk cId="801044637" sldId="278"/>
            <ac:picMk id="2" creationId="{A5789244-E12B-4D3F-5D31-9558D984B009}"/>
          </ac:picMkLst>
        </pc:picChg>
        <pc:picChg chg="add del">
          <ac:chgData name="Madan K" userId="5ca58c4f95195cd4" providerId="LiveId" clId="{7E30C434-0666-465A-A0A6-264A62B9CD70}" dt="2023-03-09T07:56:10.247" v="284" actId="478"/>
          <ac:picMkLst>
            <pc:docMk/>
            <pc:sldMk cId="801044637" sldId="278"/>
            <ac:picMk id="7" creationId="{020E3F67-D4F1-2E82-4DCD-F7F2831F9D38}"/>
          </ac:picMkLst>
        </pc:picChg>
      </pc:sldChg>
      <pc:sldChg chg="delSp delDesignElem">
        <pc:chgData name="Madan K" userId="5ca58c4f95195cd4" providerId="LiveId" clId="{7E30C434-0666-465A-A0A6-264A62B9CD70}" dt="2023-03-09T09:08:04.385" v="347"/>
        <pc:sldMkLst>
          <pc:docMk/>
          <pc:sldMk cId="2813463495" sldId="279"/>
        </pc:sldMkLst>
        <pc:spChg chg="del">
          <ac:chgData name="Madan K" userId="5ca58c4f95195cd4" providerId="LiveId" clId="{7E30C434-0666-465A-A0A6-264A62B9CD70}" dt="2023-03-09T09:08:04.385" v="347"/>
          <ac:spMkLst>
            <pc:docMk/>
            <pc:sldMk cId="2813463495" sldId="279"/>
            <ac:spMk id="9" creationId="{13B6DAC6-0186-4D62-AD69-90B9C0411EA3}"/>
          </ac:spMkLst>
        </pc:spChg>
        <pc:spChg chg="del">
          <ac:chgData name="Madan K" userId="5ca58c4f95195cd4" providerId="LiveId" clId="{7E30C434-0666-465A-A0A6-264A62B9CD70}" dt="2023-03-09T09:08:04.385" v="347"/>
          <ac:spMkLst>
            <pc:docMk/>
            <pc:sldMk cId="2813463495" sldId="279"/>
            <ac:spMk id="11" creationId="{BA6285CA-6AFA-4F27-AFB5-1B32CDE09B1A}"/>
          </ac:spMkLst>
        </pc:spChg>
        <pc:spChg chg="del">
          <ac:chgData name="Madan K" userId="5ca58c4f95195cd4" providerId="LiveId" clId="{7E30C434-0666-465A-A0A6-264A62B9CD70}" dt="2023-03-09T09:08:04.385" v="347"/>
          <ac:spMkLst>
            <pc:docMk/>
            <pc:sldMk cId="2813463495" sldId="279"/>
            <ac:spMk id="44" creationId="{94D786EB-944C-47D5-B631-899F4029B02E}"/>
          </ac:spMkLst>
        </pc:spChg>
        <pc:grpChg chg="del">
          <ac:chgData name="Madan K" userId="5ca58c4f95195cd4" providerId="LiveId" clId="{7E30C434-0666-465A-A0A6-264A62B9CD70}" dt="2023-03-09T09:08:04.385" v="347"/>
          <ac:grpSpMkLst>
            <pc:docMk/>
            <pc:sldMk cId="2813463495" sldId="279"/>
            <ac:grpSpMk id="13" creationId="{91108A0F-8C78-4294-B028-9F09581FC0A3}"/>
          </ac:grpSpMkLst>
        </pc:grpChg>
      </pc:sldChg>
      <pc:sldChg chg="delSp delDesignElem">
        <pc:chgData name="Madan K" userId="5ca58c4f95195cd4" providerId="LiveId" clId="{7E30C434-0666-465A-A0A6-264A62B9CD70}" dt="2023-03-09T09:08:04.385" v="347"/>
        <pc:sldMkLst>
          <pc:docMk/>
          <pc:sldMk cId="814852105" sldId="281"/>
        </pc:sldMkLst>
        <pc:spChg chg="del">
          <ac:chgData name="Madan K" userId="5ca58c4f95195cd4" providerId="LiveId" clId="{7E30C434-0666-465A-A0A6-264A62B9CD70}" dt="2023-03-09T09:08:04.385" v="347"/>
          <ac:spMkLst>
            <pc:docMk/>
            <pc:sldMk cId="814852105" sldId="281"/>
            <ac:spMk id="165" creationId="{A173122F-D466-4F08-90FA-0038F7AC214A}"/>
          </ac:spMkLst>
        </pc:spChg>
        <pc:spChg chg="del">
          <ac:chgData name="Madan K" userId="5ca58c4f95195cd4" providerId="LiveId" clId="{7E30C434-0666-465A-A0A6-264A62B9CD70}" dt="2023-03-09T09:08:04.385" v="347"/>
          <ac:spMkLst>
            <pc:docMk/>
            <pc:sldMk cId="814852105" sldId="281"/>
            <ac:spMk id="166" creationId="{4A929113-1368-4B1B-9C6F-140F47CBF40E}"/>
          </ac:spMkLst>
        </pc:spChg>
        <pc:spChg chg="del">
          <ac:chgData name="Madan K" userId="5ca58c4f95195cd4" providerId="LiveId" clId="{7E30C434-0666-465A-A0A6-264A62B9CD70}" dt="2023-03-09T09:08:04.385" v="347"/>
          <ac:spMkLst>
            <pc:docMk/>
            <pc:sldMk cId="814852105" sldId="281"/>
            <ac:spMk id="167" creationId="{1DC99539-E0B8-471F-B8EF-E40C2DBA9364}"/>
          </ac:spMkLst>
        </pc:spChg>
        <pc:grpChg chg="del">
          <ac:chgData name="Madan K" userId="5ca58c4f95195cd4" providerId="LiveId" clId="{7E30C434-0666-465A-A0A6-264A62B9CD70}" dt="2023-03-09T09:08:04.385" v="347"/>
          <ac:grpSpMkLst>
            <pc:docMk/>
            <pc:sldMk cId="814852105" sldId="281"/>
            <ac:grpSpMk id="168" creationId="{90F28F7A-4F2F-4C1B-AF1C-A6E7C79532B5}"/>
          </ac:grpSpMkLst>
        </pc:grpChg>
      </pc:sldChg>
      <pc:sldChg chg="delSp delDesignElem">
        <pc:chgData name="Madan K" userId="5ca58c4f95195cd4" providerId="LiveId" clId="{7E30C434-0666-465A-A0A6-264A62B9CD70}" dt="2023-03-09T09:08:04.385" v="347"/>
        <pc:sldMkLst>
          <pc:docMk/>
          <pc:sldMk cId="2573675995" sldId="286"/>
        </pc:sldMkLst>
        <pc:spChg chg="del">
          <ac:chgData name="Madan K" userId="5ca58c4f95195cd4" providerId="LiveId" clId="{7E30C434-0666-465A-A0A6-264A62B9CD70}" dt="2023-03-09T09:08:04.385" v="347"/>
          <ac:spMkLst>
            <pc:docMk/>
            <pc:sldMk cId="2573675995" sldId="286"/>
            <ac:spMk id="9" creationId="{13B6DAC6-0186-4D62-AD69-90B9C0411EA3}"/>
          </ac:spMkLst>
        </pc:spChg>
        <pc:spChg chg="del">
          <ac:chgData name="Madan K" userId="5ca58c4f95195cd4" providerId="LiveId" clId="{7E30C434-0666-465A-A0A6-264A62B9CD70}" dt="2023-03-09T09:08:04.385" v="347"/>
          <ac:spMkLst>
            <pc:docMk/>
            <pc:sldMk cId="2573675995" sldId="286"/>
            <ac:spMk id="11" creationId="{BA6285CA-6AFA-4F27-AFB5-1B32CDE09B1A}"/>
          </ac:spMkLst>
        </pc:spChg>
        <pc:spChg chg="del">
          <ac:chgData name="Madan K" userId="5ca58c4f95195cd4" providerId="LiveId" clId="{7E30C434-0666-465A-A0A6-264A62B9CD70}" dt="2023-03-09T09:08:04.385" v="347"/>
          <ac:spMkLst>
            <pc:docMk/>
            <pc:sldMk cId="2573675995" sldId="286"/>
            <ac:spMk id="44" creationId="{94D786EB-944C-47D5-B631-899F4029B02E}"/>
          </ac:spMkLst>
        </pc:spChg>
        <pc:grpChg chg="del">
          <ac:chgData name="Madan K" userId="5ca58c4f95195cd4" providerId="LiveId" clId="{7E30C434-0666-465A-A0A6-264A62B9CD70}" dt="2023-03-09T09:08:04.385" v="347"/>
          <ac:grpSpMkLst>
            <pc:docMk/>
            <pc:sldMk cId="2573675995" sldId="286"/>
            <ac:grpSpMk id="13" creationId="{91108A0F-8C78-4294-B028-9F09581FC0A3}"/>
          </ac:grpSpMkLst>
        </pc:grpChg>
      </pc:sldChg>
      <pc:sldChg chg="delSp delDesignElem">
        <pc:chgData name="Madan K" userId="5ca58c4f95195cd4" providerId="LiveId" clId="{7E30C434-0666-465A-A0A6-264A62B9CD70}" dt="2023-03-09T09:08:04.385" v="347"/>
        <pc:sldMkLst>
          <pc:docMk/>
          <pc:sldMk cId="2130761009" sldId="287"/>
        </pc:sldMkLst>
        <pc:spChg chg="del">
          <ac:chgData name="Madan K" userId="5ca58c4f95195cd4" providerId="LiveId" clId="{7E30C434-0666-465A-A0A6-264A62B9CD70}" dt="2023-03-09T09:08:04.385" v="347"/>
          <ac:spMkLst>
            <pc:docMk/>
            <pc:sldMk cId="2130761009" sldId="287"/>
            <ac:spMk id="49" creationId="{A4798C7F-C8CA-4799-BF37-3AB4642CDB66}"/>
          </ac:spMkLst>
        </pc:spChg>
        <pc:spChg chg="del">
          <ac:chgData name="Madan K" userId="5ca58c4f95195cd4" providerId="LiveId" clId="{7E30C434-0666-465A-A0A6-264A62B9CD70}" dt="2023-03-09T09:08:04.385" v="347"/>
          <ac:spMkLst>
            <pc:docMk/>
            <pc:sldMk cId="2130761009" sldId="287"/>
            <ac:spMk id="82" creationId="{216BB147-20D5-4D93-BDA5-1BC614D6A4B2}"/>
          </ac:spMkLst>
        </pc:spChg>
        <pc:spChg chg="del">
          <ac:chgData name="Madan K" userId="5ca58c4f95195cd4" providerId="LiveId" clId="{7E30C434-0666-465A-A0A6-264A62B9CD70}" dt="2023-03-09T09:08:04.385" v="347"/>
          <ac:spMkLst>
            <pc:docMk/>
            <pc:sldMk cId="2130761009" sldId="287"/>
            <ac:spMk id="84" creationId="{0A253F60-DE40-4508-A37A-61331DF1DD5D}"/>
          </ac:spMkLst>
        </pc:spChg>
        <pc:spChg chg="del">
          <ac:chgData name="Madan K" userId="5ca58c4f95195cd4" providerId="LiveId" clId="{7E30C434-0666-465A-A0A6-264A62B9CD70}" dt="2023-03-09T09:08:04.385" v="347"/>
          <ac:spMkLst>
            <pc:docMk/>
            <pc:sldMk cId="2130761009" sldId="287"/>
            <ac:spMk id="86" creationId="{63F76E1C-FC69-44F6-935D-9FD6397B508C}"/>
          </ac:spMkLst>
        </pc:spChg>
        <pc:spChg chg="del">
          <ac:chgData name="Madan K" userId="5ca58c4f95195cd4" providerId="LiveId" clId="{7E30C434-0666-465A-A0A6-264A62B9CD70}" dt="2023-03-09T09:08:04.385" v="347"/>
          <ac:spMkLst>
            <pc:docMk/>
            <pc:sldMk cId="2130761009" sldId="287"/>
            <ac:spMk id="119" creationId="{62FC2A78-9BA8-46A3-B2FC-D2536540C194}"/>
          </ac:spMkLst>
        </pc:spChg>
        <pc:spChg chg="del">
          <ac:chgData name="Madan K" userId="5ca58c4f95195cd4" providerId="LiveId" clId="{7E30C434-0666-465A-A0A6-264A62B9CD70}" dt="2023-03-09T09:08:04.385" v="347"/>
          <ac:spMkLst>
            <pc:docMk/>
            <pc:sldMk cId="2130761009" sldId="287"/>
            <ac:spMk id="152" creationId="{1C582B07-D0F0-4B6B-A5D9-D2F192CB3A4E}"/>
          </ac:spMkLst>
        </pc:spChg>
        <pc:spChg chg="del">
          <ac:chgData name="Madan K" userId="5ca58c4f95195cd4" providerId="LiveId" clId="{7E30C434-0666-465A-A0A6-264A62B9CD70}" dt="2023-03-09T09:08:04.385" v="347"/>
          <ac:spMkLst>
            <pc:docMk/>
            <pc:sldMk cId="2130761009" sldId="287"/>
            <ac:spMk id="154" creationId="{7EE60796-BC52-4154-A3A9-773DE8285501}"/>
          </ac:spMkLst>
        </pc:spChg>
        <pc:spChg chg="del">
          <ac:chgData name="Madan K" userId="5ca58c4f95195cd4" providerId="LiveId" clId="{7E30C434-0666-465A-A0A6-264A62B9CD70}" dt="2023-03-09T09:08:04.385" v="347"/>
          <ac:spMkLst>
            <pc:docMk/>
            <pc:sldMk cId="2130761009" sldId="287"/>
            <ac:spMk id="156" creationId="{DA1A4301-6FFC-4C82-A1FA-7634D8CAA8F5}"/>
          </ac:spMkLst>
        </pc:spChg>
        <pc:spChg chg="del">
          <ac:chgData name="Madan K" userId="5ca58c4f95195cd4" providerId="LiveId" clId="{7E30C434-0666-465A-A0A6-264A62B9CD70}" dt="2023-03-09T09:08:04.385" v="347"/>
          <ac:spMkLst>
            <pc:docMk/>
            <pc:sldMk cId="2130761009" sldId="287"/>
            <ac:spMk id="158" creationId="{BFEC1042-3FDC-47A3-BCD7-CA9D052F987E}"/>
          </ac:spMkLst>
        </pc:spChg>
        <pc:grpChg chg="del">
          <ac:chgData name="Madan K" userId="5ca58c4f95195cd4" providerId="LiveId" clId="{7E30C434-0666-465A-A0A6-264A62B9CD70}" dt="2023-03-09T09:08:04.385" v="347"/>
          <ac:grpSpMkLst>
            <pc:docMk/>
            <pc:sldMk cId="2130761009" sldId="287"/>
            <ac:grpSpMk id="51" creationId="{87F0794B-55D3-4D2D-BDE7-4688ED321E42}"/>
          </ac:grpSpMkLst>
        </pc:grpChg>
        <pc:grpChg chg="del">
          <ac:chgData name="Madan K" userId="5ca58c4f95195cd4" providerId="LiveId" clId="{7E30C434-0666-465A-A0A6-264A62B9CD70}" dt="2023-03-09T09:08:04.385" v="347"/>
          <ac:grpSpMkLst>
            <pc:docMk/>
            <pc:sldMk cId="2130761009" sldId="287"/>
            <ac:grpSpMk id="88" creationId="{AB3C4E00-6B18-4CF8-9DC2-021622967514}"/>
          </ac:grpSpMkLst>
        </pc:grpChg>
        <pc:grpChg chg="del">
          <ac:chgData name="Madan K" userId="5ca58c4f95195cd4" providerId="LiveId" clId="{7E30C434-0666-465A-A0A6-264A62B9CD70}" dt="2023-03-09T09:08:04.385" v="347"/>
          <ac:grpSpMkLst>
            <pc:docMk/>
            <pc:sldMk cId="2130761009" sldId="287"/>
            <ac:grpSpMk id="121" creationId="{12F6BB95-E3D7-4E0D-B657-19A7A700D589}"/>
          </ac:grpSpMkLst>
        </pc:grpChg>
        <pc:grpChg chg="del">
          <ac:chgData name="Madan K" userId="5ca58c4f95195cd4" providerId="LiveId" clId="{7E30C434-0666-465A-A0A6-264A62B9CD70}" dt="2023-03-09T09:08:04.385" v="347"/>
          <ac:grpSpMkLst>
            <pc:docMk/>
            <pc:sldMk cId="2130761009" sldId="287"/>
            <ac:grpSpMk id="160" creationId="{8323DD1D-77DE-48B2-A0A0-6265801531E5}"/>
          </ac:grpSpMkLst>
        </pc:grpChg>
      </pc:sldChg>
      <pc:sldChg chg="delSp delDesignElem">
        <pc:chgData name="Madan K" userId="5ca58c4f95195cd4" providerId="LiveId" clId="{7E30C434-0666-465A-A0A6-264A62B9CD70}" dt="2023-03-09T09:08:04.385" v="347"/>
        <pc:sldMkLst>
          <pc:docMk/>
          <pc:sldMk cId="3528864300" sldId="288"/>
        </pc:sldMkLst>
        <pc:spChg chg="del">
          <ac:chgData name="Madan K" userId="5ca58c4f95195cd4" providerId="LiveId" clId="{7E30C434-0666-465A-A0A6-264A62B9CD70}" dt="2023-03-09T09:08:04.385" v="347"/>
          <ac:spMkLst>
            <pc:docMk/>
            <pc:sldMk cId="3528864300" sldId="288"/>
            <ac:spMk id="9" creationId="{13B6DAC6-0186-4D62-AD69-90B9C0411EA3}"/>
          </ac:spMkLst>
        </pc:spChg>
        <pc:spChg chg="del">
          <ac:chgData name="Madan K" userId="5ca58c4f95195cd4" providerId="LiveId" clId="{7E30C434-0666-465A-A0A6-264A62B9CD70}" dt="2023-03-09T09:08:04.385" v="347"/>
          <ac:spMkLst>
            <pc:docMk/>
            <pc:sldMk cId="3528864300" sldId="288"/>
            <ac:spMk id="11" creationId="{BA6285CA-6AFA-4F27-AFB5-1B32CDE09B1A}"/>
          </ac:spMkLst>
        </pc:spChg>
        <pc:spChg chg="del">
          <ac:chgData name="Madan K" userId="5ca58c4f95195cd4" providerId="LiveId" clId="{7E30C434-0666-465A-A0A6-264A62B9CD70}" dt="2023-03-09T09:08:04.385" v="347"/>
          <ac:spMkLst>
            <pc:docMk/>
            <pc:sldMk cId="3528864300" sldId="288"/>
            <ac:spMk id="44" creationId="{94D786EB-944C-47D5-B631-899F4029B02E}"/>
          </ac:spMkLst>
        </pc:spChg>
        <pc:grpChg chg="del">
          <ac:chgData name="Madan K" userId="5ca58c4f95195cd4" providerId="LiveId" clId="{7E30C434-0666-465A-A0A6-264A62B9CD70}" dt="2023-03-09T09:08:04.385" v="347"/>
          <ac:grpSpMkLst>
            <pc:docMk/>
            <pc:sldMk cId="3528864300" sldId="288"/>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2848138299" sldId="289"/>
        </pc:sldMkLst>
        <pc:spChg chg="del">
          <ac:chgData name="Madan K" userId="5ca58c4f95195cd4" providerId="LiveId" clId="{7E30C434-0666-465A-A0A6-264A62B9CD70}" dt="2023-03-09T09:08:04.385" v="347"/>
          <ac:spMkLst>
            <pc:docMk/>
            <pc:sldMk cId="2848138299" sldId="289"/>
            <ac:spMk id="49" creationId="{A4798C7F-C8CA-4799-BF37-3AB4642CDB66}"/>
          </ac:spMkLst>
        </pc:spChg>
        <pc:spChg chg="del">
          <ac:chgData name="Madan K" userId="5ca58c4f95195cd4" providerId="LiveId" clId="{7E30C434-0666-465A-A0A6-264A62B9CD70}" dt="2023-03-09T09:08:04.385" v="347"/>
          <ac:spMkLst>
            <pc:docMk/>
            <pc:sldMk cId="2848138299" sldId="289"/>
            <ac:spMk id="82" creationId="{216BB147-20D5-4D93-BDA5-1BC614D6A4B2}"/>
          </ac:spMkLst>
        </pc:spChg>
        <pc:spChg chg="del">
          <ac:chgData name="Madan K" userId="5ca58c4f95195cd4" providerId="LiveId" clId="{7E30C434-0666-465A-A0A6-264A62B9CD70}" dt="2023-03-09T09:08:04.385" v="347"/>
          <ac:spMkLst>
            <pc:docMk/>
            <pc:sldMk cId="2848138299" sldId="289"/>
            <ac:spMk id="84" creationId="{0A253F60-DE40-4508-A37A-61331DF1DD5D}"/>
          </ac:spMkLst>
        </pc:spChg>
        <pc:spChg chg="del">
          <ac:chgData name="Madan K" userId="5ca58c4f95195cd4" providerId="LiveId" clId="{7E30C434-0666-465A-A0A6-264A62B9CD70}" dt="2023-03-09T09:08:04.385" v="347"/>
          <ac:spMkLst>
            <pc:docMk/>
            <pc:sldMk cId="2848138299" sldId="289"/>
            <ac:spMk id="86" creationId="{63F76E1C-FC69-44F6-935D-9FD6397B508C}"/>
          </ac:spMkLst>
        </pc:spChg>
        <pc:spChg chg="del">
          <ac:chgData name="Madan K" userId="5ca58c4f95195cd4" providerId="LiveId" clId="{7E30C434-0666-465A-A0A6-264A62B9CD70}" dt="2023-03-09T09:08:04.385" v="347"/>
          <ac:spMkLst>
            <pc:docMk/>
            <pc:sldMk cId="2848138299" sldId="289"/>
            <ac:spMk id="119" creationId="{62FC2A78-9BA8-46A3-B2FC-D2536540C194}"/>
          </ac:spMkLst>
        </pc:spChg>
        <pc:spChg chg="del">
          <ac:chgData name="Madan K" userId="5ca58c4f95195cd4" providerId="LiveId" clId="{7E30C434-0666-465A-A0A6-264A62B9CD70}" dt="2023-03-09T09:08:04.385" v="347"/>
          <ac:spMkLst>
            <pc:docMk/>
            <pc:sldMk cId="2848138299" sldId="289"/>
            <ac:spMk id="152" creationId="{1C582B07-D0F0-4B6B-A5D9-D2F192CB3A4E}"/>
          </ac:spMkLst>
        </pc:spChg>
        <pc:spChg chg="del">
          <ac:chgData name="Madan K" userId="5ca58c4f95195cd4" providerId="LiveId" clId="{7E30C434-0666-465A-A0A6-264A62B9CD70}" dt="2023-03-09T09:08:04.385" v="347"/>
          <ac:spMkLst>
            <pc:docMk/>
            <pc:sldMk cId="2848138299" sldId="289"/>
            <ac:spMk id="154" creationId="{7EE60796-BC52-4154-A3A9-773DE8285501}"/>
          </ac:spMkLst>
        </pc:spChg>
        <pc:spChg chg="del">
          <ac:chgData name="Madan K" userId="5ca58c4f95195cd4" providerId="LiveId" clId="{7E30C434-0666-465A-A0A6-264A62B9CD70}" dt="2023-03-09T09:08:04.385" v="347"/>
          <ac:spMkLst>
            <pc:docMk/>
            <pc:sldMk cId="2848138299" sldId="289"/>
            <ac:spMk id="156" creationId="{DA1A4301-6FFC-4C82-A1FA-7634D8CAA8F5}"/>
          </ac:spMkLst>
        </pc:spChg>
        <pc:spChg chg="del">
          <ac:chgData name="Madan K" userId="5ca58c4f95195cd4" providerId="LiveId" clId="{7E30C434-0666-465A-A0A6-264A62B9CD70}" dt="2023-03-09T09:08:04.385" v="347"/>
          <ac:spMkLst>
            <pc:docMk/>
            <pc:sldMk cId="2848138299" sldId="289"/>
            <ac:spMk id="158" creationId="{BFEC1042-3FDC-47A3-BCD7-CA9D052F987E}"/>
          </ac:spMkLst>
        </pc:spChg>
        <pc:grpChg chg="del">
          <ac:chgData name="Madan K" userId="5ca58c4f95195cd4" providerId="LiveId" clId="{7E30C434-0666-465A-A0A6-264A62B9CD70}" dt="2023-03-09T09:08:04.385" v="347"/>
          <ac:grpSpMkLst>
            <pc:docMk/>
            <pc:sldMk cId="2848138299" sldId="289"/>
            <ac:grpSpMk id="51" creationId="{87F0794B-55D3-4D2D-BDE7-4688ED321E42}"/>
          </ac:grpSpMkLst>
        </pc:grpChg>
        <pc:grpChg chg="del">
          <ac:chgData name="Madan K" userId="5ca58c4f95195cd4" providerId="LiveId" clId="{7E30C434-0666-465A-A0A6-264A62B9CD70}" dt="2023-03-09T09:08:04.385" v="347"/>
          <ac:grpSpMkLst>
            <pc:docMk/>
            <pc:sldMk cId="2848138299" sldId="289"/>
            <ac:grpSpMk id="88" creationId="{AB3C4E00-6B18-4CF8-9DC2-021622967514}"/>
          </ac:grpSpMkLst>
        </pc:grpChg>
        <pc:grpChg chg="del">
          <ac:chgData name="Madan K" userId="5ca58c4f95195cd4" providerId="LiveId" clId="{7E30C434-0666-465A-A0A6-264A62B9CD70}" dt="2023-03-09T09:08:04.385" v="347"/>
          <ac:grpSpMkLst>
            <pc:docMk/>
            <pc:sldMk cId="2848138299" sldId="289"/>
            <ac:grpSpMk id="121" creationId="{12F6BB95-E3D7-4E0D-B657-19A7A700D589}"/>
          </ac:grpSpMkLst>
        </pc:grpChg>
        <pc:grpChg chg="del">
          <ac:chgData name="Madan K" userId="5ca58c4f95195cd4" providerId="LiveId" clId="{7E30C434-0666-465A-A0A6-264A62B9CD70}" dt="2023-03-09T09:08:04.385" v="347"/>
          <ac:grpSpMkLst>
            <pc:docMk/>
            <pc:sldMk cId="2848138299" sldId="289"/>
            <ac:grpSpMk id="160" creationId="{8323DD1D-77DE-48B2-A0A0-6265801531E5}"/>
          </ac:grpSpMkLst>
        </pc:grpChg>
        <pc:picChg chg="add mod">
          <ac:chgData name="Madan K" userId="5ca58c4f95195cd4" providerId="LiveId" clId="{7E30C434-0666-465A-A0A6-264A62B9CD70}" dt="2023-03-09T07:34:14.633" v="2" actId="1076"/>
          <ac:picMkLst>
            <pc:docMk/>
            <pc:sldMk cId="2848138299" sldId="289"/>
            <ac:picMk id="8" creationId="{770E02A5-7A50-8194-8539-97A827813443}"/>
          </ac:picMkLst>
        </pc:picChg>
      </pc:sldChg>
      <pc:sldChg chg="delSp delDesignElem">
        <pc:chgData name="Madan K" userId="5ca58c4f95195cd4" providerId="LiveId" clId="{7E30C434-0666-465A-A0A6-264A62B9CD70}" dt="2023-03-09T09:08:04.385" v="347"/>
        <pc:sldMkLst>
          <pc:docMk/>
          <pc:sldMk cId="2383305993" sldId="290"/>
        </pc:sldMkLst>
        <pc:spChg chg="del">
          <ac:chgData name="Madan K" userId="5ca58c4f95195cd4" providerId="LiveId" clId="{7E30C434-0666-465A-A0A6-264A62B9CD70}" dt="2023-03-09T09:08:04.385" v="347"/>
          <ac:spMkLst>
            <pc:docMk/>
            <pc:sldMk cId="2383305993" sldId="290"/>
            <ac:spMk id="174" creationId="{A173122F-D466-4F08-90FA-0038F7AC214A}"/>
          </ac:spMkLst>
        </pc:spChg>
        <pc:spChg chg="del">
          <ac:chgData name="Madan K" userId="5ca58c4f95195cd4" providerId="LiveId" clId="{7E30C434-0666-465A-A0A6-264A62B9CD70}" dt="2023-03-09T09:08:04.385" v="347"/>
          <ac:spMkLst>
            <pc:docMk/>
            <pc:sldMk cId="2383305993" sldId="290"/>
            <ac:spMk id="176" creationId="{4A929113-1368-4B1B-9C6F-140F47CBF40E}"/>
          </ac:spMkLst>
        </pc:spChg>
        <pc:spChg chg="del">
          <ac:chgData name="Madan K" userId="5ca58c4f95195cd4" providerId="LiveId" clId="{7E30C434-0666-465A-A0A6-264A62B9CD70}" dt="2023-03-09T09:08:04.385" v="347"/>
          <ac:spMkLst>
            <pc:docMk/>
            <pc:sldMk cId="2383305993" sldId="290"/>
            <ac:spMk id="178" creationId="{1DC99539-E0B8-471F-B8EF-E40C2DBA9364}"/>
          </ac:spMkLst>
        </pc:spChg>
        <pc:grpChg chg="del">
          <ac:chgData name="Madan K" userId="5ca58c4f95195cd4" providerId="LiveId" clId="{7E30C434-0666-465A-A0A6-264A62B9CD70}" dt="2023-03-09T09:08:04.385" v="347"/>
          <ac:grpSpMkLst>
            <pc:docMk/>
            <pc:sldMk cId="2383305993" sldId="290"/>
            <ac:grpSpMk id="180" creationId="{90F28F7A-4F2F-4C1B-AF1C-A6E7C79532B5}"/>
          </ac:grpSpMkLst>
        </pc:grpChg>
      </pc:sldChg>
      <pc:sldChg chg="delSp delDesignElem">
        <pc:chgData name="Madan K" userId="5ca58c4f95195cd4" providerId="LiveId" clId="{7E30C434-0666-465A-A0A6-264A62B9CD70}" dt="2023-03-09T09:08:04.385" v="347"/>
        <pc:sldMkLst>
          <pc:docMk/>
          <pc:sldMk cId="3508217590" sldId="291"/>
        </pc:sldMkLst>
        <pc:spChg chg="del">
          <ac:chgData name="Madan K" userId="5ca58c4f95195cd4" providerId="LiveId" clId="{7E30C434-0666-465A-A0A6-264A62B9CD70}" dt="2023-03-09T09:08:04.385" v="347"/>
          <ac:spMkLst>
            <pc:docMk/>
            <pc:sldMk cId="3508217590" sldId="291"/>
            <ac:spMk id="174" creationId="{A173122F-D466-4F08-90FA-0038F7AC214A}"/>
          </ac:spMkLst>
        </pc:spChg>
        <pc:spChg chg="del">
          <ac:chgData name="Madan K" userId="5ca58c4f95195cd4" providerId="LiveId" clId="{7E30C434-0666-465A-A0A6-264A62B9CD70}" dt="2023-03-09T09:08:04.385" v="347"/>
          <ac:spMkLst>
            <pc:docMk/>
            <pc:sldMk cId="3508217590" sldId="291"/>
            <ac:spMk id="176" creationId="{4A929113-1368-4B1B-9C6F-140F47CBF40E}"/>
          </ac:spMkLst>
        </pc:spChg>
        <pc:spChg chg="del">
          <ac:chgData name="Madan K" userId="5ca58c4f95195cd4" providerId="LiveId" clId="{7E30C434-0666-465A-A0A6-264A62B9CD70}" dt="2023-03-09T09:08:04.385" v="347"/>
          <ac:spMkLst>
            <pc:docMk/>
            <pc:sldMk cId="3508217590" sldId="291"/>
            <ac:spMk id="178" creationId="{1DC99539-E0B8-471F-B8EF-E40C2DBA9364}"/>
          </ac:spMkLst>
        </pc:spChg>
        <pc:grpChg chg="del">
          <ac:chgData name="Madan K" userId="5ca58c4f95195cd4" providerId="LiveId" clId="{7E30C434-0666-465A-A0A6-264A62B9CD70}" dt="2023-03-09T09:08:04.385" v="347"/>
          <ac:grpSpMkLst>
            <pc:docMk/>
            <pc:sldMk cId="3508217590" sldId="291"/>
            <ac:grpSpMk id="180" creationId="{90F28F7A-4F2F-4C1B-AF1C-A6E7C79532B5}"/>
          </ac:grpSpMkLst>
        </pc:grpChg>
      </pc:sldChg>
      <pc:sldChg chg="delSp delDesignElem">
        <pc:chgData name="Madan K" userId="5ca58c4f95195cd4" providerId="LiveId" clId="{7E30C434-0666-465A-A0A6-264A62B9CD70}" dt="2023-03-09T09:08:04.385" v="347"/>
        <pc:sldMkLst>
          <pc:docMk/>
          <pc:sldMk cId="2809606895" sldId="292"/>
        </pc:sldMkLst>
        <pc:spChg chg="del">
          <ac:chgData name="Madan K" userId="5ca58c4f95195cd4" providerId="LiveId" clId="{7E30C434-0666-465A-A0A6-264A62B9CD70}" dt="2023-03-09T09:08:04.385" v="347"/>
          <ac:spMkLst>
            <pc:docMk/>
            <pc:sldMk cId="2809606895" sldId="292"/>
            <ac:spMk id="214" creationId="{A173122F-D466-4F08-90FA-0038F7AC214A}"/>
          </ac:spMkLst>
        </pc:spChg>
        <pc:spChg chg="del">
          <ac:chgData name="Madan K" userId="5ca58c4f95195cd4" providerId="LiveId" clId="{7E30C434-0666-465A-A0A6-264A62B9CD70}" dt="2023-03-09T09:08:04.385" v="347"/>
          <ac:spMkLst>
            <pc:docMk/>
            <pc:sldMk cId="2809606895" sldId="292"/>
            <ac:spMk id="216" creationId="{4A929113-1368-4B1B-9C6F-140F47CBF40E}"/>
          </ac:spMkLst>
        </pc:spChg>
        <pc:spChg chg="del">
          <ac:chgData name="Madan K" userId="5ca58c4f95195cd4" providerId="LiveId" clId="{7E30C434-0666-465A-A0A6-264A62B9CD70}" dt="2023-03-09T09:08:04.385" v="347"/>
          <ac:spMkLst>
            <pc:docMk/>
            <pc:sldMk cId="2809606895" sldId="292"/>
            <ac:spMk id="218" creationId="{1DC99539-E0B8-471F-B8EF-E40C2DBA9364}"/>
          </ac:spMkLst>
        </pc:spChg>
        <pc:grpChg chg="del">
          <ac:chgData name="Madan K" userId="5ca58c4f95195cd4" providerId="LiveId" clId="{7E30C434-0666-465A-A0A6-264A62B9CD70}" dt="2023-03-09T09:08:04.385" v="347"/>
          <ac:grpSpMkLst>
            <pc:docMk/>
            <pc:sldMk cId="2809606895" sldId="292"/>
            <ac:grpSpMk id="220" creationId="{90F28F7A-4F2F-4C1B-AF1C-A6E7C79532B5}"/>
          </ac:grpSpMkLst>
        </pc:grpChg>
      </pc:sldChg>
      <pc:sldChg chg="delSp delDesignElem">
        <pc:chgData name="Madan K" userId="5ca58c4f95195cd4" providerId="LiveId" clId="{7E30C434-0666-465A-A0A6-264A62B9CD70}" dt="2023-03-09T09:08:04.385" v="347"/>
        <pc:sldMkLst>
          <pc:docMk/>
          <pc:sldMk cId="3942941906" sldId="293"/>
        </pc:sldMkLst>
        <pc:spChg chg="del">
          <ac:chgData name="Madan K" userId="5ca58c4f95195cd4" providerId="LiveId" clId="{7E30C434-0666-465A-A0A6-264A62B9CD70}" dt="2023-03-09T09:08:04.385" v="347"/>
          <ac:spMkLst>
            <pc:docMk/>
            <pc:sldMk cId="3942941906" sldId="293"/>
            <ac:spMk id="376" creationId="{A173122F-D466-4F08-90FA-0038F7AC214A}"/>
          </ac:spMkLst>
        </pc:spChg>
        <pc:spChg chg="del">
          <ac:chgData name="Madan K" userId="5ca58c4f95195cd4" providerId="LiveId" clId="{7E30C434-0666-465A-A0A6-264A62B9CD70}" dt="2023-03-09T09:08:04.385" v="347"/>
          <ac:spMkLst>
            <pc:docMk/>
            <pc:sldMk cId="3942941906" sldId="293"/>
            <ac:spMk id="377" creationId="{4A929113-1368-4B1B-9C6F-140F47CBF40E}"/>
          </ac:spMkLst>
        </pc:spChg>
        <pc:spChg chg="del">
          <ac:chgData name="Madan K" userId="5ca58c4f95195cd4" providerId="LiveId" clId="{7E30C434-0666-465A-A0A6-264A62B9CD70}" dt="2023-03-09T09:08:04.385" v="347"/>
          <ac:spMkLst>
            <pc:docMk/>
            <pc:sldMk cId="3942941906" sldId="293"/>
            <ac:spMk id="378" creationId="{C24346C5-B1C8-4C83-846B-122A3B4B2FEE}"/>
          </ac:spMkLst>
        </pc:spChg>
        <pc:spChg chg="del">
          <ac:chgData name="Madan K" userId="5ca58c4f95195cd4" providerId="LiveId" clId="{7E30C434-0666-465A-A0A6-264A62B9CD70}" dt="2023-03-09T09:08:04.385" v="347"/>
          <ac:spMkLst>
            <pc:docMk/>
            <pc:sldMk cId="3942941906" sldId="293"/>
            <ac:spMk id="379" creationId="{0B6C48B2-8296-4312-8901-93BB7735D17B}"/>
          </ac:spMkLst>
        </pc:spChg>
        <pc:grpChg chg="del">
          <ac:chgData name="Madan K" userId="5ca58c4f95195cd4" providerId="LiveId" clId="{7E30C434-0666-465A-A0A6-264A62B9CD70}" dt="2023-03-09T09:08:04.385" v="347"/>
          <ac:grpSpMkLst>
            <pc:docMk/>
            <pc:sldMk cId="3942941906" sldId="293"/>
            <ac:grpSpMk id="346" creationId="{90F28F7A-4F2F-4C1B-AF1C-A6E7C79532B5}"/>
          </ac:grpSpMkLst>
        </pc:grpChg>
      </pc:sldChg>
      <pc:sldChg chg="delSp delDesignElem">
        <pc:chgData name="Madan K" userId="5ca58c4f95195cd4" providerId="LiveId" clId="{7E30C434-0666-465A-A0A6-264A62B9CD70}" dt="2023-03-09T09:08:04.385" v="347"/>
        <pc:sldMkLst>
          <pc:docMk/>
          <pc:sldMk cId="578751171" sldId="294"/>
        </pc:sldMkLst>
        <pc:spChg chg="del">
          <ac:chgData name="Madan K" userId="5ca58c4f95195cd4" providerId="LiveId" clId="{7E30C434-0666-465A-A0A6-264A62B9CD70}" dt="2023-03-09T09:08:04.385" v="347"/>
          <ac:spMkLst>
            <pc:docMk/>
            <pc:sldMk cId="578751171" sldId="294"/>
            <ac:spMk id="384" creationId="{A173122F-D466-4F08-90FA-0038F7AC214A}"/>
          </ac:spMkLst>
        </pc:spChg>
        <pc:spChg chg="del">
          <ac:chgData name="Madan K" userId="5ca58c4f95195cd4" providerId="LiveId" clId="{7E30C434-0666-465A-A0A6-264A62B9CD70}" dt="2023-03-09T09:08:04.385" v="347"/>
          <ac:spMkLst>
            <pc:docMk/>
            <pc:sldMk cId="578751171" sldId="294"/>
            <ac:spMk id="386" creationId="{4A929113-1368-4B1B-9C6F-140F47CBF40E}"/>
          </ac:spMkLst>
        </pc:spChg>
        <pc:spChg chg="del">
          <ac:chgData name="Madan K" userId="5ca58c4f95195cd4" providerId="LiveId" clId="{7E30C434-0666-465A-A0A6-264A62B9CD70}" dt="2023-03-09T09:08:04.385" v="347"/>
          <ac:spMkLst>
            <pc:docMk/>
            <pc:sldMk cId="578751171" sldId="294"/>
            <ac:spMk id="388" creationId="{C24346C5-B1C8-4C83-846B-122A3B4B2FEE}"/>
          </ac:spMkLst>
        </pc:spChg>
        <pc:spChg chg="del">
          <ac:chgData name="Madan K" userId="5ca58c4f95195cd4" providerId="LiveId" clId="{7E30C434-0666-465A-A0A6-264A62B9CD70}" dt="2023-03-09T09:08:04.385" v="347"/>
          <ac:spMkLst>
            <pc:docMk/>
            <pc:sldMk cId="578751171" sldId="294"/>
            <ac:spMk id="390" creationId="{0B6C48B2-8296-4312-8901-93BB7735D17B}"/>
          </ac:spMkLst>
        </pc:spChg>
        <pc:grpChg chg="del">
          <ac:chgData name="Madan K" userId="5ca58c4f95195cd4" providerId="LiveId" clId="{7E30C434-0666-465A-A0A6-264A62B9CD70}" dt="2023-03-09T09:08:04.385" v="347"/>
          <ac:grpSpMkLst>
            <pc:docMk/>
            <pc:sldMk cId="578751171" sldId="294"/>
            <ac:grpSpMk id="392" creationId="{90F28F7A-4F2F-4C1B-AF1C-A6E7C79532B5}"/>
          </ac:grpSpMkLst>
        </pc:grpChg>
      </pc:sldChg>
      <pc:sldChg chg="delSp delDesignElem">
        <pc:chgData name="Madan K" userId="5ca58c4f95195cd4" providerId="LiveId" clId="{7E30C434-0666-465A-A0A6-264A62B9CD70}" dt="2023-03-09T09:08:04.385" v="347"/>
        <pc:sldMkLst>
          <pc:docMk/>
          <pc:sldMk cId="3403673113" sldId="295"/>
        </pc:sldMkLst>
        <pc:spChg chg="del">
          <ac:chgData name="Madan K" userId="5ca58c4f95195cd4" providerId="LiveId" clId="{7E30C434-0666-465A-A0A6-264A62B9CD70}" dt="2023-03-09T09:08:04.385" v="347"/>
          <ac:spMkLst>
            <pc:docMk/>
            <pc:sldMk cId="3403673113" sldId="295"/>
            <ac:spMk id="214" creationId="{A173122F-D466-4F08-90FA-0038F7AC214A}"/>
          </ac:spMkLst>
        </pc:spChg>
        <pc:spChg chg="del">
          <ac:chgData name="Madan K" userId="5ca58c4f95195cd4" providerId="LiveId" clId="{7E30C434-0666-465A-A0A6-264A62B9CD70}" dt="2023-03-09T09:08:04.385" v="347"/>
          <ac:spMkLst>
            <pc:docMk/>
            <pc:sldMk cId="3403673113" sldId="295"/>
            <ac:spMk id="216" creationId="{4A929113-1368-4B1B-9C6F-140F47CBF40E}"/>
          </ac:spMkLst>
        </pc:spChg>
        <pc:spChg chg="del">
          <ac:chgData name="Madan K" userId="5ca58c4f95195cd4" providerId="LiveId" clId="{7E30C434-0666-465A-A0A6-264A62B9CD70}" dt="2023-03-09T09:08:04.385" v="347"/>
          <ac:spMkLst>
            <pc:docMk/>
            <pc:sldMk cId="3403673113" sldId="295"/>
            <ac:spMk id="218" creationId="{C24346C5-B1C8-4C83-846B-122A3B4B2FEE}"/>
          </ac:spMkLst>
        </pc:spChg>
        <pc:spChg chg="del">
          <ac:chgData name="Madan K" userId="5ca58c4f95195cd4" providerId="LiveId" clId="{7E30C434-0666-465A-A0A6-264A62B9CD70}" dt="2023-03-09T09:08:04.385" v="347"/>
          <ac:spMkLst>
            <pc:docMk/>
            <pc:sldMk cId="3403673113" sldId="295"/>
            <ac:spMk id="220" creationId="{0B6C48B2-8296-4312-8901-93BB7735D17B}"/>
          </ac:spMkLst>
        </pc:spChg>
        <pc:grpChg chg="del">
          <ac:chgData name="Madan K" userId="5ca58c4f95195cd4" providerId="LiveId" clId="{7E30C434-0666-465A-A0A6-264A62B9CD70}" dt="2023-03-09T09:08:04.385" v="347"/>
          <ac:grpSpMkLst>
            <pc:docMk/>
            <pc:sldMk cId="3403673113" sldId="295"/>
            <ac:grpSpMk id="222" creationId="{90F28F7A-4F2F-4C1B-AF1C-A6E7C79532B5}"/>
          </ac:grpSpMkLst>
        </pc:grpChg>
      </pc:sldChg>
      <pc:sldChg chg="delSp delDesignElem">
        <pc:chgData name="Madan K" userId="5ca58c4f95195cd4" providerId="LiveId" clId="{7E30C434-0666-465A-A0A6-264A62B9CD70}" dt="2023-03-09T09:08:04.385" v="347"/>
        <pc:sldMkLst>
          <pc:docMk/>
          <pc:sldMk cId="3407346881" sldId="296"/>
        </pc:sldMkLst>
        <pc:spChg chg="del">
          <ac:chgData name="Madan K" userId="5ca58c4f95195cd4" providerId="LiveId" clId="{7E30C434-0666-465A-A0A6-264A62B9CD70}" dt="2023-03-09T09:08:04.385" v="347"/>
          <ac:spMkLst>
            <pc:docMk/>
            <pc:sldMk cId="3407346881" sldId="296"/>
            <ac:spMk id="254" creationId="{A173122F-D466-4F08-90FA-0038F7AC214A}"/>
          </ac:spMkLst>
        </pc:spChg>
        <pc:spChg chg="del">
          <ac:chgData name="Madan K" userId="5ca58c4f95195cd4" providerId="LiveId" clId="{7E30C434-0666-465A-A0A6-264A62B9CD70}" dt="2023-03-09T09:08:04.385" v="347"/>
          <ac:spMkLst>
            <pc:docMk/>
            <pc:sldMk cId="3407346881" sldId="296"/>
            <ac:spMk id="256" creationId="{4A929113-1368-4B1B-9C6F-140F47CBF40E}"/>
          </ac:spMkLst>
        </pc:spChg>
        <pc:spChg chg="del">
          <ac:chgData name="Madan K" userId="5ca58c4f95195cd4" providerId="LiveId" clId="{7E30C434-0666-465A-A0A6-264A62B9CD70}" dt="2023-03-09T09:08:04.385" v="347"/>
          <ac:spMkLst>
            <pc:docMk/>
            <pc:sldMk cId="3407346881" sldId="296"/>
            <ac:spMk id="258" creationId="{C24346C5-B1C8-4C83-846B-122A3B4B2FEE}"/>
          </ac:spMkLst>
        </pc:spChg>
        <pc:spChg chg="del">
          <ac:chgData name="Madan K" userId="5ca58c4f95195cd4" providerId="LiveId" clId="{7E30C434-0666-465A-A0A6-264A62B9CD70}" dt="2023-03-09T09:08:04.385" v="347"/>
          <ac:spMkLst>
            <pc:docMk/>
            <pc:sldMk cId="3407346881" sldId="296"/>
            <ac:spMk id="260" creationId="{0B6C48B2-8296-4312-8901-93BB7735D17B}"/>
          </ac:spMkLst>
        </pc:spChg>
        <pc:grpChg chg="del">
          <ac:chgData name="Madan K" userId="5ca58c4f95195cd4" providerId="LiveId" clId="{7E30C434-0666-465A-A0A6-264A62B9CD70}" dt="2023-03-09T09:08:04.385" v="347"/>
          <ac:grpSpMkLst>
            <pc:docMk/>
            <pc:sldMk cId="3407346881" sldId="296"/>
            <ac:grpSpMk id="262" creationId="{90F28F7A-4F2F-4C1B-AF1C-A6E7C79532B5}"/>
          </ac:grpSpMkLst>
        </pc:grpChg>
      </pc:sldChg>
      <pc:sldChg chg="delSp delDesignElem">
        <pc:chgData name="Madan K" userId="5ca58c4f95195cd4" providerId="LiveId" clId="{7E30C434-0666-465A-A0A6-264A62B9CD70}" dt="2023-03-09T09:08:04.385" v="347"/>
        <pc:sldMkLst>
          <pc:docMk/>
          <pc:sldMk cId="4253320994" sldId="297"/>
        </pc:sldMkLst>
        <pc:spChg chg="del">
          <ac:chgData name="Madan K" userId="5ca58c4f95195cd4" providerId="LiveId" clId="{7E30C434-0666-465A-A0A6-264A62B9CD70}" dt="2023-03-09T09:08:04.385" v="347"/>
          <ac:spMkLst>
            <pc:docMk/>
            <pc:sldMk cId="4253320994" sldId="297"/>
            <ac:spMk id="296" creationId="{A173122F-D466-4F08-90FA-0038F7AC214A}"/>
          </ac:spMkLst>
        </pc:spChg>
        <pc:spChg chg="del">
          <ac:chgData name="Madan K" userId="5ca58c4f95195cd4" providerId="LiveId" clId="{7E30C434-0666-465A-A0A6-264A62B9CD70}" dt="2023-03-09T09:08:04.385" v="347"/>
          <ac:spMkLst>
            <pc:docMk/>
            <pc:sldMk cId="4253320994" sldId="297"/>
            <ac:spMk id="298" creationId="{4A929113-1368-4B1B-9C6F-140F47CBF40E}"/>
          </ac:spMkLst>
        </pc:spChg>
        <pc:spChg chg="del">
          <ac:chgData name="Madan K" userId="5ca58c4f95195cd4" providerId="LiveId" clId="{7E30C434-0666-465A-A0A6-264A62B9CD70}" dt="2023-03-09T09:08:04.385" v="347"/>
          <ac:spMkLst>
            <pc:docMk/>
            <pc:sldMk cId="4253320994" sldId="297"/>
            <ac:spMk id="300" creationId="{C24346C5-B1C8-4C83-846B-122A3B4B2FEE}"/>
          </ac:spMkLst>
        </pc:spChg>
        <pc:spChg chg="del">
          <ac:chgData name="Madan K" userId="5ca58c4f95195cd4" providerId="LiveId" clId="{7E30C434-0666-465A-A0A6-264A62B9CD70}" dt="2023-03-09T09:08:04.385" v="347"/>
          <ac:spMkLst>
            <pc:docMk/>
            <pc:sldMk cId="4253320994" sldId="297"/>
            <ac:spMk id="302" creationId="{0B6C48B2-8296-4312-8901-93BB7735D17B}"/>
          </ac:spMkLst>
        </pc:spChg>
        <pc:grpChg chg="del">
          <ac:chgData name="Madan K" userId="5ca58c4f95195cd4" providerId="LiveId" clId="{7E30C434-0666-465A-A0A6-264A62B9CD70}" dt="2023-03-09T09:08:04.385" v="347"/>
          <ac:grpSpMkLst>
            <pc:docMk/>
            <pc:sldMk cId="4253320994" sldId="297"/>
            <ac:grpSpMk id="304" creationId="{90F28F7A-4F2F-4C1B-AF1C-A6E7C79532B5}"/>
          </ac:grpSpMkLst>
        </pc:grpChg>
      </pc:sldChg>
      <pc:sldChg chg="delSp delDesignElem">
        <pc:chgData name="Madan K" userId="5ca58c4f95195cd4" providerId="LiveId" clId="{7E30C434-0666-465A-A0A6-264A62B9CD70}" dt="2023-03-09T09:08:04.385" v="347"/>
        <pc:sldMkLst>
          <pc:docMk/>
          <pc:sldMk cId="3797871413" sldId="298"/>
        </pc:sldMkLst>
        <pc:spChg chg="del">
          <ac:chgData name="Madan K" userId="5ca58c4f95195cd4" providerId="LiveId" clId="{7E30C434-0666-465A-A0A6-264A62B9CD70}" dt="2023-03-09T09:08:04.385" v="347"/>
          <ac:spMkLst>
            <pc:docMk/>
            <pc:sldMk cId="3797871413" sldId="298"/>
            <ac:spMk id="214" creationId="{A173122F-D466-4F08-90FA-0038F7AC214A}"/>
          </ac:spMkLst>
        </pc:spChg>
        <pc:spChg chg="del">
          <ac:chgData name="Madan K" userId="5ca58c4f95195cd4" providerId="LiveId" clId="{7E30C434-0666-465A-A0A6-264A62B9CD70}" dt="2023-03-09T09:08:04.385" v="347"/>
          <ac:spMkLst>
            <pc:docMk/>
            <pc:sldMk cId="3797871413" sldId="298"/>
            <ac:spMk id="216" creationId="{4A929113-1368-4B1B-9C6F-140F47CBF40E}"/>
          </ac:spMkLst>
        </pc:spChg>
        <pc:spChg chg="del">
          <ac:chgData name="Madan K" userId="5ca58c4f95195cd4" providerId="LiveId" clId="{7E30C434-0666-465A-A0A6-264A62B9CD70}" dt="2023-03-09T09:08:04.385" v="347"/>
          <ac:spMkLst>
            <pc:docMk/>
            <pc:sldMk cId="3797871413" sldId="298"/>
            <ac:spMk id="218" creationId="{C24346C5-B1C8-4C83-846B-122A3B4B2FEE}"/>
          </ac:spMkLst>
        </pc:spChg>
        <pc:spChg chg="del">
          <ac:chgData name="Madan K" userId="5ca58c4f95195cd4" providerId="LiveId" clId="{7E30C434-0666-465A-A0A6-264A62B9CD70}" dt="2023-03-09T09:08:04.385" v="347"/>
          <ac:spMkLst>
            <pc:docMk/>
            <pc:sldMk cId="3797871413" sldId="298"/>
            <ac:spMk id="220" creationId="{0B6C48B2-8296-4312-8901-93BB7735D17B}"/>
          </ac:spMkLst>
        </pc:spChg>
        <pc:grpChg chg="del">
          <ac:chgData name="Madan K" userId="5ca58c4f95195cd4" providerId="LiveId" clId="{7E30C434-0666-465A-A0A6-264A62B9CD70}" dt="2023-03-09T09:08:04.385" v="347"/>
          <ac:grpSpMkLst>
            <pc:docMk/>
            <pc:sldMk cId="3797871413" sldId="298"/>
            <ac:grpSpMk id="222" creationId="{90F28F7A-4F2F-4C1B-AF1C-A6E7C79532B5}"/>
          </ac:grpSpMkLst>
        </pc:grpChg>
      </pc:sldChg>
      <pc:sldChg chg="delSp delDesignElem">
        <pc:chgData name="Madan K" userId="5ca58c4f95195cd4" providerId="LiveId" clId="{7E30C434-0666-465A-A0A6-264A62B9CD70}" dt="2023-03-09T09:08:04.385" v="347"/>
        <pc:sldMkLst>
          <pc:docMk/>
          <pc:sldMk cId="3842359080" sldId="299"/>
        </pc:sldMkLst>
        <pc:spChg chg="del">
          <ac:chgData name="Madan K" userId="5ca58c4f95195cd4" providerId="LiveId" clId="{7E30C434-0666-465A-A0A6-264A62B9CD70}" dt="2023-03-09T09:08:04.385" v="347"/>
          <ac:spMkLst>
            <pc:docMk/>
            <pc:sldMk cId="3842359080" sldId="299"/>
            <ac:spMk id="384" creationId="{A173122F-D466-4F08-90FA-0038F7AC214A}"/>
          </ac:spMkLst>
        </pc:spChg>
        <pc:spChg chg="del">
          <ac:chgData name="Madan K" userId="5ca58c4f95195cd4" providerId="LiveId" clId="{7E30C434-0666-465A-A0A6-264A62B9CD70}" dt="2023-03-09T09:08:04.385" v="347"/>
          <ac:spMkLst>
            <pc:docMk/>
            <pc:sldMk cId="3842359080" sldId="299"/>
            <ac:spMk id="386" creationId="{4A929113-1368-4B1B-9C6F-140F47CBF40E}"/>
          </ac:spMkLst>
        </pc:spChg>
        <pc:spChg chg="del">
          <ac:chgData name="Madan K" userId="5ca58c4f95195cd4" providerId="LiveId" clId="{7E30C434-0666-465A-A0A6-264A62B9CD70}" dt="2023-03-09T09:08:04.385" v="347"/>
          <ac:spMkLst>
            <pc:docMk/>
            <pc:sldMk cId="3842359080" sldId="299"/>
            <ac:spMk id="388" creationId="{C24346C5-B1C8-4C83-846B-122A3B4B2FEE}"/>
          </ac:spMkLst>
        </pc:spChg>
        <pc:spChg chg="del">
          <ac:chgData name="Madan K" userId="5ca58c4f95195cd4" providerId="LiveId" clId="{7E30C434-0666-465A-A0A6-264A62B9CD70}" dt="2023-03-09T09:08:04.385" v="347"/>
          <ac:spMkLst>
            <pc:docMk/>
            <pc:sldMk cId="3842359080" sldId="299"/>
            <ac:spMk id="390" creationId="{0B6C48B2-8296-4312-8901-93BB7735D17B}"/>
          </ac:spMkLst>
        </pc:spChg>
        <pc:grpChg chg="del">
          <ac:chgData name="Madan K" userId="5ca58c4f95195cd4" providerId="LiveId" clId="{7E30C434-0666-465A-A0A6-264A62B9CD70}" dt="2023-03-09T09:08:04.385" v="347"/>
          <ac:grpSpMkLst>
            <pc:docMk/>
            <pc:sldMk cId="3842359080" sldId="299"/>
            <ac:grpSpMk id="392" creationId="{90F28F7A-4F2F-4C1B-AF1C-A6E7C79532B5}"/>
          </ac:grpSpMkLst>
        </pc:grpChg>
      </pc:sldChg>
      <pc:sldChg chg="addSp delSp modSp mod delDesignElem">
        <pc:chgData name="Madan K" userId="5ca58c4f95195cd4" providerId="LiveId" clId="{7E30C434-0666-465A-A0A6-264A62B9CD70}" dt="2023-03-09T09:08:04.385" v="347"/>
        <pc:sldMkLst>
          <pc:docMk/>
          <pc:sldMk cId="4186215038" sldId="300"/>
        </pc:sldMkLst>
        <pc:spChg chg="del">
          <ac:chgData name="Madan K" userId="5ca58c4f95195cd4" providerId="LiveId" clId="{7E30C434-0666-465A-A0A6-264A62B9CD70}" dt="2023-03-09T09:08:04.385" v="347"/>
          <ac:spMkLst>
            <pc:docMk/>
            <pc:sldMk cId="4186215038" sldId="300"/>
            <ac:spMk id="9" creationId="{13B6DAC6-0186-4D62-AD69-90B9C0411EA3}"/>
          </ac:spMkLst>
        </pc:spChg>
        <pc:spChg chg="del">
          <ac:chgData name="Madan K" userId="5ca58c4f95195cd4" providerId="LiveId" clId="{7E30C434-0666-465A-A0A6-264A62B9CD70}" dt="2023-03-09T09:08:04.385" v="347"/>
          <ac:spMkLst>
            <pc:docMk/>
            <pc:sldMk cId="4186215038" sldId="300"/>
            <ac:spMk id="11" creationId="{BA6285CA-6AFA-4F27-AFB5-1B32CDE09B1A}"/>
          </ac:spMkLst>
        </pc:spChg>
        <pc:spChg chg="del">
          <ac:chgData name="Madan K" userId="5ca58c4f95195cd4" providerId="LiveId" clId="{7E30C434-0666-465A-A0A6-264A62B9CD70}" dt="2023-03-09T09:08:04.385" v="347"/>
          <ac:spMkLst>
            <pc:docMk/>
            <pc:sldMk cId="4186215038" sldId="300"/>
            <ac:spMk id="44" creationId="{94D786EB-944C-47D5-B631-899F4029B02E}"/>
          </ac:spMkLst>
        </pc:spChg>
        <pc:grpChg chg="del">
          <ac:chgData name="Madan K" userId="5ca58c4f95195cd4" providerId="LiveId" clId="{7E30C434-0666-465A-A0A6-264A62B9CD70}" dt="2023-03-09T09:08:04.385" v="347"/>
          <ac:grpSpMkLst>
            <pc:docMk/>
            <pc:sldMk cId="4186215038" sldId="300"/>
            <ac:grpSpMk id="13" creationId="{91108A0F-8C78-4294-B028-9F09581FC0A3}"/>
          </ac:grpSpMkLst>
        </pc:grpChg>
        <pc:picChg chg="add mod">
          <ac:chgData name="Madan K" userId="5ca58c4f95195cd4" providerId="LiveId" clId="{7E30C434-0666-465A-A0A6-264A62B9CD70}" dt="2023-03-09T08:38:59.939" v="298" actId="14100"/>
          <ac:picMkLst>
            <pc:docMk/>
            <pc:sldMk cId="4186215038" sldId="300"/>
            <ac:picMk id="3" creationId="{7FB8602F-89DA-7D04-494F-D64CC6CEAC4D}"/>
          </ac:picMkLst>
        </pc:picChg>
        <pc:picChg chg="add mod">
          <ac:chgData name="Madan K" userId="5ca58c4f95195cd4" providerId="LiveId" clId="{7E30C434-0666-465A-A0A6-264A62B9CD70}" dt="2023-03-09T07:45:50.770" v="40" actId="14100"/>
          <ac:picMkLst>
            <pc:docMk/>
            <pc:sldMk cId="4186215038" sldId="300"/>
            <ac:picMk id="7" creationId="{C82A1315-DD7C-219D-FA0C-0137121238D1}"/>
          </ac:picMkLst>
        </pc:picChg>
        <pc:picChg chg="add mod">
          <ac:chgData name="Madan K" userId="5ca58c4f95195cd4" providerId="LiveId" clId="{7E30C434-0666-465A-A0A6-264A62B9CD70}" dt="2023-03-09T07:45:56.300" v="42" actId="14100"/>
          <ac:picMkLst>
            <pc:docMk/>
            <pc:sldMk cId="4186215038" sldId="300"/>
            <ac:picMk id="10" creationId="{8F645B4A-A0D4-532D-6A7B-6F7A8D937D15}"/>
          </ac:picMkLst>
        </pc:picChg>
      </pc:sldChg>
      <pc:sldChg chg="delSp delDesignElem">
        <pc:chgData name="Madan K" userId="5ca58c4f95195cd4" providerId="LiveId" clId="{7E30C434-0666-465A-A0A6-264A62B9CD70}" dt="2023-03-09T09:08:04.385" v="347"/>
        <pc:sldMkLst>
          <pc:docMk/>
          <pc:sldMk cId="1423802250" sldId="301"/>
        </pc:sldMkLst>
        <pc:spChg chg="del">
          <ac:chgData name="Madan K" userId="5ca58c4f95195cd4" providerId="LiveId" clId="{7E30C434-0666-465A-A0A6-264A62B9CD70}" dt="2023-03-09T09:08:04.385" v="347"/>
          <ac:spMkLst>
            <pc:docMk/>
            <pc:sldMk cId="1423802250" sldId="301"/>
            <ac:spMk id="9" creationId="{13B6DAC6-0186-4D62-AD69-90B9C0411EA3}"/>
          </ac:spMkLst>
        </pc:spChg>
        <pc:spChg chg="del">
          <ac:chgData name="Madan K" userId="5ca58c4f95195cd4" providerId="LiveId" clId="{7E30C434-0666-465A-A0A6-264A62B9CD70}" dt="2023-03-09T09:08:04.385" v="347"/>
          <ac:spMkLst>
            <pc:docMk/>
            <pc:sldMk cId="1423802250" sldId="301"/>
            <ac:spMk id="11" creationId="{BA6285CA-6AFA-4F27-AFB5-1B32CDE09B1A}"/>
          </ac:spMkLst>
        </pc:spChg>
        <pc:spChg chg="del">
          <ac:chgData name="Madan K" userId="5ca58c4f95195cd4" providerId="LiveId" clId="{7E30C434-0666-465A-A0A6-264A62B9CD70}" dt="2023-03-09T09:08:04.385" v="347"/>
          <ac:spMkLst>
            <pc:docMk/>
            <pc:sldMk cId="1423802250" sldId="301"/>
            <ac:spMk id="44" creationId="{94D786EB-944C-47D5-B631-899F4029B02E}"/>
          </ac:spMkLst>
        </pc:spChg>
        <pc:grpChg chg="del">
          <ac:chgData name="Madan K" userId="5ca58c4f95195cd4" providerId="LiveId" clId="{7E30C434-0666-465A-A0A6-264A62B9CD70}" dt="2023-03-09T09:08:04.385" v="347"/>
          <ac:grpSpMkLst>
            <pc:docMk/>
            <pc:sldMk cId="1423802250" sldId="301"/>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1107303015" sldId="302"/>
        </pc:sldMkLst>
        <pc:spChg chg="add del mod">
          <ac:chgData name="Madan K" userId="5ca58c4f95195cd4" providerId="LiveId" clId="{7E30C434-0666-465A-A0A6-264A62B9CD70}" dt="2023-03-09T07:48:10.872" v="85" actId="478"/>
          <ac:spMkLst>
            <pc:docMk/>
            <pc:sldMk cId="1107303015" sldId="302"/>
            <ac:spMk id="2" creationId="{D2748CCC-2874-0D5A-1AB0-CA58A3822AB4}"/>
          </ac:spMkLst>
        </pc:spChg>
        <pc:spChg chg="add del">
          <ac:chgData name="Madan K" userId="5ca58c4f95195cd4" providerId="LiveId" clId="{7E30C434-0666-465A-A0A6-264A62B9CD70}" dt="2023-03-09T07:48:25.579" v="90" actId="478"/>
          <ac:spMkLst>
            <pc:docMk/>
            <pc:sldMk cId="1107303015" sldId="302"/>
            <ac:spMk id="7" creationId="{6F79971E-BEAD-E9B3-ECDB-D7FC1742780A}"/>
          </ac:spMkLst>
        </pc:spChg>
        <pc:spChg chg="add del mod">
          <ac:chgData name="Madan K" userId="5ca58c4f95195cd4" providerId="LiveId" clId="{7E30C434-0666-465A-A0A6-264A62B9CD70}" dt="2023-03-09T07:48:22.481" v="89" actId="478"/>
          <ac:spMkLst>
            <pc:docMk/>
            <pc:sldMk cId="1107303015" sldId="302"/>
            <ac:spMk id="8" creationId="{53133AA1-83BA-C973-0E3C-CEAD17E4EB13}"/>
          </ac:spMkLst>
        </pc:spChg>
        <pc:spChg chg="del">
          <ac:chgData name="Madan K" userId="5ca58c4f95195cd4" providerId="LiveId" clId="{7E30C434-0666-465A-A0A6-264A62B9CD70}" dt="2023-03-09T09:08:04.385" v="347"/>
          <ac:spMkLst>
            <pc:docMk/>
            <pc:sldMk cId="1107303015" sldId="302"/>
            <ac:spMk id="9" creationId="{13B6DAC6-0186-4D62-AD69-90B9C0411EA3}"/>
          </ac:spMkLst>
        </pc:spChg>
        <pc:spChg chg="add del mod">
          <ac:chgData name="Madan K" userId="5ca58c4f95195cd4" providerId="LiveId" clId="{7E30C434-0666-465A-A0A6-264A62B9CD70}" dt="2023-03-09T07:48:16.878" v="87" actId="478"/>
          <ac:spMkLst>
            <pc:docMk/>
            <pc:sldMk cId="1107303015" sldId="302"/>
            <ac:spMk id="10" creationId="{8E06D9E7-645E-3678-60EB-7A4C7E6FAF30}"/>
          </ac:spMkLst>
        </pc:spChg>
        <pc:spChg chg="del">
          <ac:chgData name="Madan K" userId="5ca58c4f95195cd4" providerId="LiveId" clId="{7E30C434-0666-465A-A0A6-264A62B9CD70}" dt="2023-03-09T09:08:04.385" v="347"/>
          <ac:spMkLst>
            <pc:docMk/>
            <pc:sldMk cId="1107303015" sldId="302"/>
            <ac:spMk id="11" creationId="{BA6285CA-6AFA-4F27-AFB5-1B32CDE09B1A}"/>
          </ac:spMkLst>
        </pc:spChg>
        <pc:spChg chg="add del mod">
          <ac:chgData name="Madan K" userId="5ca58c4f95195cd4" providerId="LiveId" clId="{7E30C434-0666-465A-A0A6-264A62B9CD70}" dt="2023-03-09T07:49:31.746" v="98" actId="478"/>
          <ac:spMkLst>
            <pc:docMk/>
            <pc:sldMk cId="1107303015" sldId="302"/>
            <ac:spMk id="12" creationId="{FF8B3D85-0DB9-40DB-5F23-4D27F184F3F5}"/>
          </ac:spMkLst>
        </pc:spChg>
        <pc:spChg chg="del">
          <ac:chgData name="Madan K" userId="5ca58c4f95195cd4" providerId="LiveId" clId="{7E30C434-0666-465A-A0A6-264A62B9CD70}" dt="2023-03-09T09:08:04.385" v="347"/>
          <ac:spMkLst>
            <pc:docMk/>
            <pc:sldMk cId="1107303015" sldId="302"/>
            <ac:spMk id="44" creationId="{94D786EB-944C-47D5-B631-899F4029B02E}"/>
          </ac:spMkLst>
        </pc:spChg>
        <pc:spChg chg="add mod">
          <ac:chgData name="Madan K" userId="5ca58c4f95195cd4" providerId="LiveId" clId="{7E30C434-0666-465A-A0A6-264A62B9CD70}" dt="2023-03-09T07:53:11.819" v="206" actId="20577"/>
          <ac:spMkLst>
            <pc:docMk/>
            <pc:sldMk cId="1107303015" sldId="302"/>
            <ac:spMk id="45" creationId="{390D16F7-192E-F37F-6C29-FFEE70173DF9}"/>
          </ac:spMkLst>
        </pc:spChg>
        <pc:spChg chg="add mod">
          <ac:chgData name="Madan K" userId="5ca58c4f95195cd4" providerId="LiveId" clId="{7E30C434-0666-465A-A0A6-264A62B9CD70}" dt="2023-03-09T07:54:48.080" v="238" actId="14100"/>
          <ac:spMkLst>
            <pc:docMk/>
            <pc:sldMk cId="1107303015" sldId="302"/>
            <ac:spMk id="47" creationId="{E98D86ED-BD69-BE21-D939-C4E86B6280BE}"/>
          </ac:spMkLst>
        </pc:spChg>
        <pc:grpChg chg="del">
          <ac:chgData name="Madan K" userId="5ca58c4f95195cd4" providerId="LiveId" clId="{7E30C434-0666-465A-A0A6-264A62B9CD70}" dt="2023-03-09T09:08:04.385" v="347"/>
          <ac:grpSpMkLst>
            <pc:docMk/>
            <pc:sldMk cId="1107303015" sldId="302"/>
            <ac:grpSpMk id="13" creationId="{91108A0F-8C78-4294-B028-9F09581FC0A3}"/>
          </ac:grpSpMkLst>
        </pc:grpChg>
        <pc:picChg chg="mod">
          <ac:chgData name="Madan K" userId="5ca58c4f95195cd4" providerId="LiveId" clId="{7E30C434-0666-465A-A0A6-264A62B9CD70}" dt="2023-03-09T07:53:28.839" v="207" actId="14100"/>
          <ac:picMkLst>
            <pc:docMk/>
            <pc:sldMk cId="1107303015" sldId="302"/>
            <ac:picMk id="4" creationId="{C3CB56E8-822C-C673-E00F-6A378716DDBD}"/>
          </ac:picMkLst>
        </pc:picChg>
        <pc:picChg chg="add del">
          <ac:chgData name="Madan K" userId="5ca58c4f95195cd4" providerId="LiveId" clId="{7E30C434-0666-465A-A0A6-264A62B9CD70}" dt="2023-03-09T07:46:46.225" v="47" actId="22"/>
          <ac:picMkLst>
            <pc:docMk/>
            <pc:sldMk cId="1107303015" sldId="302"/>
            <ac:picMk id="6" creationId="{F31C77C2-47FF-E0F1-8595-CF82C2911A98}"/>
          </ac:picMkLst>
        </pc:picChg>
      </pc:sldChg>
      <pc:sldChg chg="addSp delSp modSp new mod">
        <pc:chgData name="Madan K" userId="5ca58c4f95195cd4" providerId="LiveId" clId="{7E30C434-0666-465A-A0A6-264A62B9CD70}" dt="2023-03-09T09:10:56.853" v="373" actId="14100"/>
        <pc:sldMkLst>
          <pc:docMk/>
          <pc:sldMk cId="4032342783" sldId="303"/>
        </pc:sldMkLst>
        <pc:spChg chg="del mod">
          <ac:chgData name="Madan K" userId="5ca58c4f95195cd4" providerId="LiveId" clId="{7E30C434-0666-465A-A0A6-264A62B9CD70}" dt="2023-03-09T09:08:06.994" v="348" actId="478"/>
          <ac:spMkLst>
            <pc:docMk/>
            <pc:sldMk cId="4032342783" sldId="303"/>
            <ac:spMk id="2" creationId="{D76B4023-E224-8EF0-1C92-AD5D7480D199}"/>
          </ac:spMkLst>
        </pc:spChg>
        <pc:spChg chg="del mod">
          <ac:chgData name="Madan K" userId="5ca58c4f95195cd4" providerId="LiveId" clId="{7E30C434-0666-465A-A0A6-264A62B9CD70}" dt="2023-03-09T09:08:09.104" v="349" actId="478"/>
          <ac:spMkLst>
            <pc:docMk/>
            <pc:sldMk cId="4032342783" sldId="303"/>
            <ac:spMk id="3" creationId="{74FC282E-A905-467B-E716-9997E3810E06}"/>
          </ac:spMkLst>
        </pc:spChg>
        <pc:spChg chg="add mod">
          <ac:chgData name="Madan K" userId="5ca58c4f95195cd4" providerId="LiveId" clId="{7E30C434-0666-465A-A0A6-264A62B9CD70}" dt="2023-03-09T09:10:50.984" v="372" actId="14100"/>
          <ac:spMkLst>
            <pc:docMk/>
            <pc:sldMk cId="4032342783" sldId="303"/>
            <ac:spMk id="11" creationId="{13B79456-38AC-8667-A945-442BE8EC829A}"/>
          </ac:spMkLst>
        </pc:spChg>
        <pc:picChg chg="add mod">
          <ac:chgData name="Madan K" userId="5ca58c4f95195cd4" providerId="LiveId" clId="{7E30C434-0666-465A-A0A6-264A62B9CD70}" dt="2023-03-09T09:10:56.853" v="373" actId="14100"/>
          <ac:picMkLst>
            <pc:docMk/>
            <pc:sldMk cId="4032342783" sldId="303"/>
            <ac:picMk id="5" creationId="{4C07DDDA-2629-313E-570D-24E7EF12B09F}"/>
          </ac:picMkLst>
        </pc:picChg>
        <pc:picChg chg="add mod">
          <ac:chgData name="Madan K" userId="5ca58c4f95195cd4" providerId="LiveId" clId="{7E30C434-0666-465A-A0A6-264A62B9CD70}" dt="2023-03-09T09:09:40.033" v="360" actId="1076"/>
          <ac:picMkLst>
            <pc:docMk/>
            <pc:sldMk cId="4032342783" sldId="303"/>
            <ac:picMk id="7" creationId="{FCD3A660-FE3C-AB2D-C957-E0B11FCBE899}"/>
          </ac:picMkLst>
        </pc:picChg>
        <pc:picChg chg="add mod">
          <ac:chgData name="Madan K" userId="5ca58c4f95195cd4" providerId="LiveId" clId="{7E30C434-0666-465A-A0A6-264A62B9CD70}" dt="2023-03-09T09:10:24.362" v="363" actId="14100"/>
          <ac:picMkLst>
            <pc:docMk/>
            <pc:sldMk cId="4032342783" sldId="303"/>
            <ac:picMk id="9" creationId="{7E65B77C-298A-7D5A-0049-332D8A859ABB}"/>
          </ac:picMkLst>
        </pc:picChg>
      </pc:sldChg>
      <pc:sldChg chg="addSp delSp add del setBg delDesignElem">
        <pc:chgData name="Madan K" userId="5ca58c4f95195cd4" providerId="LiveId" clId="{7E30C434-0666-465A-A0A6-264A62B9CD70}" dt="2023-03-09T09:08:15.352" v="352"/>
        <pc:sldMkLst>
          <pc:docMk/>
          <pc:sldMk cId="439604257" sldId="304"/>
        </pc:sldMkLst>
        <pc:spChg chg="add del">
          <ac:chgData name="Madan K" userId="5ca58c4f95195cd4" providerId="LiveId" clId="{7E30C434-0666-465A-A0A6-264A62B9CD70}" dt="2023-03-09T09:08:15.352" v="352"/>
          <ac:spMkLst>
            <pc:docMk/>
            <pc:sldMk cId="439604257" sldId="304"/>
            <ac:spMk id="9" creationId="{13B6DAC6-0186-4D62-AD69-90B9C0411EA3}"/>
          </ac:spMkLst>
        </pc:spChg>
        <pc:spChg chg="add del">
          <ac:chgData name="Madan K" userId="5ca58c4f95195cd4" providerId="LiveId" clId="{7E30C434-0666-465A-A0A6-264A62B9CD70}" dt="2023-03-09T09:08:15.352" v="352"/>
          <ac:spMkLst>
            <pc:docMk/>
            <pc:sldMk cId="439604257" sldId="304"/>
            <ac:spMk id="11" creationId="{BA6285CA-6AFA-4F27-AFB5-1B32CDE09B1A}"/>
          </ac:spMkLst>
        </pc:spChg>
        <pc:spChg chg="add del">
          <ac:chgData name="Madan K" userId="5ca58c4f95195cd4" providerId="LiveId" clId="{7E30C434-0666-465A-A0A6-264A62B9CD70}" dt="2023-03-09T09:08:15.352" v="352"/>
          <ac:spMkLst>
            <pc:docMk/>
            <pc:sldMk cId="439604257" sldId="304"/>
            <ac:spMk id="44" creationId="{94D786EB-944C-47D5-B631-899F4029B02E}"/>
          </ac:spMkLst>
        </pc:spChg>
        <pc:grpChg chg="add del">
          <ac:chgData name="Madan K" userId="5ca58c4f95195cd4" providerId="LiveId" clId="{7E30C434-0666-465A-A0A6-264A62B9CD70}" dt="2023-03-09T09:08:15.352" v="352"/>
          <ac:grpSpMkLst>
            <pc:docMk/>
            <pc:sldMk cId="439604257" sldId="304"/>
            <ac:grpSpMk id="13" creationId="{91108A0F-8C78-4294-B028-9F09581FC0A3}"/>
          </ac:grpSpMkLst>
        </pc:grpChg>
      </pc:sldChg>
      <pc:sldChg chg="delSp add del setBg delDesignElem">
        <pc:chgData name="Madan K" userId="5ca58c4f95195cd4" providerId="LiveId" clId="{7E30C434-0666-465A-A0A6-264A62B9CD70}" dt="2023-03-09T09:07:59.959" v="304" actId="47"/>
        <pc:sldMkLst>
          <pc:docMk/>
          <pc:sldMk cId="3387157496" sldId="304"/>
        </pc:sldMkLst>
        <pc:spChg chg="del">
          <ac:chgData name="Madan K" userId="5ca58c4f95195cd4" providerId="LiveId" clId="{7E30C434-0666-465A-A0A6-264A62B9CD70}" dt="2023-03-09T09:07:55.535" v="303"/>
          <ac:spMkLst>
            <pc:docMk/>
            <pc:sldMk cId="3387157496" sldId="304"/>
            <ac:spMk id="9" creationId="{13B6DAC6-0186-4D62-AD69-90B9C0411EA3}"/>
          </ac:spMkLst>
        </pc:spChg>
        <pc:spChg chg="del">
          <ac:chgData name="Madan K" userId="5ca58c4f95195cd4" providerId="LiveId" clId="{7E30C434-0666-465A-A0A6-264A62B9CD70}" dt="2023-03-09T09:07:55.535" v="303"/>
          <ac:spMkLst>
            <pc:docMk/>
            <pc:sldMk cId="3387157496" sldId="304"/>
            <ac:spMk id="11" creationId="{BA6285CA-6AFA-4F27-AFB5-1B32CDE09B1A}"/>
          </ac:spMkLst>
        </pc:spChg>
        <pc:spChg chg="del">
          <ac:chgData name="Madan K" userId="5ca58c4f95195cd4" providerId="LiveId" clId="{7E30C434-0666-465A-A0A6-264A62B9CD70}" dt="2023-03-09T09:07:55.535" v="303"/>
          <ac:spMkLst>
            <pc:docMk/>
            <pc:sldMk cId="3387157496" sldId="304"/>
            <ac:spMk id="44" creationId="{94D786EB-944C-47D5-B631-899F4029B02E}"/>
          </ac:spMkLst>
        </pc:spChg>
        <pc:grpChg chg="del">
          <ac:chgData name="Madan K" userId="5ca58c4f95195cd4" providerId="LiveId" clId="{7E30C434-0666-465A-A0A6-264A62B9CD70}" dt="2023-03-09T09:07:55.535" v="303"/>
          <ac:grpSpMkLst>
            <pc:docMk/>
            <pc:sldMk cId="3387157496" sldId="304"/>
            <ac:grpSpMk id="13" creationId="{91108A0F-8C78-4294-B028-9F09581FC0A3}"/>
          </ac:grpSpMkLst>
        </pc:grpChg>
      </pc:sldChg>
    </pc:docChg>
  </pc:docChgLst>
  <pc:docChgLst>
    <pc:chgData name="Madan K" userId="5ca58c4f95195cd4" providerId="LiveId" clId="{016AECD9-0203-42DA-8ADC-355007CE645B}"/>
    <pc:docChg chg="modSld">
      <pc:chgData name="Madan K" userId="5ca58c4f95195cd4" providerId="LiveId" clId="{016AECD9-0203-42DA-8ADC-355007CE645B}" dt="2023-03-27T13:33:37.452" v="13" actId="255"/>
      <pc:docMkLst>
        <pc:docMk/>
      </pc:docMkLst>
      <pc:sldChg chg="modSp mod">
        <pc:chgData name="Madan K" userId="5ca58c4f95195cd4" providerId="LiveId" clId="{016AECD9-0203-42DA-8ADC-355007CE645B}" dt="2023-03-27T13:33:37.452" v="13" actId="255"/>
        <pc:sldMkLst>
          <pc:docMk/>
          <pc:sldMk cId="109857222" sldId="256"/>
        </pc:sldMkLst>
        <pc:spChg chg="mod">
          <ac:chgData name="Madan K" userId="5ca58c4f95195cd4" providerId="LiveId" clId="{016AECD9-0203-42DA-8ADC-355007CE645B}" dt="2023-03-27T13:33:37.452" v="13" actId="255"/>
          <ac:spMkLst>
            <pc:docMk/>
            <pc:sldMk cId="109857222" sldId="256"/>
            <ac:spMk id="7" creationId="{58B8D9EC-F5FC-B0F5-654C-9741CD71EA6E}"/>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FEF0-CD31-47F5-908B-C85D99A43E99}" type="doc">
      <dgm:prSet loTypeId="urn:microsoft.com/office/officeart/2005/8/layout/process1" loCatId="process" qsTypeId="urn:microsoft.com/office/officeart/2005/8/quickstyle/simple1" qsCatId="simple" csTypeId="urn:microsoft.com/office/officeart/2005/8/colors/accent1_2" csCatId="accent1" phldr="1"/>
      <dgm:spPr/>
    </dgm:pt>
    <dgm:pt modelId="{54D84EBF-1E7C-42A0-B118-CC6DACC53168}">
      <dgm:prSet phldrT="[Text]" custT="1"/>
      <dgm:spPr/>
      <dgm:t>
        <a:bodyPr/>
        <a:lstStyle/>
        <a:p>
          <a:r>
            <a:rPr lang="en-US" sz="2400"/>
            <a:t>Loading Dataset</a:t>
          </a:r>
          <a:endParaRPr lang="en-IN" sz="2400"/>
        </a:p>
      </dgm:t>
    </dgm:pt>
    <dgm:pt modelId="{5B22C67C-D0D8-4E5D-B94E-F3A00D77FA46}" type="parTrans" cxnId="{288D68C9-4D41-40B9-971D-96611919F6DA}">
      <dgm:prSet/>
      <dgm:spPr/>
      <dgm:t>
        <a:bodyPr/>
        <a:lstStyle/>
        <a:p>
          <a:endParaRPr lang="en-IN"/>
        </a:p>
      </dgm:t>
    </dgm:pt>
    <dgm:pt modelId="{6F03A75E-1845-4B9D-9F50-F49C4625011F}" type="sibTrans" cxnId="{288D68C9-4D41-40B9-971D-96611919F6DA}">
      <dgm:prSet/>
      <dgm:spPr/>
      <dgm:t>
        <a:bodyPr/>
        <a:lstStyle/>
        <a:p>
          <a:endParaRPr lang="en-IN"/>
        </a:p>
      </dgm:t>
    </dgm:pt>
    <dgm:pt modelId="{4325307D-6F1D-499A-89A6-22AC9D4B76C2}">
      <dgm:prSet phldrT="[Text]" custT="1"/>
      <dgm:spPr/>
      <dgm:t>
        <a:bodyPr/>
        <a:lstStyle/>
        <a:p>
          <a:pPr rtl="0"/>
          <a:r>
            <a:rPr lang="en-US" sz="2000"/>
            <a:t>Descriptive </a:t>
          </a:r>
          <a:r>
            <a:rPr lang="en-US" sz="2000">
              <a:latin typeface="Posterama"/>
            </a:rPr>
            <a:t>Pre – Analysis of Reviews</a:t>
          </a:r>
          <a:endParaRPr lang="en-IN" sz="2000"/>
        </a:p>
      </dgm:t>
    </dgm:pt>
    <dgm:pt modelId="{73FBF442-E296-4753-B959-A2852653B7D6}" type="parTrans" cxnId="{03BAC9D0-776D-4E5D-9856-86D07F7734D9}">
      <dgm:prSet/>
      <dgm:spPr/>
      <dgm:t>
        <a:bodyPr/>
        <a:lstStyle/>
        <a:p>
          <a:endParaRPr lang="en-IN"/>
        </a:p>
      </dgm:t>
    </dgm:pt>
    <dgm:pt modelId="{C756BADF-1FE2-4064-93F0-3FECDF4C0076}" type="sibTrans" cxnId="{03BAC9D0-776D-4E5D-9856-86D07F7734D9}">
      <dgm:prSet/>
      <dgm:spPr/>
      <dgm:t>
        <a:bodyPr/>
        <a:lstStyle/>
        <a:p>
          <a:endParaRPr lang="en-IN"/>
        </a:p>
      </dgm:t>
    </dgm:pt>
    <dgm:pt modelId="{F78DFE99-BE03-4DC2-BECE-FD1512001A6E}">
      <dgm:prSet phldrT="[Text]" custT="1"/>
      <dgm:spPr/>
      <dgm:t>
        <a:bodyPr/>
        <a:lstStyle/>
        <a:p>
          <a:pPr rtl="0"/>
          <a:r>
            <a:rPr lang="en-US" sz="2000"/>
            <a:t>Dealing </a:t>
          </a:r>
          <a:r>
            <a:rPr lang="en-US" sz="2000">
              <a:latin typeface="Posterama"/>
            </a:rPr>
            <a:t>With Duplicate Values</a:t>
          </a:r>
          <a:r>
            <a:rPr lang="en-US">
              <a:latin typeface="Posterama"/>
            </a:rPr>
            <a:t> </a:t>
          </a:r>
          <a:endParaRPr lang="en-IN" sz="2000">
            <a:latin typeface="Posterama"/>
          </a:endParaRPr>
        </a:p>
      </dgm:t>
    </dgm:pt>
    <dgm:pt modelId="{AED42144-4429-44FA-8272-D2B7F981F740}" type="parTrans" cxnId="{E7B8B3E9-BF77-4D40-84F7-13E78C14072C}">
      <dgm:prSet/>
      <dgm:spPr/>
      <dgm:t>
        <a:bodyPr/>
        <a:lstStyle/>
        <a:p>
          <a:endParaRPr lang="en-IN"/>
        </a:p>
      </dgm:t>
    </dgm:pt>
    <dgm:pt modelId="{ED1AAF8D-0CEF-427E-AD07-26448746EE19}" type="sibTrans" cxnId="{E7B8B3E9-BF77-4D40-84F7-13E78C14072C}">
      <dgm:prSet/>
      <dgm:spPr/>
      <dgm:t>
        <a:bodyPr/>
        <a:lstStyle/>
        <a:p>
          <a:endParaRPr lang="en-IN"/>
        </a:p>
      </dgm:t>
    </dgm:pt>
    <dgm:pt modelId="{6937F0B4-6581-431E-A459-62A9EA96BD41}" type="pres">
      <dgm:prSet presAssocID="{7D3AFEF0-CD31-47F5-908B-C85D99A43E99}" presName="Name0" presStyleCnt="0">
        <dgm:presLayoutVars>
          <dgm:dir/>
          <dgm:resizeHandles val="exact"/>
        </dgm:presLayoutVars>
      </dgm:prSet>
      <dgm:spPr/>
    </dgm:pt>
    <dgm:pt modelId="{BC29DA3E-6936-495B-A795-830F894B76F9}" type="pres">
      <dgm:prSet presAssocID="{54D84EBF-1E7C-42A0-B118-CC6DACC53168}" presName="node" presStyleLbl="node1" presStyleIdx="0" presStyleCnt="3" custLinFactNeighborX="-836" custLinFactNeighborY="-2229">
        <dgm:presLayoutVars>
          <dgm:bulletEnabled val="1"/>
        </dgm:presLayoutVars>
      </dgm:prSet>
      <dgm:spPr/>
    </dgm:pt>
    <dgm:pt modelId="{19DCF5D8-B602-49BF-B038-646D80157516}" type="pres">
      <dgm:prSet presAssocID="{6F03A75E-1845-4B9D-9F50-F49C4625011F}" presName="sibTrans" presStyleLbl="sibTrans2D1" presStyleIdx="0" presStyleCnt="2"/>
      <dgm:spPr/>
    </dgm:pt>
    <dgm:pt modelId="{49CB2495-5407-4B3D-BB4B-BB87B76BF4E1}" type="pres">
      <dgm:prSet presAssocID="{6F03A75E-1845-4B9D-9F50-F49C4625011F}" presName="connectorText" presStyleLbl="sibTrans2D1" presStyleIdx="0" presStyleCnt="2"/>
      <dgm:spPr/>
    </dgm:pt>
    <dgm:pt modelId="{770EE2B4-A669-474F-A312-B4E915B0D6B1}" type="pres">
      <dgm:prSet presAssocID="{4325307D-6F1D-499A-89A6-22AC9D4B76C2}" presName="node" presStyleLbl="node1" presStyleIdx="1" presStyleCnt="3">
        <dgm:presLayoutVars>
          <dgm:bulletEnabled val="1"/>
        </dgm:presLayoutVars>
      </dgm:prSet>
      <dgm:spPr/>
    </dgm:pt>
    <dgm:pt modelId="{A8BD2CD4-1656-4EF2-B56E-187BD10A63B4}" type="pres">
      <dgm:prSet presAssocID="{C756BADF-1FE2-4064-93F0-3FECDF4C0076}" presName="sibTrans" presStyleLbl="sibTrans2D1" presStyleIdx="1" presStyleCnt="2"/>
      <dgm:spPr/>
    </dgm:pt>
    <dgm:pt modelId="{570A053A-AE22-482E-BAAC-3E451C7E8FB0}" type="pres">
      <dgm:prSet presAssocID="{C756BADF-1FE2-4064-93F0-3FECDF4C0076}" presName="connectorText" presStyleLbl="sibTrans2D1" presStyleIdx="1" presStyleCnt="2"/>
      <dgm:spPr/>
    </dgm:pt>
    <dgm:pt modelId="{9738FCF6-638C-40D7-B87B-5126CF2508A2}" type="pres">
      <dgm:prSet presAssocID="{F78DFE99-BE03-4DC2-BECE-FD1512001A6E}" presName="node" presStyleLbl="node1" presStyleIdx="2" presStyleCnt="3">
        <dgm:presLayoutVars>
          <dgm:bulletEnabled val="1"/>
        </dgm:presLayoutVars>
      </dgm:prSet>
      <dgm:spPr/>
    </dgm:pt>
  </dgm:ptLst>
  <dgm:cxnLst>
    <dgm:cxn modelId="{6EE5D42E-C5EE-423C-87E9-CDD4D18D34FB}" type="presOf" srcId="{F78DFE99-BE03-4DC2-BECE-FD1512001A6E}" destId="{9738FCF6-638C-40D7-B87B-5126CF2508A2}" srcOrd="0" destOrd="0" presId="urn:microsoft.com/office/officeart/2005/8/layout/process1"/>
    <dgm:cxn modelId="{6FA7CB2F-9096-42BB-B7C1-34826FA81BF8}" type="presOf" srcId="{7D3AFEF0-CD31-47F5-908B-C85D99A43E99}" destId="{6937F0B4-6581-431E-A459-62A9EA96BD41}" srcOrd="0" destOrd="0" presId="urn:microsoft.com/office/officeart/2005/8/layout/process1"/>
    <dgm:cxn modelId="{6CC2A38F-A22D-402F-8E91-A9E6BB086D1F}" type="presOf" srcId="{C756BADF-1FE2-4064-93F0-3FECDF4C0076}" destId="{570A053A-AE22-482E-BAAC-3E451C7E8FB0}" srcOrd="1" destOrd="0" presId="urn:microsoft.com/office/officeart/2005/8/layout/process1"/>
    <dgm:cxn modelId="{D22F39AD-CE08-4B27-8E6B-3BE2CB994C8C}" type="presOf" srcId="{54D84EBF-1E7C-42A0-B118-CC6DACC53168}" destId="{BC29DA3E-6936-495B-A795-830F894B76F9}" srcOrd="0" destOrd="0" presId="urn:microsoft.com/office/officeart/2005/8/layout/process1"/>
    <dgm:cxn modelId="{288D68C9-4D41-40B9-971D-96611919F6DA}" srcId="{7D3AFEF0-CD31-47F5-908B-C85D99A43E99}" destId="{54D84EBF-1E7C-42A0-B118-CC6DACC53168}" srcOrd="0" destOrd="0" parTransId="{5B22C67C-D0D8-4E5D-B94E-F3A00D77FA46}" sibTransId="{6F03A75E-1845-4B9D-9F50-F49C4625011F}"/>
    <dgm:cxn modelId="{03BAC9D0-776D-4E5D-9856-86D07F7734D9}" srcId="{7D3AFEF0-CD31-47F5-908B-C85D99A43E99}" destId="{4325307D-6F1D-499A-89A6-22AC9D4B76C2}" srcOrd="1" destOrd="0" parTransId="{73FBF442-E296-4753-B959-A2852653B7D6}" sibTransId="{C756BADF-1FE2-4064-93F0-3FECDF4C0076}"/>
    <dgm:cxn modelId="{80FC1FD5-10BF-464C-AB44-6151E582696E}" type="presOf" srcId="{6F03A75E-1845-4B9D-9F50-F49C4625011F}" destId="{19DCF5D8-B602-49BF-B038-646D80157516}" srcOrd="0" destOrd="0" presId="urn:microsoft.com/office/officeart/2005/8/layout/process1"/>
    <dgm:cxn modelId="{5042E3DB-1C31-41BF-A030-026AE4C7AF2C}" type="presOf" srcId="{6F03A75E-1845-4B9D-9F50-F49C4625011F}" destId="{49CB2495-5407-4B3D-BB4B-BB87B76BF4E1}" srcOrd="1" destOrd="0" presId="urn:microsoft.com/office/officeart/2005/8/layout/process1"/>
    <dgm:cxn modelId="{E7B8B3E9-BF77-4D40-84F7-13E78C14072C}" srcId="{7D3AFEF0-CD31-47F5-908B-C85D99A43E99}" destId="{F78DFE99-BE03-4DC2-BECE-FD1512001A6E}" srcOrd="2" destOrd="0" parTransId="{AED42144-4429-44FA-8272-D2B7F981F740}" sibTransId="{ED1AAF8D-0CEF-427E-AD07-26448746EE19}"/>
    <dgm:cxn modelId="{E9A94FFA-DD18-46E3-A793-A44282AC2434}" type="presOf" srcId="{C756BADF-1FE2-4064-93F0-3FECDF4C0076}" destId="{A8BD2CD4-1656-4EF2-B56E-187BD10A63B4}" srcOrd="0" destOrd="0" presId="urn:microsoft.com/office/officeart/2005/8/layout/process1"/>
    <dgm:cxn modelId="{0DEB5FFE-F3E2-4DC9-AABA-9DBB0B20D023}" type="presOf" srcId="{4325307D-6F1D-499A-89A6-22AC9D4B76C2}" destId="{770EE2B4-A669-474F-A312-B4E915B0D6B1}" srcOrd="0" destOrd="0" presId="urn:microsoft.com/office/officeart/2005/8/layout/process1"/>
    <dgm:cxn modelId="{C9DB19E7-6881-4EAF-B818-1D5D76D36979}" type="presParOf" srcId="{6937F0B4-6581-431E-A459-62A9EA96BD41}" destId="{BC29DA3E-6936-495B-A795-830F894B76F9}" srcOrd="0" destOrd="0" presId="urn:microsoft.com/office/officeart/2005/8/layout/process1"/>
    <dgm:cxn modelId="{F6D648E9-1827-455C-880A-EFD94587C35B}" type="presParOf" srcId="{6937F0B4-6581-431E-A459-62A9EA96BD41}" destId="{19DCF5D8-B602-49BF-B038-646D80157516}" srcOrd="1" destOrd="0" presId="urn:microsoft.com/office/officeart/2005/8/layout/process1"/>
    <dgm:cxn modelId="{B7EB5424-6976-4037-A96E-D5D9EABA7F34}" type="presParOf" srcId="{19DCF5D8-B602-49BF-B038-646D80157516}" destId="{49CB2495-5407-4B3D-BB4B-BB87B76BF4E1}" srcOrd="0" destOrd="0" presId="urn:microsoft.com/office/officeart/2005/8/layout/process1"/>
    <dgm:cxn modelId="{9E5F3ADC-9D9F-447D-950C-945480F1408A}" type="presParOf" srcId="{6937F0B4-6581-431E-A459-62A9EA96BD41}" destId="{770EE2B4-A669-474F-A312-B4E915B0D6B1}" srcOrd="2" destOrd="0" presId="urn:microsoft.com/office/officeart/2005/8/layout/process1"/>
    <dgm:cxn modelId="{DAAED21F-FA2B-4A75-82CF-63EC42998C7A}" type="presParOf" srcId="{6937F0B4-6581-431E-A459-62A9EA96BD41}" destId="{A8BD2CD4-1656-4EF2-B56E-187BD10A63B4}" srcOrd="3" destOrd="0" presId="urn:microsoft.com/office/officeart/2005/8/layout/process1"/>
    <dgm:cxn modelId="{5E362D68-A9DE-4427-ACC8-5EF292CA14B6}" type="presParOf" srcId="{A8BD2CD4-1656-4EF2-B56E-187BD10A63B4}" destId="{570A053A-AE22-482E-BAAC-3E451C7E8FB0}" srcOrd="0" destOrd="0" presId="urn:microsoft.com/office/officeart/2005/8/layout/process1"/>
    <dgm:cxn modelId="{0C327ACD-0D99-466D-BCD4-7A1469F77F0B}" type="presParOf" srcId="{6937F0B4-6581-431E-A459-62A9EA96BD41}" destId="{9738FCF6-638C-40D7-B87B-5126CF2508A2}"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6E950-2949-456C-9959-D9C1766B144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C75CF539-AA63-4748-A829-1C2A0DD62834}">
      <dgm:prSet phldrT="[Text]" custT="1"/>
      <dgm:spPr/>
      <dgm:t>
        <a:bodyPr/>
        <a:lstStyle/>
        <a:p>
          <a:r>
            <a:rPr lang="en-US" sz="2800">
              <a:solidFill>
                <a:schemeClr val="accent6">
                  <a:lumMod val="75000"/>
                </a:schemeClr>
              </a:solidFill>
            </a:rPr>
            <a:t>How</a:t>
          </a:r>
          <a:r>
            <a:rPr lang="en-US" sz="2000">
              <a:solidFill>
                <a:schemeClr val="accent6">
                  <a:lumMod val="75000"/>
                </a:schemeClr>
              </a:solidFill>
            </a:rPr>
            <a:t>?</a:t>
          </a:r>
          <a:endParaRPr lang="en-IN" sz="2000">
            <a:solidFill>
              <a:schemeClr val="accent6">
                <a:lumMod val="75000"/>
              </a:schemeClr>
            </a:solidFill>
          </a:endParaRPr>
        </a:p>
      </dgm:t>
    </dgm:pt>
    <dgm:pt modelId="{1C69AC60-B36A-451A-8B69-0813404FD1C8}" type="parTrans" cxnId="{94EB5948-261D-4D6E-BAE1-9F1C64B7F7A2}">
      <dgm:prSet/>
      <dgm:spPr/>
      <dgm:t>
        <a:bodyPr/>
        <a:lstStyle/>
        <a:p>
          <a:endParaRPr lang="en-IN"/>
        </a:p>
      </dgm:t>
    </dgm:pt>
    <dgm:pt modelId="{46B862CB-324C-4111-85B7-9B14653D3826}" type="sibTrans" cxnId="{94EB5948-261D-4D6E-BAE1-9F1C64B7F7A2}">
      <dgm:prSet/>
      <dgm:spPr/>
      <dgm:t>
        <a:bodyPr/>
        <a:lstStyle/>
        <a:p>
          <a:endParaRPr lang="en-IN"/>
        </a:p>
      </dgm:t>
    </dgm:pt>
    <dgm:pt modelId="{025212C2-C59F-4388-8527-14C818254CA3}">
      <dgm:prSet phldrT="[Text]"/>
      <dgm:spPr/>
      <dgm:t>
        <a:bodyPr/>
        <a:lstStyle/>
        <a:p>
          <a:r>
            <a:rPr lang="en-US">
              <a:solidFill>
                <a:schemeClr val="accent6">
                  <a:lumMod val="75000"/>
                </a:schemeClr>
              </a:solidFill>
            </a:rPr>
            <a:t>Imputation</a:t>
          </a:r>
          <a:endParaRPr lang="en-IN">
            <a:solidFill>
              <a:schemeClr val="accent6">
                <a:lumMod val="75000"/>
              </a:schemeClr>
            </a:solidFill>
          </a:endParaRPr>
        </a:p>
      </dgm:t>
    </dgm:pt>
    <dgm:pt modelId="{721486AA-35F6-45B1-9157-932A279A31BF}" type="parTrans" cxnId="{29FA753C-B955-4F36-AAEC-92E997564F41}">
      <dgm:prSet/>
      <dgm:spPr/>
      <dgm:t>
        <a:bodyPr/>
        <a:lstStyle/>
        <a:p>
          <a:endParaRPr lang="en-IN"/>
        </a:p>
      </dgm:t>
    </dgm:pt>
    <dgm:pt modelId="{8B819F1F-361F-47C9-A7F5-AECEDBE8671D}" type="sibTrans" cxnId="{29FA753C-B955-4F36-AAEC-92E997564F41}">
      <dgm:prSet/>
      <dgm:spPr/>
      <dgm:t>
        <a:bodyPr/>
        <a:lstStyle/>
        <a:p>
          <a:endParaRPr lang="en-IN"/>
        </a:p>
      </dgm:t>
    </dgm:pt>
    <dgm:pt modelId="{86600968-A472-422F-B4E9-9BEDD285447B}">
      <dgm:prSet phldrT="[Text]"/>
      <dgm:spPr/>
      <dgm:t>
        <a:bodyPr/>
        <a:lstStyle/>
        <a:p>
          <a:pPr rtl="0"/>
          <a:r>
            <a:rPr lang="en-US">
              <a:solidFill>
                <a:schemeClr val="accent6">
                  <a:lumMod val="75000"/>
                </a:schemeClr>
              </a:solidFill>
            </a:rPr>
            <a:t>By </a:t>
          </a:r>
          <a:r>
            <a:rPr lang="en-US"/>
            <a:t>Lemmatize or stem words</a:t>
          </a:r>
          <a:r>
            <a:rPr lang="en-US">
              <a:solidFill>
                <a:schemeClr val="accent6">
                  <a:lumMod val="75000"/>
                </a:schemeClr>
              </a:solidFill>
              <a:latin typeface="Posterama"/>
            </a:rPr>
            <a:t> , </a:t>
          </a:r>
          <a:r>
            <a:rPr lang="en-US"/>
            <a:t>Combine duplicate values</a:t>
          </a:r>
          <a:endParaRPr lang="en-IN">
            <a:solidFill>
              <a:schemeClr val="accent6">
                <a:lumMod val="75000"/>
              </a:schemeClr>
            </a:solidFill>
          </a:endParaRPr>
        </a:p>
      </dgm:t>
    </dgm:pt>
    <dgm:pt modelId="{EFFBFADA-9109-4E4F-AABA-A57C9DA84825}" type="parTrans" cxnId="{86D1C1EE-4F5E-46F4-A6F0-387B3E1D91D6}">
      <dgm:prSet/>
      <dgm:spPr/>
      <dgm:t>
        <a:bodyPr/>
        <a:lstStyle/>
        <a:p>
          <a:endParaRPr lang="en-IN"/>
        </a:p>
      </dgm:t>
    </dgm:pt>
    <dgm:pt modelId="{57C8E1E0-C6AB-4A00-A380-C5955A667388}" type="sibTrans" cxnId="{86D1C1EE-4F5E-46F4-A6F0-387B3E1D91D6}">
      <dgm:prSet/>
      <dgm:spPr/>
      <dgm:t>
        <a:bodyPr/>
        <a:lstStyle/>
        <a:p>
          <a:endParaRPr lang="en-IN"/>
        </a:p>
      </dgm:t>
    </dgm:pt>
    <dgm:pt modelId="{59E2EE7F-9BE9-416D-9B11-6F2C705E43AA}">
      <dgm:prSet phldrT="[Text]"/>
      <dgm:spPr/>
      <dgm:t>
        <a:bodyPr/>
        <a:lstStyle/>
        <a:p>
          <a:r>
            <a:rPr lang="en-US">
              <a:solidFill>
                <a:schemeClr val="accent6">
                  <a:lumMod val="75000"/>
                </a:schemeClr>
              </a:solidFill>
            </a:rPr>
            <a:t>Deletion</a:t>
          </a:r>
          <a:endParaRPr lang="en-IN">
            <a:solidFill>
              <a:schemeClr val="accent6">
                <a:lumMod val="75000"/>
              </a:schemeClr>
            </a:solidFill>
          </a:endParaRPr>
        </a:p>
      </dgm:t>
    </dgm:pt>
    <dgm:pt modelId="{EFA9D7F4-7F4C-4194-8758-31933BC60903}" type="parTrans" cxnId="{151B7071-CBFA-4932-A3B4-B589F6C311ED}">
      <dgm:prSet/>
      <dgm:spPr/>
      <dgm:t>
        <a:bodyPr/>
        <a:lstStyle/>
        <a:p>
          <a:endParaRPr lang="en-IN"/>
        </a:p>
      </dgm:t>
    </dgm:pt>
    <dgm:pt modelId="{79A78B9A-D77F-446E-A973-D15D8D7B9D2E}" type="sibTrans" cxnId="{151B7071-CBFA-4932-A3B4-B589F6C311ED}">
      <dgm:prSet/>
      <dgm:spPr/>
      <dgm:t>
        <a:bodyPr/>
        <a:lstStyle/>
        <a:p>
          <a:endParaRPr lang="en-IN"/>
        </a:p>
      </dgm:t>
    </dgm:pt>
    <dgm:pt modelId="{9F57F3AA-F080-477A-88E6-1B58368F5245}">
      <dgm:prSet phldrT="[Text]" custT="1"/>
      <dgm:spPr/>
      <dgm:t>
        <a:bodyPr/>
        <a:lstStyle/>
        <a:p>
          <a:pPr rtl="0"/>
          <a:r>
            <a:rPr lang="en-US" sz="2000"/>
            <a:t>If the duplicate values are exact duplicates</a:t>
          </a:r>
          <a:endParaRPr lang="en-IN" sz="2000">
            <a:solidFill>
              <a:schemeClr val="accent6">
                <a:lumMod val="75000"/>
              </a:schemeClr>
            </a:solidFill>
          </a:endParaRPr>
        </a:p>
      </dgm:t>
    </dgm:pt>
    <dgm:pt modelId="{6FB91FC7-9A24-41DA-AEDF-AF46A3A527C3}" type="parTrans" cxnId="{AF249ACE-33F9-4A36-BA18-68510E04D53B}">
      <dgm:prSet/>
      <dgm:spPr/>
      <dgm:t>
        <a:bodyPr/>
        <a:lstStyle/>
        <a:p>
          <a:endParaRPr lang="en-IN"/>
        </a:p>
      </dgm:t>
    </dgm:pt>
    <dgm:pt modelId="{0BF11E06-426F-46A1-BABA-F5AEC3D6793C}" type="sibTrans" cxnId="{AF249ACE-33F9-4A36-BA18-68510E04D53B}">
      <dgm:prSet/>
      <dgm:spPr/>
      <dgm:t>
        <a:bodyPr/>
        <a:lstStyle/>
        <a:p>
          <a:endParaRPr lang="en-IN"/>
        </a:p>
      </dgm:t>
    </dgm:pt>
    <dgm:pt modelId="{7F7437DF-6333-4C0B-B77F-3E5553B7963E}" type="pres">
      <dgm:prSet presAssocID="{94D6E950-2949-456C-9959-D9C1766B1443}" presName="hierChild1" presStyleCnt="0">
        <dgm:presLayoutVars>
          <dgm:chPref val="1"/>
          <dgm:dir/>
          <dgm:animOne val="branch"/>
          <dgm:animLvl val="lvl"/>
          <dgm:resizeHandles/>
        </dgm:presLayoutVars>
      </dgm:prSet>
      <dgm:spPr/>
    </dgm:pt>
    <dgm:pt modelId="{6790DE9D-AFF6-47ED-9C91-F6D3F4EEF2A1}" type="pres">
      <dgm:prSet presAssocID="{C75CF539-AA63-4748-A829-1C2A0DD62834}" presName="hierRoot1" presStyleCnt="0"/>
      <dgm:spPr/>
    </dgm:pt>
    <dgm:pt modelId="{E1443C2C-1733-4673-AD17-453782DFB6FD}" type="pres">
      <dgm:prSet presAssocID="{C75CF539-AA63-4748-A829-1C2A0DD62834}" presName="composite" presStyleCnt="0"/>
      <dgm:spPr/>
    </dgm:pt>
    <dgm:pt modelId="{0E65DF1D-4DC6-4566-B510-8F98781DA078}" type="pres">
      <dgm:prSet presAssocID="{C75CF539-AA63-4748-A829-1C2A0DD62834}" presName="image" presStyleLbl="node0" presStyleIdx="0" presStyleCnt="1" custScaleX="109825" custLinFactX="127578" custLinFactNeighborX="200000" custLinFactNeighborY="-132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dgm:spPr>
      <dgm:extLst>
        <a:ext uri="{E40237B7-FDA0-4F09-8148-C483321AD2D9}">
          <dgm14:cNvPr xmlns:dgm14="http://schemas.microsoft.com/office/drawing/2010/diagram" id="0" name="" descr="Thought bubble with solid fill"/>
        </a:ext>
      </dgm:extLst>
    </dgm:pt>
    <dgm:pt modelId="{91054CE8-C8D0-4AC7-B7D7-4153F388CDD7}" type="pres">
      <dgm:prSet presAssocID="{C75CF539-AA63-4748-A829-1C2A0DD62834}" presName="text" presStyleLbl="revTx" presStyleIdx="0" presStyleCnt="5" custScaleX="83329" custScaleY="70283" custLinFactNeighborX="81435" custLinFactNeighborY="-22366">
        <dgm:presLayoutVars>
          <dgm:chPref val="3"/>
        </dgm:presLayoutVars>
      </dgm:prSet>
      <dgm:spPr/>
    </dgm:pt>
    <dgm:pt modelId="{A21116A0-15E3-4C89-AD1E-B05E74621E0A}" type="pres">
      <dgm:prSet presAssocID="{C75CF539-AA63-4748-A829-1C2A0DD62834}" presName="hierChild2" presStyleCnt="0"/>
      <dgm:spPr/>
    </dgm:pt>
    <dgm:pt modelId="{C0A90010-24F4-4922-85FD-545690DE7094}" type="pres">
      <dgm:prSet presAssocID="{721486AA-35F6-45B1-9157-932A279A31BF}" presName="Name10" presStyleLbl="parChTrans1D2" presStyleIdx="0" presStyleCnt="2"/>
      <dgm:spPr/>
    </dgm:pt>
    <dgm:pt modelId="{8CB60945-C91B-4452-B9DC-40BE620472F2}" type="pres">
      <dgm:prSet presAssocID="{025212C2-C59F-4388-8527-14C818254CA3}" presName="hierRoot2" presStyleCnt="0"/>
      <dgm:spPr/>
    </dgm:pt>
    <dgm:pt modelId="{45E4B837-E3CF-4C43-85D4-FE539F3CFBB7}" type="pres">
      <dgm:prSet presAssocID="{025212C2-C59F-4388-8527-14C818254CA3}" presName="composite2" presStyleCnt="0"/>
      <dgm:spPr/>
    </dgm:pt>
    <dgm:pt modelId="{F5EAECE3-7871-42AE-BE02-0D7E530E1255}" type="pres">
      <dgm:prSet presAssocID="{025212C2-C59F-4388-8527-14C818254CA3}"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eaker with solid fill"/>
        </a:ext>
      </dgm:extLst>
    </dgm:pt>
    <dgm:pt modelId="{35925C2A-DDCC-40CB-9970-501B26A55EFE}" type="pres">
      <dgm:prSet presAssocID="{025212C2-C59F-4388-8527-14C818254CA3}" presName="text2" presStyleLbl="revTx" presStyleIdx="1" presStyleCnt="5" custScaleX="142489" custLinFactNeighborX="19635" custLinFactNeighborY="125">
        <dgm:presLayoutVars>
          <dgm:chPref val="3"/>
        </dgm:presLayoutVars>
      </dgm:prSet>
      <dgm:spPr/>
    </dgm:pt>
    <dgm:pt modelId="{0D655839-C49E-4719-BB46-8E7CC16F1B9B}" type="pres">
      <dgm:prSet presAssocID="{025212C2-C59F-4388-8527-14C818254CA3}" presName="hierChild3" presStyleCnt="0"/>
      <dgm:spPr/>
    </dgm:pt>
    <dgm:pt modelId="{45A45248-97EA-4CDC-A06B-177CDB348A89}" type="pres">
      <dgm:prSet presAssocID="{EFFBFADA-9109-4E4F-AABA-A57C9DA84825}" presName="Name17" presStyleLbl="parChTrans1D3" presStyleIdx="0" presStyleCnt="2"/>
      <dgm:spPr/>
    </dgm:pt>
    <dgm:pt modelId="{5209357E-A66A-49ED-817D-D578F089E195}" type="pres">
      <dgm:prSet presAssocID="{86600968-A472-422F-B4E9-9BEDD285447B}" presName="hierRoot3" presStyleCnt="0"/>
      <dgm:spPr/>
    </dgm:pt>
    <dgm:pt modelId="{BA20C7E6-E96E-41FE-AEEE-EDA8E31B0648}" type="pres">
      <dgm:prSet presAssocID="{86600968-A472-422F-B4E9-9BEDD285447B}" presName="composite3" presStyleCnt="0"/>
      <dgm:spPr/>
    </dgm:pt>
    <dgm:pt modelId="{9DB4443E-3296-4DB7-ACFB-4795C9764E5B}" type="pres">
      <dgm:prSet presAssocID="{86600968-A472-422F-B4E9-9BEDD285447B}" presName="image3" presStyleLbl="node3" presStyleIdx="0"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8B5446E1-1574-438F-8736-2A7291FE2E39}" type="pres">
      <dgm:prSet presAssocID="{86600968-A472-422F-B4E9-9BEDD285447B}" presName="text3" presStyleLbl="revTx" presStyleIdx="2" presStyleCnt="5" custScaleX="103145" custScaleY="127876" custLinFactNeighborX="-605" custLinFactNeighborY="23904">
        <dgm:presLayoutVars>
          <dgm:chPref val="3"/>
        </dgm:presLayoutVars>
      </dgm:prSet>
      <dgm:spPr/>
    </dgm:pt>
    <dgm:pt modelId="{31C56EE3-80F9-4692-A141-ADD3FF147C1E}" type="pres">
      <dgm:prSet presAssocID="{86600968-A472-422F-B4E9-9BEDD285447B}" presName="hierChild4" presStyleCnt="0"/>
      <dgm:spPr/>
    </dgm:pt>
    <dgm:pt modelId="{CF0BDBA8-6560-43CF-918A-FC27AB97B840}" type="pres">
      <dgm:prSet presAssocID="{EFA9D7F4-7F4C-4194-8758-31933BC60903}" presName="Name10" presStyleLbl="parChTrans1D2" presStyleIdx="1" presStyleCnt="2"/>
      <dgm:spPr/>
    </dgm:pt>
    <dgm:pt modelId="{81EB2FC7-D6ED-4CA2-A249-3C85B0D40822}" type="pres">
      <dgm:prSet presAssocID="{59E2EE7F-9BE9-416D-9B11-6F2C705E43AA}" presName="hierRoot2" presStyleCnt="0"/>
      <dgm:spPr/>
    </dgm:pt>
    <dgm:pt modelId="{5546F662-5A6D-4E15-8DC7-04240B3AB969}" type="pres">
      <dgm:prSet presAssocID="{59E2EE7F-9BE9-416D-9B11-6F2C705E43AA}" presName="composite2" presStyleCnt="0"/>
      <dgm:spPr/>
    </dgm:pt>
    <dgm:pt modelId="{FA78BB50-8A5B-4C3C-93F8-EB73E9B3042C}" type="pres">
      <dgm:prSet presAssocID="{59E2EE7F-9BE9-416D-9B11-6F2C705E43AA}" presName="image2" presStyleLbl="node2"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ose with solid fill"/>
        </a:ext>
      </dgm:extLst>
    </dgm:pt>
    <dgm:pt modelId="{5C6B9B87-59CD-49C6-AE71-E51DA5B8D040}" type="pres">
      <dgm:prSet presAssocID="{59E2EE7F-9BE9-416D-9B11-6F2C705E43AA}" presName="text2" presStyleLbl="revTx" presStyleIdx="3" presStyleCnt="5">
        <dgm:presLayoutVars>
          <dgm:chPref val="3"/>
        </dgm:presLayoutVars>
      </dgm:prSet>
      <dgm:spPr/>
    </dgm:pt>
    <dgm:pt modelId="{8C8C37E6-2A4A-4EC7-9706-75E08E96E83A}" type="pres">
      <dgm:prSet presAssocID="{59E2EE7F-9BE9-416D-9B11-6F2C705E43AA}" presName="hierChild3" presStyleCnt="0"/>
      <dgm:spPr/>
    </dgm:pt>
    <dgm:pt modelId="{7A20C217-D29E-45CB-94E0-5A0AC8CC723A}" type="pres">
      <dgm:prSet presAssocID="{6FB91FC7-9A24-41DA-AEDF-AF46A3A527C3}" presName="Name17" presStyleLbl="parChTrans1D3" presStyleIdx="1" presStyleCnt="2"/>
      <dgm:spPr/>
    </dgm:pt>
    <dgm:pt modelId="{B92D29D3-C769-4778-862B-BA0B144E3EAC}" type="pres">
      <dgm:prSet presAssocID="{9F57F3AA-F080-477A-88E6-1B58368F5245}" presName="hierRoot3" presStyleCnt="0"/>
      <dgm:spPr/>
    </dgm:pt>
    <dgm:pt modelId="{FBD741EB-3491-4563-AC40-67FA49E92A5B}" type="pres">
      <dgm:prSet presAssocID="{9F57F3AA-F080-477A-88E6-1B58368F5245}" presName="composite3" presStyleCnt="0"/>
      <dgm:spPr/>
    </dgm:pt>
    <dgm:pt modelId="{ACD82761-2EEE-48FF-AFE3-B56FE6E2F624}" type="pres">
      <dgm:prSet presAssocID="{9F57F3AA-F080-477A-88E6-1B58368F5245}" presName="image3" presStyleLbl="node3" presStyleIdx="1" presStyleCnt="2"/>
      <dgm:spPr/>
    </dgm:pt>
    <dgm:pt modelId="{66362503-1A9E-4608-8DD4-1C5A8CDB2794}" type="pres">
      <dgm:prSet presAssocID="{9F57F3AA-F080-477A-88E6-1B58368F5245}" presName="text3" presStyleLbl="revTx" presStyleIdx="4" presStyleCnt="5" custLinFactNeighborX="7858" custLinFactNeighborY="6319">
        <dgm:presLayoutVars>
          <dgm:chPref val="3"/>
        </dgm:presLayoutVars>
      </dgm:prSet>
      <dgm:spPr/>
    </dgm:pt>
    <dgm:pt modelId="{355BE758-C0C5-4BB5-A862-3B42D00ECF1B}" type="pres">
      <dgm:prSet presAssocID="{9F57F3AA-F080-477A-88E6-1B58368F5245}" presName="hierChild4" presStyleCnt="0"/>
      <dgm:spPr/>
    </dgm:pt>
  </dgm:ptLst>
  <dgm:cxnLst>
    <dgm:cxn modelId="{C008C510-45D4-4910-B255-ABA642C399E0}" type="presOf" srcId="{025212C2-C59F-4388-8527-14C818254CA3}" destId="{35925C2A-DDCC-40CB-9970-501B26A55EFE}" srcOrd="0" destOrd="0" presId="urn:microsoft.com/office/officeart/2009/layout/CirclePictureHierarchy"/>
    <dgm:cxn modelId="{40A9B428-65C0-4D08-88F2-1CE9A997FCC8}" type="presOf" srcId="{6FB91FC7-9A24-41DA-AEDF-AF46A3A527C3}" destId="{7A20C217-D29E-45CB-94E0-5A0AC8CC723A}" srcOrd="0" destOrd="0" presId="urn:microsoft.com/office/officeart/2009/layout/CirclePictureHierarchy"/>
    <dgm:cxn modelId="{29FA753C-B955-4F36-AAEC-92E997564F41}" srcId="{C75CF539-AA63-4748-A829-1C2A0DD62834}" destId="{025212C2-C59F-4388-8527-14C818254CA3}" srcOrd="0" destOrd="0" parTransId="{721486AA-35F6-45B1-9157-932A279A31BF}" sibTransId="{8B819F1F-361F-47C9-A7F5-AECEDBE8671D}"/>
    <dgm:cxn modelId="{35457967-6F08-4D30-89FE-5B050EC5BB5B}" type="presOf" srcId="{C75CF539-AA63-4748-A829-1C2A0DD62834}" destId="{91054CE8-C8D0-4AC7-B7D7-4153F388CDD7}" srcOrd="0" destOrd="0" presId="urn:microsoft.com/office/officeart/2009/layout/CirclePictureHierarchy"/>
    <dgm:cxn modelId="{94EB5948-261D-4D6E-BAE1-9F1C64B7F7A2}" srcId="{94D6E950-2949-456C-9959-D9C1766B1443}" destId="{C75CF539-AA63-4748-A829-1C2A0DD62834}" srcOrd="0" destOrd="0" parTransId="{1C69AC60-B36A-451A-8B69-0813404FD1C8}" sibTransId="{46B862CB-324C-4111-85B7-9B14653D3826}"/>
    <dgm:cxn modelId="{96FFD048-908B-4F8B-99C0-D6AD32595A00}" type="presOf" srcId="{EFA9D7F4-7F4C-4194-8758-31933BC60903}" destId="{CF0BDBA8-6560-43CF-918A-FC27AB97B840}" srcOrd="0" destOrd="0" presId="urn:microsoft.com/office/officeart/2009/layout/CirclePictureHierarchy"/>
    <dgm:cxn modelId="{F209576F-3492-4172-A166-A958375CD438}" type="presOf" srcId="{86600968-A472-422F-B4E9-9BEDD285447B}" destId="{8B5446E1-1574-438F-8736-2A7291FE2E39}" srcOrd="0" destOrd="0" presId="urn:microsoft.com/office/officeart/2009/layout/CirclePictureHierarchy"/>
    <dgm:cxn modelId="{151B7071-CBFA-4932-A3B4-B589F6C311ED}" srcId="{C75CF539-AA63-4748-A829-1C2A0DD62834}" destId="{59E2EE7F-9BE9-416D-9B11-6F2C705E43AA}" srcOrd="1" destOrd="0" parTransId="{EFA9D7F4-7F4C-4194-8758-31933BC60903}" sibTransId="{79A78B9A-D77F-446E-A973-D15D8D7B9D2E}"/>
    <dgm:cxn modelId="{E7586390-950F-4AB5-943B-30524E35E12C}" type="presOf" srcId="{94D6E950-2949-456C-9959-D9C1766B1443}" destId="{7F7437DF-6333-4C0B-B77F-3E5553B7963E}" srcOrd="0" destOrd="0" presId="urn:microsoft.com/office/officeart/2009/layout/CirclePictureHierarchy"/>
    <dgm:cxn modelId="{2FDBE5B9-FB94-4A2D-A495-A289A92EBEF7}" type="presOf" srcId="{721486AA-35F6-45B1-9157-932A279A31BF}" destId="{C0A90010-24F4-4922-85FD-545690DE7094}" srcOrd="0" destOrd="0" presId="urn:microsoft.com/office/officeart/2009/layout/CirclePictureHierarchy"/>
    <dgm:cxn modelId="{40493DBB-0799-4534-BF01-5C2EB2F369EC}" type="presOf" srcId="{EFFBFADA-9109-4E4F-AABA-A57C9DA84825}" destId="{45A45248-97EA-4CDC-A06B-177CDB348A89}" srcOrd="0" destOrd="0" presId="urn:microsoft.com/office/officeart/2009/layout/CirclePictureHierarchy"/>
    <dgm:cxn modelId="{AF249ACE-33F9-4A36-BA18-68510E04D53B}" srcId="{59E2EE7F-9BE9-416D-9B11-6F2C705E43AA}" destId="{9F57F3AA-F080-477A-88E6-1B58368F5245}" srcOrd="0" destOrd="0" parTransId="{6FB91FC7-9A24-41DA-AEDF-AF46A3A527C3}" sibTransId="{0BF11E06-426F-46A1-BABA-F5AEC3D6793C}"/>
    <dgm:cxn modelId="{DA0827E2-9C53-42BA-9314-AD8210E269D4}" type="presOf" srcId="{59E2EE7F-9BE9-416D-9B11-6F2C705E43AA}" destId="{5C6B9B87-59CD-49C6-AE71-E51DA5B8D040}" srcOrd="0" destOrd="0" presId="urn:microsoft.com/office/officeart/2009/layout/CirclePictureHierarchy"/>
    <dgm:cxn modelId="{86D1C1EE-4F5E-46F4-A6F0-387B3E1D91D6}" srcId="{025212C2-C59F-4388-8527-14C818254CA3}" destId="{86600968-A472-422F-B4E9-9BEDD285447B}" srcOrd="0" destOrd="0" parTransId="{EFFBFADA-9109-4E4F-AABA-A57C9DA84825}" sibTransId="{57C8E1E0-C6AB-4A00-A380-C5955A667388}"/>
    <dgm:cxn modelId="{7D0FCEFE-4BA0-4810-8E26-D5B1775F5CDD}" type="presOf" srcId="{9F57F3AA-F080-477A-88E6-1B58368F5245}" destId="{66362503-1A9E-4608-8DD4-1C5A8CDB2794}" srcOrd="0" destOrd="0" presId="urn:microsoft.com/office/officeart/2009/layout/CirclePictureHierarchy"/>
    <dgm:cxn modelId="{254FCAAC-24B7-451F-9B95-6733BEB2E8A8}" type="presParOf" srcId="{7F7437DF-6333-4C0B-B77F-3E5553B7963E}" destId="{6790DE9D-AFF6-47ED-9C91-F6D3F4EEF2A1}" srcOrd="0" destOrd="0" presId="urn:microsoft.com/office/officeart/2009/layout/CirclePictureHierarchy"/>
    <dgm:cxn modelId="{0E3590FF-6BAB-4AE5-BC36-B4FB37E63D16}" type="presParOf" srcId="{6790DE9D-AFF6-47ED-9C91-F6D3F4EEF2A1}" destId="{E1443C2C-1733-4673-AD17-453782DFB6FD}" srcOrd="0" destOrd="0" presId="urn:microsoft.com/office/officeart/2009/layout/CirclePictureHierarchy"/>
    <dgm:cxn modelId="{6DFD1E42-00E1-4015-89F8-6B6196431DEB}" type="presParOf" srcId="{E1443C2C-1733-4673-AD17-453782DFB6FD}" destId="{0E65DF1D-4DC6-4566-B510-8F98781DA078}" srcOrd="0" destOrd="0" presId="urn:microsoft.com/office/officeart/2009/layout/CirclePictureHierarchy"/>
    <dgm:cxn modelId="{C70C44A6-41B7-4096-9B22-15A22E29A368}" type="presParOf" srcId="{E1443C2C-1733-4673-AD17-453782DFB6FD}" destId="{91054CE8-C8D0-4AC7-B7D7-4153F388CDD7}" srcOrd="1" destOrd="0" presId="urn:microsoft.com/office/officeart/2009/layout/CirclePictureHierarchy"/>
    <dgm:cxn modelId="{BC6DE4BB-F92A-4918-81EF-78D6AA0CBE71}" type="presParOf" srcId="{6790DE9D-AFF6-47ED-9C91-F6D3F4EEF2A1}" destId="{A21116A0-15E3-4C89-AD1E-B05E74621E0A}" srcOrd="1" destOrd="0" presId="urn:microsoft.com/office/officeart/2009/layout/CirclePictureHierarchy"/>
    <dgm:cxn modelId="{22305DB1-44EE-438E-980E-48A0BF26BE1D}" type="presParOf" srcId="{A21116A0-15E3-4C89-AD1E-B05E74621E0A}" destId="{C0A90010-24F4-4922-85FD-545690DE7094}" srcOrd="0" destOrd="0" presId="urn:microsoft.com/office/officeart/2009/layout/CirclePictureHierarchy"/>
    <dgm:cxn modelId="{76C152F1-0514-4514-A014-E613166B686D}" type="presParOf" srcId="{A21116A0-15E3-4C89-AD1E-B05E74621E0A}" destId="{8CB60945-C91B-4452-B9DC-40BE620472F2}" srcOrd="1" destOrd="0" presId="urn:microsoft.com/office/officeart/2009/layout/CirclePictureHierarchy"/>
    <dgm:cxn modelId="{79519B06-633D-4A43-809E-C159A2E3AD22}" type="presParOf" srcId="{8CB60945-C91B-4452-B9DC-40BE620472F2}" destId="{45E4B837-E3CF-4C43-85D4-FE539F3CFBB7}" srcOrd="0" destOrd="0" presId="urn:microsoft.com/office/officeart/2009/layout/CirclePictureHierarchy"/>
    <dgm:cxn modelId="{79ECA1F5-525D-4FC2-8C61-3E3280338958}" type="presParOf" srcId="{45E4B837-E3CF-4C43-85D4-FE539F3CFBB7}" destId="{F5EAECE3-7871-42AE-BE02-0D7E530E1255}" srcOrd="0" destOrd="0" presId="urn:microsoft.com/office/officeart/2009/layout/CirclePictureHierarchy"/>
    <dgm:cxn modelId="{A7521604-E68B-4819-969A-50233986EB91}" type="presParOf" srcId="{45E4B837-E3CF-4C43-85D4-FE539F3CFBB7}" destId="{35925C2A-DDCC-40CB-9970-501B26A55EFE}" srcOrd="1" destOrd="0" presId="urn:microsoft.com/office/officeart/2009/layout/CirclePictureHierarchy"/>
    <dgm:cxn modelId="{9A4EBAB2-A721-40FC-8BCE-2B41494CD1F4}" type="presParOf" srcId="{8CB60945-C91B-4452-B9DC-40BE620472F2}" destId="{0D655839-C49E-4719-BB46-8E7CC16F1B9B}" srcOrd="1" destOrd="0" presId="urn:microsoft.com/office/officeart/2009/layout/CirclePictureHierarchy"/>
    <dgm:cxn modelId="{6A299E1A-EBF5-4BF0-97D7-B7F44E375977}" type="presParOf" srcId="{0D655839-C49E-4719-BB46-8E7CC16F1B9B}" destId="{45A45248-97EA-4CDC-A06B-177CDB348A89}" srcOrd="0" destOrd="0" presId="urn:microsoft.com/office/officeart/2009/layout/CirclePictureHierarchy"/>
    <dgm:cxn modelId="{FA9A5EA4-319B-432B-9492-A58590552082}" type="presParOf" srcId="{0D655839-C49E-4719-BB46-8E7CC16F1B9B}" destId="{5209357E-A66A-49ED-817D-D578F089E195}" srcOrd="1" destOrd="0" presId="urn:microsoft.com/office/officeart/2009/layout/CirclePictureHierarchy"/>
    <dgm:cxn modelId="{B2A4A477-C345-438A-B718-755D6894508E}" type="presParOf" srcId="{5209357E-A66A-49ED-817D-D578F089E195}" destId="{BA20C7E6-E96E-41FE-AEEE-EDA8E31B0648}" srcOrd="0" destOrd="0" presId="urn:microsoft.com/office/officeart/2009/layout/CirclePictureHierarchy"/>
    <dgm:cxn modelId="{29B5A46B-BC03-4EDB-928C-C80D0BBA0C7D}" type="presParOf" srcId="{BA20C7E6-E96E-41FE-AEEE-EDA8E31B0648}" destId="{9DB4443E-3296-4DB7-ACFB-4795C9764E5B}" srcOrd="0" destOrd="0" presId="urn:microsoft.com/office/officeart/2009/layout/CirclePictureHierarchy"/>
    <dgm:cxn modelId="{48C3CE8D-6D59-4E73-A7C3-2248E1A09B24}" type="presParOf" srcId="{BA20C7E6-E96E-41FE-AEEE-EDA8E31B0648}" destId="{8B5446E1-1574-438F-8736-2A7291FE2E39}" srcOrd="1" destOrd="0" presId="urn:microsoft.com/office/officeart/2009/layout/CirclePictureHierarchy"/>
    <dgm:cxn modelId="{5C6520B8-8016-4742-AE82-8D5A36F0D804}" type="presParOf" srcId="{5209357E-A66A-49ED-817D-D578F089E195}" destId="{31C56EE3-80F9-4692-A141-ADD3FF147C1E}" srcOrd="1" destOrd="0" presId="urn:microsoft.com/office/officeart/2009/layout/CirclePictureHierarchy"/>
    <dgm:cxn modelId="{6FCBF9CF-A396-4F2C-B58C-74E397D6ACBB}" type="presParOf" srcId="{A21116A0-15E3-4C89-AD1E-B05E74621E0A}" destId="{CF0BDBA8-6560-43CF-918A-FC27AB97B840}" srcOrd="2" destOrd="0" presId="urn:microsoft.com/office/officeart/2009/layout/CirclePictureHierarchy"/>
    <dgm:cxn modelId="{DD2C50AC-E3B8-4C34-9536-80A178119331}" type="presParOf" srcId="{A21116A0-15E3-4C89-AD1E-B05E74621E0A}" destId="{81EB2FC7-D6ED-4CA2-A249-3C85B0D40822}" srcOrd="3" destOrd="0" presId="urn:microsoft.com/office/officeart/2009/layout/CirclePictureHierarchy"/>
    <dgm:cxn modelId="{A8FCE7D2-E02A-4A77-A015-DE69817DF3F1}" type="presParOf" srcId="{81EB2FC7-D6ED-4CA2-A249-3C85B0D40822}" destId="{5546F662-5A6D-4E15-8DC7-04240B3AB969}" srcOrd="0" destOrd="0" presId="urn:microsoft.com/office/officeart/2009/layout/CirclePictureHierarchy"/>
    <dgm:cxn modelId="{64F05200-0E27-4C74-AA5A-3D635E409696}" type="presParOf" srcId="{5546F662-5A6D-4E15-8DC7-04240B3AB969}" destId="{FA78BB50-8A5B-4C3C-93F8-EB73E9B3042C}" srcOrd="0" destOrd="0" presId="urn:microsoft.com/office/officeart/2009/layout/CirclePictureHierarchy"/>
    <dgm:cxn modelId="{20D13708-3420-4D32-83D4-1E2EC20DE97B}" type="presParOf" srcId="{5546F662-5A6D-4E15-8DC7-04240B3AB969}" destId="{5C6B9B87-59CD-49C6-AE71-E51DA5B8D040}" srcOrd="1" destOrd="0" presId="urn:microsoft.com/office/officeart/2009/layout/CirclePictureHierarchy"/>
    <dgm:cxn modelId="{0DDE62D2-BFE1-42B5-A3C1-7576471F25C8}" type="presParOf" srcId="{81EB2FC7-D6ED-4CA2-A249-3C85B0D40822}" destId="{8C8C37E6-2A4A-4EC7-9706-75E08E96E83A}" srcOrd="1" destOrd="0" presId="urn:microsoft.com/office/officeart/2009/layout/CirclePictureHierarchy"/>
    <dgm:cxn modelId="{2972B7E4-E903-4122-836D-3EAC79138266}" type="presParOf" srcId="{8C8C37E6-2A4A-4EC7-9706-75E08E96E83A}" destId="{7A20C217-D29E-45CB-94E0-5A0AC8CC723A}" srcOrd="0" destOrd="0" presId="urn:microsoft.com/office/officeart/2009/layout/CirclePictureHierarchy"/>
    <dgm:cxn modelId="{54269038-A4AA-45C1-B142-909224704BF1}" type="presParOf" srcId="{8C8C37E6-2A4A-4EC7-9706-75E08E96E83A}" destId="{B92D29D3-C769-4778-862B-BA0B144E3EAC}" srcOrd="1" destOrd="0" presId="urn:microsoft.com/office/officeart/2009/layout/CirclePictureHierarchy"/>
    <dgm:cxn modelId="{62831883-33BB-4AE0-BB9B-106DAD40E7C5}" type="presParOf" srcId="{B92D29D3-C769-4778-862B-BA0B144E3EAC}" destId="{FBD741EB-3491-4563-AC40-67FA49E92A5B}" srcOrd="0" destOrd="0" presId="urn:microsoft.com/office/officeart/2009/layout/CirclePictureHierarchy"/>
    <dgm:cxn modelId="{3EAC47FD-57FF-497D-97BB-B43F1BC28918}" type="presParOf" srcId="{FBD741EB-3491-4563-AC40-67FA49E92A5B}" destId="{ACD82761-2EEE-48FF-AFE3-B56FE6E2F624}" srcOrd="0" destOrd="0" presId="urn:microsoft.com/office/officeart/2009/layout/CirclePictureHierarchy"/>
    <dgm:cxn modelId="{2A45583A-A118-44C7-9E07-868F3D4C0D61}" type="presParOf" srcId="{FBD741EB-3491-4563-AC40-67FA49E92A5B}" destId="{66362503-1A9E-4608-8DD4-1C5A8CDB2794}" srcOrd="1" destOrd="0" presId="urn:microsoft.com/office/officeart/2009/layout/CirclePictureHierarchy"/>
    <dgm:cxn modelId="{F1AAC736-328F-4081-94E9-F3D90E14F8F2}" type="presParOf" srcId="{B92D29D3-C769-4778-862B-BA0B144E3EAC}" destId="{355BE758-C0C5-4BB5-A862-3B42D00ECF1B}"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A14B9-F5FF-4D91-A0F7-B8C4D7444FC0}" type="doc">
      <dgm:prSet loTypeId="urn:microsoft.com/office/officeart/2005/8/layout/process1" loCatId="process" qsTypeId="urn:microsoft.com/office/officeart/2005/8/quickstyle/simple1" qsCatId="simple" csTypeId="urn:microsoft.com/office/officeart/2005/8/colors/accent1_2" csCatId="accent1" phldr="1"/>
      <dgm:spPr/>
    </dgm:pt>
    <dgm:pt modelId="{CA2623E8-6C2E-45C2-AE19-2E6B9AC711F0}">
      <dgm:prSet phldrT="[Text]" phldr="0"/>
      <dgm:spPr/>
      <dgm:t>
        <a:bodyPr/>
        <a:lstStyle/>
        <a:p>
          <a:pPr rtl="0"/>
          <a:r>
            <a:rPr lang="en-US">
              <a:latin typeface="Posterama"/>
            </a:rPr>
            <a:t>Text Preprocessing</a:t>
          </a:r>
          <a:endParaRPr lang="en-US"/>
        </a:p>
      </dgm:t>
    </dgm:pt>
    <dgm:pt modelId="{89A845F1-F5A9-4010-90F5-0FEB6CDD9AE2}" type="parTrans" cxnId="{AB2C7CFA-E1D0-4BA6-A382-7E6FB4C3999E}">
      <dgm:prSet/>
      <dgm:spPr/>
      <dgm:t>
        <a:bodyPr/>
        <a:lstStyle/>
        <a:p>
          <a:endParaRPr lang="en-IN"/>
        </a:p>
      </dgm:t>
    </dgm:pt>
    <dgm:pt modelId="{8BAFAA22-A888-406D-BE4C-215EA18D45E4}" type="sibTrans" cxnId="{AB2C7CFA-E1D0-4BA6-A382-7E6FB4C3999E}">
      <dgm:prSet/>
      <dgm:spPr/>
      <dgm:t>
        <a:bodyPr/>
        <a:lstStyle/>
        <a:p>
          <a:endParaRPr lang="en-IN"/>
        </a:p>
      </dgm:t>
    </dgm:pt>
    <dgm:pt modelId="{E1B8A257-4550-4DB8-994A-8506378E9219}">
      <dgm:prSet phldrT="[Text]" phldr="0"/>
      <dgm:spPr/>
      <dgm:t>
        <a:bodyPr/>
        <a:lstStyle/>
        <a:p>
          <a:pPr rtl="0"/>
          <a:r>
            <a:rPr lang="en-US">
              <a:latin typeface="Posterama"/>
            </a:rPr>
            <a:t>Model Building</a:t>
          </a:r>
          <a:endParaRPr lang="en-US"/>
        </a:p>
      </dgm:t>
    </dgm:pt>
    <dgm:pt modelId="{5A0CA70E-F652-4DC4-8816-768D15FAF193}" type="parTrans" cxnId="{4BC10124-449A-4235-89DF-3F24A5FFC6D3}">
      <dgm:prSet/>
      <dgm:spPr/>
      <dgm:t>
        <a:bodyPr/>
        <a:lstStyle/>
        <a:p>
          <a:endParaRPr lang="en-IN"/>
        </a:p>
      </dgm:t>
    </dgm:pt>
    <dgm:pt modelId="{34980B2B-13C7-499C-BD34-52810C4BDE3C}" type="sibTrans" cxnId="{4BC10124-449A-4235-89DF-3F24A5FFC6D3}">
      <dgm:prSet/>
      <dgm:spPr/>
      <dgm:t>
        <a:bodyPr/>
        <a:lstStyle/>
        <a:p>
          <a:endParaRPr lang="en-IN"/>
        </a:p>
      </dgm:t>
    </dgm:pt>
    <dgm:pt modelId="{6F465F54-2212-452B-B39E-E42101FDA97D}">
      <dgm:prSet phldrT="[Text]" phldr="0"/>
      <dgm:spPr/>
      <dgm:t>
        <a:bodyPr/>
        <a:lstStyle/>
        <a:p>
          <a:pPr rtl="0"/>
          <a:r>
            <a:rPr lang="en-US">
              <a:latin typeface="Posterama"/>
            </a:rPr>
            <a:t>Model Evaluation</a:t>
          </a:r>
          <a:endParaRPr lang="en-US"/>
        </a:p>
      </dgm:t>
    </dgm:pt>
    <dgm:pt modelId="{9BD5E8EE-5469-439A-B3D7-129AF627163C}" type="parTrans" cxnId="{0C7B7082-7B9B-4B13-AFBE-A6110EBB02E0}">
      <dgm:prSet/>
      <dgm:spPr/>
      <dgm:t>
        <a:bodyPr/>
        <a:lstStyle/>
        <a:p>
          <a:endParaRPr lang="en-IN"/>
        </a:p>
      </dgm:t>
    </dgm:pt>
    <dgm:pt modelId="{DA8A55C6-D7F6-4CF9-A2C9-6B76EC2F43EE}" type="sibTrans" cxnId="{0C7B7082-7B9B-4B13-AFBE-A6110EBB02E0}">
      <dgm:prSet/>
      <dgm:spPr/>
      <dgm:t>
        <a:bodyPr/>
        <a:lstStyle/>
        <a:p>
          <a:endParaRPr lang="en-IN"/>
        </a:p>
      </dgm:t>
    </dgm:pt>
    <dgm:pt modelId="{93B6FE84-438A-4C66-B896-7BA4ED19D9A9}">
      <dgm:prSet phldr="0"/>
      <dgm:spPr/>
      <dgm:t>
        <a:bodyPr/>
        <a:lstStyle/>
        <a:p>
          <a:r>
            <a:rPr lang="en-US">
              <a:latin typeface="Posterama"/>
            </a:rPr>
            <a:t>Deployment</a:t>
          </a:r>
        </a:p>
      </dgm:t>
    </dgm:pt>
    <dgm:pt modelId="{1D3854DB-88F8-45B8-9A4D-37508F8B315B}" type="parTrans" cxnId="{9987F0B7-71D9-4C68-8A66-99961A075399}">
      <dgm:prSet/>
      <dgm:spPr/>
    </dgm:pt>
    <dgm:pt modelId="{E01D78EC-D155-4674-A188-4325173EB714}" type="sibTrans" cxnId="{9987F0B7-71D9-4C68-8A66-99961A075399}">
      <dgm:prSet/>
      <dgm:spPr/>
    </dgm:pt>
    <dgm:pt modelId="{666B9F91-91B3-4F77-B547-5B98506DBF63}" type="pres">
      <dgm:prSet presAssocID="{2C4A14B9-F5FF-4D91-A0F7-B8C4D7444FC0}" presName="Name0" presStyleCnt="0">
        <dgm:presLayoutVars>
          <dgm:dir/>
          <dgm:resizeHandles val="exact"/>
        </dgm:presLayoutVars>
      </dgm:prSet>
      <dgm:spPr/>
    </dgm:pt>
    <dgm:pt modelId="{75BE312C-2D8A-4801-BDA5-517B595F3AD0}" type="pres">
      <dgm:prSet presAssocID="{CA2623E8-6C2E-45C2-AE19-2E6B9AC711F0}" presName="node" presStyleLbl="node1" presStyleIdx="0" presStyleCnt="4" custLinFactNeighborX="-836" custLinFactNeighborY="-914">
        <dgm:presLayoutVars>
          <dgm:bulletEnabled val="1"/>
        </dgm:presLayoutVars>
      </dgm:prSet>
      <dgm:spPr/>
    </dgm:pt>
    <dgm:pt modelId="{D8EBDF00-EA72-4F68-B5A5-15DA5BC11A4D}" type="pres">
      <dgm:prSet presAssocID="{8BAFAA22-A888-406D-BE4C-215EA18D45E4}" presName="sibTrans" presStyleLbl="sibTrans2D1" presStyleIdx="0" presStyleCnt="3"/>
      <dgm:spPr/>
    </dgm:pt>
    <dgm:pt modelId="{A9BF309C-12E5-4361-8E65-0EE62E8F04AC}" type="pres">
      <dgm:prSet presAssocID="{8BAFAA22-A888-406D-BE4C-215EA18D45E4}" presName="connectorText" presStyleLbl="sibTrans2D1" presStyleIdx="0" presStyleCnt="3"/>
      <dgm:spPr/>
    </dgm:pt>
    <dgm:pt modelId="{05D489B5-0983-4119-9542-5D325633EB10}" type="pres">
      <dgm:prSet presAssocID="{E1B8A257-4550-4DB8-994A-8506378E9219}" presName="node" presStyleLbl="node1" presStyleIdx="1" presStyleCnt="4">
        <dgm:presLayoutVars>
          <dgm:bulletEnabled val="1"/>
        </dgm:presLayoutVars>
      </dgm:prSet>
      <dgm:spPr/>
    </dgm:pt>
    <dgm:pt modelId="{0869328F-005E-4045-A83E-441D3BB7C2CA}" type="pres">
      <dgm:prSet presAssocID="{34980B2B-13C7-499C-BD34-52810C4BDE3C}" presName="sibTrans" presStyleLbl="sibTrans2D1" presStyleIdx="1" presStyleCnt="3"/>
      <dgm:spPr/>
    </dgm:pt>
    <dgm:pt modelId="{026366ED-DBE1-45AD-A835-164444DAD45E}" type="pres">
      <dgm:prSet presAssocID="{34980B2B-13C7-499C-BD34-52810C4BDE3C}" presName="connectorText" presStyleLbl="sibTrans2D1" presStyleIdx="1" presStyleCnt="3"/>
      <dgm:spPr/>
    </dgm:pt>
    <dgm:pt modelId="{056F5D26-EEBE-47A6-84DA-D59E251D5DC2}" type="pres">
      <dgm:prSet presAssocID="{6F465F54-2212-452B-B39E-E42101FDA97D}" presName="node" presStyleLbl="node1" presStyleIdx="2" presStyleCnt="4">
        <dgm:presLayoutVars>
          <dgm:bulletEnabled val="1"/>
        </dgm:presLayoutVars>
      </dgm:prSet>
      <dgm:spPr/>
    </dgm:pt>
    <dgm:pt modelId="{2454044D-3358-4D2C-8EDB-D056CF32EA9D}" type="pres">
      <dgm:prSet presAssocID="{DA8A55C6-D7F6-4CF9-A2C9-6B76EC2F43EE}" presName="sibTrans" presStyleLbl="sibTrans2D1" presStyleIdx="2" presStyleCnt="3"/>
      <dgm:spPr/>
    </dgm:pt>
    <dgm:pt modelId="{1372558E-5724-4A96-A70C-6E6DBED8C505}" type="pres">
      <dgm:prSet presAssocID="{DA8A55C6-D7F6-4CF9-A2C9-6B76EC2F43EE}" presName="connectorText" presStyleLbl="sibTrans2D1" presStyleIdx="2" presStyleCnt="3"/>
      <dgm:spPr/>
    </dgm:pt>
    <dgm:pt modelId="{0F27BF78-C84B-4261-824A-A9DB719AC761}" type="pres">
      <dgm:prSet presAssocID="{93B6FE84-438A-4C66-B896-7BA4ED19D9A9}" presName="node" presStyleLbl="node1" presStyleIdx="3" presStyleCnt="4">
        <dgm:presLayoutVars>
          <dgm:bulletEnabled val="1"/>
        </dgm:presLayoutVars>
      </dgm:prSet>
      <dgm:spPr/>
    </dgm:pt>
  </dgm:ptLst>
  <dgm:cxnLst>
    <dgm:cxn modelId="{4BC10124-449A-4235-89DF-3F24A5FFC6D3}" srcId="{2C4A14B9-F5FF-4D91-A0F7-B8C4D7444FC0}" destId="{E1B8A257-4550-4DB8-994A-8506378E9219}" srcOrd="1" destOrd="0" parTransId="{5A0CA70E-F652-4DC4-8816-768D15FAF193}" sibTransId="{34980B2B-13C7-499C-BD34-52810C4BDE3C}"/>
    <dgm:cxn modelId="{6477E640-8948-4DF7-A19E-76389A8CE956}" type="presOf" srcId="{DA8A55C6-D7F6-4CF9-A2C9-6B76EC2F43EE}" destId="{1372558E-5724-4A96-A70C-6E6DBED8C505}" srcOrd="1" destOrd="0" presId="urn:microsoft.com/office/officeart/2005/8/layout/process1"/>
    <dgm:cxn modelId="{44CCEF45-ABD3-4FA2-A5E1-9AD732B1068C}" type="presOf" srcId="{6F465F54-2212-452B-B39E-E42101FDA97D}" destId="{056F5D26-EEBE-47A6-84DA-D59E251D5DC2}" srcOrd="0" destOrd="0" presId="urn:microsoft.com/office/officeart/2005/8/layout/process1"/>
    <dgm:cxn modelId="{0C7B7082-7B9B-4B13-AFBE-A6110EBB02E0}" srcId="{2C4A14B9-F5FF-4D91-A0F7-B8C4D7444FC0}" destId="{6F465F54-2212-452B-B39E-E42101FDA97D}" srcOrd="2" destOrd="0" parTransId="{9BD5E8EE-5469-439A-B3D7-129AF627163C}" sibTransId="{DA8A55C6-D7F6-4CF9-A2C9-6B76EC2F43EE}"/>
    <dgm:cxn modelId="{ACA08E91-7ED4-4DA2-9E16-AEDA1F440CE7}" type="presOf" srcId="{8BAFAA22-A888-406D-BE4C-215EA18D45E4}" destId="{A9BF309C-12E5-4361-8E65-0EE62E8F04AC}" srcOrd="1" destOrd="0" presId="urn:microsoft.com/office/officeart/2005/8/layout/process1"/>
    <dgm:cxn modelId="{628146A3-2F23-41EB-BC3E-CA5D6D2B7B08}" type="presOf" srcId="{2C4A14B9-F5FF-4D91-A0F7-B8C4D7444FC0}" destId="{666B9F91-91B3-4F77-B547-5B98506DBF63}" srcOrd="0" destOrd="0" presId="urn:microsoft.com/office/officeart/2005/8/layout/process1"/>
    <dgm:cxn modelId="{9987F0B7-71D9-4C68-8A66-99961A075399}" srcId="{2C4A14B9-F5FF-4D91-A0F7-B8C4D7444FC0}" destId="{93B6FE84-438A-4C66-B896-7BA4ED19D9A9}" srcOrd="3" destOrd="0" parTransId="{1D3854DB-88F8-45B8-9A4D-37508F8B315B}" sibTransId="{E01D78EC-D155-4674-A188-4325173EB714}"/>
    <dgm:cxn modelId="{539E76C2-A6CA-41F3-BD0C-0721472779EB}" type="presOf" srcId="{8BAFAA22-A888-406D-BE4C-215EA18D45E4}" destId="{D8EBDF00-EA72-4F68-B5A5-15DA5BC11A4D}" srcOrd="0" destOrd="0" presId="urn:microsoft.com/office/officeart/2005/8/layout/process1"/>
    <dgm:cxn modelId="{5412B4C2-F3D5-4CC0-BCC0-E7E2E12A3F9C}" type="presOf" srcId="{34980B2B-13C7-499C-BD34-52810C4BDE3C}" destId="{026366ED-DBE1-45AD-A835-164444DAD45E}" srcOrd="1" destOrd="0" presId="urn:microsoft.com/office/officeart/2005/8/layout/process1"/>
    <dgm:cxn modelId="{1C7D1ED7-CB63-4D01-81BC-76D6DE675AD2}" type="presOf" srcId="{E1B8A257-4550-4DB8-994A-8506378E9219}" destId="{05D489B5-0983-4119-9542-5D325633EB10}" srcOrd="0" destOrd="0" presId="urn:microsoft.com/office/officeart/2005/8/layout/process1"/>
    <dgm:cxn modelId="{292E19F1-5290-41CF-9F3C-AD958764B397}" type="presOf" srcId="{CA2623E8-6C2E-45C2-AE19-2E6B9AC711F0}" destId="{75BE312C-2D8A-4801-BDA5-517B595F3AD0}" srcOrd="0" destOrd="0" presId="urn:microsoft.com/office/officeart/2005/8/layout/process1"/>
    <dgm:cxn modelId="{5D4ED0F3-F679-4DE8-A3CD-015F07B479E0}" type="presOf" srcId="{93B6FE84-438A-4C66-B896-7BA4ED19D9A9}" destId="{0F27BF78-C84B-4261-824A-A9DB719AC761}" srcOrd="0" destOrd="0" presId="urn:microsoft.com/office/officeart/2005/8/layout/process1"/>
    <dgm:cxn modelId="{AB2C7CFA-E1D0-4BA6-A382-7E6FB4C3999E}" srcId="{2C4A14B9-F5FF-4D91-A0F7-B8C4D7444FC0}" destId="{CA2623E8-6C2E-45C2-AE19-2E6B9AC711F0}" srcOrd="0" destOrd="0" parTransId="{89A845F1-F5A9-4010-90F5-0FEB6CDD9AE2}" sibTransId="{8BAFAA22-A888-406D-BE4C-215EA18D45E4}"/>
    <dgm:cxn modelId="{B0948EFB-BE73-41EE-B67C-0835C02577A1}" type="presOf" srcId="{34980B2B-13C7-499C-BD34-52810C4BDE3C}" destId="{0869328F-005E-4045-A83E-441D3BB7C2CA}" srcOrd="0" destOrd="0" presId="urn:microsoft.com/office/officeart/2005/8/layout/process1"/>
    <dgm:cxn modelId="{B1963CFC-C7C2-46DF-911C-C10576C1FB5C}" type="presOf" srcId="{DA8A55C6-D7F6-4CF9-A2C9-6B76EC2F43EE}" destId="{2454044D-3358-4D2C-8EDB-D056CF32EA9D}" srcOrd="0" destOrd="0" presId="urn:microsoft.com/office/officeart/2005/8/layout/process1"/>
    <dgm:cxn modelId="{5691766A-4BC0-4662-8127-83E2B932B3AE}" type="presParOf" srcId="{666B9F91-91B3-4F77-B547-5B98506DBF63}" destId="{75BE312C-2D8A-4801-BDA5-517B595F3AD0}" srcOrd="0" destOrd="0" presId="urn:microsoft.com/office/officeart/2005/8/layout/process1"/>
    <dgm:cxn modelId="{129C2AD4-9869-47D9-BA1B-AE00B97814F0}" type="presParOf" srcId="{666B9F91-91B3-4F77-B547-5B98506DBF63}" destId="{D8EBDF00-EA72-4F68-B5A5-15DA5BC11A4D}" srcOrd="1" destOrd="0" presId="urn:microsoft.com/office/officeart/2005/8/layout/process1"/>
    <dgm:cxn modelId="{942F5DF2-2546-48DF-9A37-F412DCC253F2}" type="presParOf" srcId="{D8EBDF00-EA72-4F68-B5A5-15DA5BC11A4D}" destId="{A9BF309C-12E5-4361-8E65-0EE62E8F04AC}" srcOrd="0" destOrd="0" presId="urn:microsoft.com/office/officeart/2005/8/layout/process1"/>
    <dgm:cxn modelId="{D0140FB3-ED6E-45C6-814F-C2BBDEC5B7E8}" type="presParOf" srcId="{666B9F91-91B3-4F77-B547-5B98506DBF63}" destId="{05D489B5-0983-4119-9542-5D325633EB10}" srcOrd="2" destOrd="0" presId="urn:microsoft.com/office/officeart/2005/8/layout/process1"/>
    <dgm:cxn modelId="{E7319E4C-389C-49FD-9F0A-9021BE240325}" type="presParOf" srcId="{666B9F91-91B3-4F77-B547-5B98506DBF63}" destId="{0869328F-005E-4045-A83E-441D3BB7C2CA}" srcOrd="3" destOrd="0" presId="urn:microsoft.com/office/officeart/2005/8/layout/process1"/>
    <dgm:cxn modelId="{82CEB0B6-9205-4EA5-9A22-5A59CA73F449}" type="presParOf" srcId="{0869328F-005E-4045-A83E-441D3BB7C2CA}" destId="{026366ED-DBE1-45AD-A835-164444DAD45E}" srcOrd="0" destOrd="0" presId="urn:microsoft.com/office/officeart/2005/8/layout/process1"/>
    <dgm:cxn modelId="{6845AE68-C641-48C0-9309-C657A67C5B21}" type="presParOf" srcId="{666B9F91-91B3-4F77-B547-5B98506DBF63}" destId="{056F5D26-EEBE-47A6-84DA-D59E251D5DC2}" srcOrd="4" destOrd="0" presId="urn:microsoft.com/office/officeart/2005/8/layout/process1"/>
    <dgm:cxn modelId="{E795A1A5-D7EF-4C66-AA93-7F9719C7056E}" type="presParOf" srcId="{666B9F91-91B3-4F77-B547-5B98506DBF63}" destId="{2454044D-3358-4D2C-8EDB-D056CF32EA9D}" srcOrd="5" destOrd="0" presId="urn:microsoft.com/office/officeart/2005/8/layout/process1"/>
    <dgm:cxn modelId="{22B0058E-9065-4E3A-B979-C5644F72ABBF}" type="presParOf" srcId="{2454044D-3358-4D2C-8EDB-D056CF32EA9D}" destId="{1372558E-5724-4A96-A70C-6E6DBED8C505}" srcOrd="0" destOrd="0" presId="urn:microsoft.com/office/officeart/2005/8/layout/process1"/>
    <dgm:cxn modelId="{EBAD7E21-E830-4602-9AE5-7647660776B8}" type="presParOf" srcId="{666B9F91-91B3-4F77-B547-5B98506DBF63}" destId="{0F27BF78-C84B-4261-824A-A9DB719AC761}"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9DA3E-6936-495B-A795-830F894B76F9}">
      <dsp:nvSpPr>
        <dsp:cNvPr id="0" name=""/>
        <dsp:cNvSpPr/>
      </dsp:nvSpPr>
      <dsp:spPr>
        <a:xfrm>
          <a:off x="5"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Loading Dataset</a:t>
          </a:r>
          <a:endParaRPr lang="en-IN" sz="2400" kern="1200"/>
        </a:p>
      </dsp:txBody>
      <dsp:txXfrm>
        <a:off x="47855" y="47850"/>
        <a:ext cx="2910495" cy="1538027"/>
      </dsp:txXfrm>
    </dsp:sp>
    <dsp:sp modelId="{19DCF5D8-B602-49BF-B038-646D80157516}">
      <dsp:nvSpPr>
        <dsp:cNvPr id="0" name=""/>
        <dsp:cNvSpPr/>
      </dsp:nvSpPr>
      <dsp:spPr>
        <a:xfrm>
          <a:off x="3309333" y="444095"/>
          <a:ext cx="642641"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3309333" y="593202"/>
        <a:ext cx="449849" cy="447322"/>
      </dsp:txXfrm>
    </dsp:sp>
    <dsp:sp modelId="{770EE2B4-A669-474F-A312-B4E915B0D6B1}">
      <dsp:nvSpPr>
        <dsp:cNvPr id="0" name=""/>
        <dsp:cNvSpPr/>
      </dsp:nvSpPr>
      <dsp:spPr>
        <a:xfrm>
          <a:off x="4218731"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Descriptive </a:t>
          </a:r>
          <a:r>
            <a:rPr lang="en-US" sz="2000" kern="1200">
              <a:latin typeface="Posterama"/>
            </a:rPr>
            <a:t>Pre – Analysis of Reviews</a:t>
          </a:r>
          <a:endParaRPr lang="en-IN" sz="2000" kern="1200"/>
        </a:p>
      </dsp:txBody>
      <dsp:txXfrm>
        <a:off x="4266581" y="47850"/>
        <a:ext cx="2910495" cy="1538027"/>
      </dsp:txXfrm>
    </dsp:sp>
    <dsp:sp modelId="{A8BD2CD4-1656-4EF2-B56E-187BD10A63B4}">
      <dsp:nvSpPr>
        <dsp:cNvPr id="0" name=""/>
        <dsp:cNvSpPr/>
      </dsp:nvSpPr>
      <dsp:spPr>
        <a:xfrm>
          <a:off x="7525546" y="444095"/>
          <a:ext cx="637313"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7525546" y="593202"/>
        <a:ext cx="446119" cy="447322"/>
      </dsp:txXfrm>
    </dsp:sp>
    <dsp:sp modelId="{9738FCF6-638C-40D7-B87B-5126CF2508A2}">
      <dsp:nvSpPr>
        <dsp:cNvPr id="0" name=""/>
        <dsp:cNvSpPr/>
      </dsp:nvSpPr>
      <dsp:spPr>
        <a:xfrm>
          <a:off x="8427404"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Dealing </a:t>
          </a:r>
          <a:r>
            <a:rPr lang="en-US" sz="2000" kern="1200">
              <a:latin typeface="Posterama"/>
            </a:rPr>
            <a:t>With Duplicate Values</a:t>
          </a:r>
          <a:r>
            <a:rPr lang="en-US" kern="1200">
              <a:latin typeface="Posterama"/>
            </a:rPr>
            <a:t> </a:t>
          </a:r>
          <a:endParaRPr lang="en-IN" sz="2000" kern="1200">
            <a:latin typeface="Posterama"/>
          </a:endParaRPr>
        </a:p>
      </dsp:txBody>
      <dsp:txXfrm>
        <a:off x="8475254" y="47850"/>
        <a:ext cx="2910495" cy="1538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C217-D29E-45CB-94E0-5A0AC8CC723A}">
      <dsp:nvSpPr>
        <dsp:cNvPr id="0" name=""/>
        <dsp:cNvSpPr/>
      </dsp:nvSpPr>
      <dsp:spPr>
        <a:xfrm>
          <a:off x="6534541" y="2295169"/>
          <a:ext cx="91440" cy="310790"/>
        </a:xfrm>
        <a:custGeom>
          <a:avLst/>
          <a:gdLst/>
          <a:ahLst/>
          <a:cxnLst/>
          <a:rect l="0" t="0" r="0" b="0"/>
          <a:pathLst>
            <a:path>
              <a:moveTo>
                <a:pt x="45720" y="0"/>
              </a:moveTo>
              <a:lnTo>
                <a:pt x="45720" y="3107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BDBA8-6560-43CF-918A-FC27AB97B840}">
      <dsp:nvSpPr>
        <dsp:cNvPr id="0" name=""/>
        <dsp:cNvSpPr/>
      </dsp:nvSpPr>
      <dsp:spPr>
        <a:xfrm>
          <a:off x="6580261" y="986635"/>
          <a:ext cx="1804088" cy="321897"/>
        </a:xfrm>
        <a:custGeom>
          <a:avLst/>
          <a:gdLst/>
          <a:ahLst/>
          <a:cxnLst/>
          <a:rect l="0" t="0" r="0" b="0"/>
          <a:pathLst>
            <a:path>
              <a:moveTo>
                <a:pt x="1804088" y="0"/>
              </a:moveTo>
              <a:lnTo>
                <a:pt x="1804088" y="167736"/>
              </a:lnTo>
              <a:lnTo>
                <a:pt x="0" y="167736"/>
              </a:lnTo>
              <a:lnTo>
                <a:pt x="0" y="3218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A45248-97EA-4CDC-A06B-177CDB348A89}">
      <dsp:nvSpPr>
        <dsp:cNvPr id="0" name=""/>
        <dsp:cNvSpPr/>
      </dsp:nvSpPr>
      <dsp:spPr>
        <a:xfrm>
          <a:off x="3552603" y="2295169"/>
          <a:ext cx="145568" cy="448307"/>
        </a:xfrm>
        <a:custGeom>
          <a:avLst/>
          <a:gdLst/>
          <a:ahLst/>
          <a:cxnLst/>
          <a:rect l="0" t="0" r="0" b="0"/>
          <a:pathLst>
            <a:path>
              <a:moveTo>
                <a:pt x="0" y="0"/>
              </a:moveTo>
              <a:lnTo>
                <a:pt x="0" y="294145"/>
              </a:lnTo>
              <a:lnTo>
                <a:pt x="145568" y="294145"/>
              </a:lnTo>
              <a:lnTo>
                <a:pt x="145568" y="448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A90010-24F4-4922-85FD-545690DE7094}">
      <dsp:nvSpPr>
        <dsp:cNvPr id="0" name=""/>
        <dsp:cNvSpPr/>
      </dsp:nvSpPr>
      <dsp:spPr>
        <a:xfrm>
          <a:off x="3552603" y="986635"/>
          <a:ext cx="4831746" cy="321897"/>
        </a:xfrm>
        <a:custGeom>
          <a:avLst/>
          <a:gdLst/>
          <a:ahLst/>
          <a:cxnLst/>
          <a:rect l="0" t="0" r="0" b="0"/>
          <a:pathLst>
            <a:path>
              <a:moveTo>
                <a:pt x="4831746" y="0"/>
              </a:moveTo>
              <a:lnTo>
                <a:pt x="4831746" y="167736"/>
              </a:lnTo>
              <a:lnTo>
                <a:pt x="0" y="167736"/>
              </a:lnTo>
              <a:lnTo>
                <a:pt x="0" y="3218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65DF1D-4DC6-4566-B510-8F98781DA078}">
      <dsp:nvSpPr>
        <dsp:cNvPr id="0" name=""/>
        <dsp:cNvSpPr/>
      </dsp:nvSpPr>
      <dsp:spPr>
        <a:xfrm>
          <a:off x="7842563" y="0"/>
          <a:ext cx="1083572" cy="98663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54CE8-C8D0-4AC7-B7D7-4153F388CDD7}">
      <dsp:nvSpPr>
        <dsp:cNvPr id="0" name=""/>
        <dsp:cNvSpPr/>
      </dsp:nvSpPr>
      <dsp:spPr>
        <a:xfrm>
          <a:off x="6974227" y="0"/>
          <a:ext cx="1233230" cy="6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accent6">
                  <a:lumMod val="75000"/>
                </a:schemeClr>
              </a:solidFill>
            </a:rPr>
            <a:t>How</a:t>
          </a:r>
          <a:r>
            <a:rPr lang="en-US" sz="2000" kern="1200">
              <a:solidFill>
                <a:schemeClr val="accent6">
                  <a:lumMod val="75000"/>
                </a:schemeClr>
              </a:solidFill>
            </a:rPr>
            <a:t>?</a:t>
          </a:r>
          <a:endParaRPr lang="en-IN" sz="2000" kern="1200">
            <a:solidFill>
              <a:schemeClr val="accent6">
                <a:lumMod val="75000"/>
              </a:schemeClr>
            </a:solidFill>
          </a:endParaRPr>
        </a:p>
      </dsp:txBody>
      <dsp:txXfrm>
        <a:off x="6974227" y="0"/>
        <a:ext cx="1233230" cy="693437"/>
      </dsp:txXfrm>
    </dsp:sp>
    <dsp:sp modelId="{F5EAECE3-7871-42AE-BE02-0D7E530E1255}">
      <dsp:nvSpPr>
        <dsp:cNvPr id="0" name=""/>
        <dsp:cNvSpPr/>
      </dsp:nvSpPr>
      <dsp:spPr>
        <a:xfrm>
          <a:off x="3059285" y="1308533"/>
          <a:ext cx="986635" cy="98663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25C2A-DDCC-40CB-9970-501B26A55EFE}">
      <dsp:nvSpPr>
        <dsp:cNvPr id="0" name=""/>
        <dsp:cNvSpPr/>
      </dsp:nvSpPr>
      <dsp:spPr>
        <a:xfrm>
          <a:off x="4022101" y="1307300"/>
          <a:ext cx="2108771"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Imputation</a:t>
          </a:r>
          <a:endParaRPr lang="en-IN" sz="1600" kern="1200">
            <a:solidFill>
              <a:schemeClr val="accent6">
                <a:lumMod val="75000"/>
              </a:schemeClr>
            </a:solidFill>
          </a:endParaRPr>
        </a:p>
      </dsp:txBody>
      <dsp:txXfrm>
        <a:off x="4022101" y="1307300"/>
        <a:ext cx="2108771" cy="986635"/>
      </dsp:txXfrm>
    </dsp:sp>
    <dsp:sp modelId="{9DB4443E-3296-4DB7-ACFB-4795C9764E5B}">
      <dsp:nvSpPr>
        <dsp:cNvPr id="0" name=""/>
        <dsp:cNvSpPr/>
      </dsp:nvSpPr>
      <dsp:spPr>
        <a:xfrm>
          <a:off x="3204853" y="2743477"/>
          <a:ext cx="986635" cy="98663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446E1-1574-438F-8736-2A7291FE2E39}">
      <dsp:nvSpPr>
        <dsp:cNvPr id="0" name=""/>
        <dsp:cNvSpPr/>
      </dsp:nvSpPr>
      <dsp:spPr>
        <a:xfrm>
          <a:off x="4159263" y="2614601"/>
          <a:ext cx="1526498" cy="126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chemeClr val="accent6">
                  <a:lumMod val="75000"/>
                </a:schemeClr>
              </a:solidFill>
            </a:rPr>
            <a:t>By </a:t>
          </a:r>
          <a:r>
            <a:rPr lang="en-US" sz="1600" kern="1200"/>
            <a:t>Lemmatize or stem words</a:t>
          </a:r>
          <a:r>
            <a:rPr lang="en-US" sz="1600" kern="1200">
              <a:solidFill>
                <a:schemeClr val="accent6">
                  <a:lumMod val="75000"/>
                </a:schemeClr>
              </a:solidFill>
              <a:latin typeface="Posterama"/>
            </a:rPr>
            <a:t> , </a:t>
          </a:r>
          <a:r>
            <a:rPr lang="en-US" sz="1600" kern="1200"/>
            <a:t>Combine duplicate values</a:t>
          </a:r>
          <a:endParaRPr lang="en-IN" sz="1600" kern="1200">
            <a:solidFill>
              <a:schemeClr val="accent6">
                <a:lumMod val="75000"/>
              </a:schemeClr>
            </a:solidFill>
          </a:endParaRPr>
        </a:p>
      </dsp:txBody>
      <dsp:txXfrm>
        <a:off x="4159263" y="2614601"/>
        <a:ext cx="1526498" cy="1261670"/>
      </dsp:txXfrm>
    </dsp:sp>
    <dsp:sp modelId="{FA78BB50-8A5B-4C3C-93F8-EB73E9B3042C}">
      <dsp:nvSpPr>
        <dsp:cNvPr id="0" name=""/>
        <dsp:cNvSpPr/>
      </dsp:nvSpPr>
      <dsp:spPr>
        <a:xfrm>
          <a:off x="6086943" y="1308533"/>
          <a:ext cx="986635" cy="98663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B9B87-59CD-49C6-AE71-E51DA5B8D040}">
      <dsp:nvSpPr>
        <dsp:cNvPr id="0" name=""/>
        <dsp:cNvSpPr/>
      </dsp:nvSpPr>
      <dsp:spPr>
        <a:xfrm>
          <a:off x="7073579" y="1306067"/>
          <a:ext cx="1479953"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Deletion</a:t>
          </a:r>
          <a:endParaRPr lang="en-IN" sz="1600" kern="1200">
            <a:solidFill>
              <a:schemeClr val="accent6">
                <a:lumMod val="75000"/>
              </a:schemeClr>
            </a:solidFill>
          </a:endParaRPr>
        </a:p>
      </dsp:txBody>
      <dsp:txXfrm>
        <a:off x="7073579" y="1306067"/>
        <a:ext cx="1479953" cy="986635"/>
      </dsp:txXfrm>
    </dsp:sp>
    <dsp:sp modelId="{ACD82761-2EEE-48FF-AFE3-B56FE6E2F624}">
      <dsp:nvSpPr>
        <dsp:cNvPr id="0" name=""/>
        <dsp:cNvSpPr/>
      </dsp:nvSpPr>
      <dsp:spPr>
        <a:xfrm>
          <a:off x="6086943" y="2605960"/>
          <a:ext cx="986635" cy="9866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62503-1A9E-4608-8DD4-1C5A8CDB2794}">
      <dsp:nvSpPr>
        <dsp:cNvPr id="0" name=""/>
        <dsp:cNvSpPr/>
      </dsp:nvSpPr>
      <dsp:spPr>
        <a:xfrm>
          <a:off x="7189874" y="2665839"/>
          <a:ext cx="1479953"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If the duplicate values are exact duplicates</a:t>
          </a:r>
          <a:endParaRPr lang="en-IN" sz="2000" kern="1200">
            <a:solidFill>
              <a:schemeClr val="accent6">
                <a:lumMod val="75000"/>
              </a:schemeClr>
            </a:solidFill>
          </a:endParaRPr>
        </a:p>
      </dsp:txBody>
      <dsp:txXfrm>
        <a:off x="7189874" y="2665839"/>
        <a:ext cx="1479953" cy="9866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E312C-2D8A-4801-BDA5-517B595F3AD0}">
      <dsp:nvSpPr>
        <dsp:cNvPr id="0" name=""/>
        <dsp:cNvSpPr/>
      </dsp:nvSpPr>
      <dsp:spPr>
        <a:xfrm>
          <a:off x="0" y="115501"/>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Text Preprocessing</a:t>
          </a:r>
          <a:endParaRPr lang="en-US" sz="2300" kern="1200"/>
        </a:p>
      </dsp:txBody>
      <dsp:txXfrm>
        <a:off x="39153" y="154654"/>
        <a:ext cx="2149640" cy="1258461"/>
      </dsp:txXfrm>
    </dsp:sp>
    <dsp:sp modelId="{D8EBDF00-EA72-4F68-B5A5-15DA5BC11A4D}">
      <dsp:nvSpPr>
        <dsp:cNvPr id="0" name=""/>
        <dsp:cNvSpPr/>
      </dsp:nvSpPr>
      <dsp:spPr>
        <a:xfrm rot="13444">
          <a:off x="2452013" y="513781"/>
          <a:ext cx="475028"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452014" y="624008"/>
        <a:ext cx="332520" cy="331518"/>
      </dsp:txXfrm>
    </dsp:sp>
    <dsp:sp modelId="{05D489B5-0983-4119-9542-5D325633EB10}">
      <dsp:nvSpPr>
        <dsp:cNvPr id="0" name=""/>
        <dsp:cNvSpPr/>
      </dsp:nvSpPr>
      <dsp:spPr>
        <a:xfrm>
          <a:off x="3124220"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Building</a:t>
          </a:r>
          <a:endParaRPr lang="en-US" sz="2300" kern="1200"/>
        </a:p>
      </dsp:txBody>
      <dsp:txXfrm>
        <a:off x="3163373" y="166872"/>
        <a:ext cx="2149640" cy="1258461"/>
      </dsp:txXfrm>
    </dsp:sp>
    <dsp:sp modelId="{0869328F-005E-4045-A83E-441D3BB7C2CA}">
      <dsp:nvSpPr>
        <dsp:cNvPr id="0" name=""/>
        <dsp:cNvSpPr/>
      </dsp:nvSpPr>
      <dsp:spPr>
        <a:xfrm>
          <a:off x="5574961"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574961" y="630344"/>
        <a:ext cx="330627" cy="331518"/>
      </dsp:txXfrm>
    </dsp:sp>
    <dsp:sp modelId="{056F5D26-EEBE-47A6-84DA-D59E251D5DC2}">
      <dsp:nvSpPr>
        <dsp:cNvPr id="0" name=""/>
        <dsp:cNvSpPr/>
      </dsp:nvSpPr>
      <dsp:spPr>
        <a:xfrm>
          <a:off x="6243345"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Evaluation</a:t>
          </a:r>
          <a:endParaRPr lang="en-US" sz="2300" kern="1200"/>
        </a:p>
      </dsp:txBody>
      <dsp:txXfrm>
        <a:off x="6282498" y="166872"/>
        <a:ext cx="2149640" cy="1258461"/>
      </dsp:txXfrm>
    </dsp:sp>
    <dsp:sp modelId="{2454044D-3358-4D2C-8EDB-D056CF32EA9D}">
      <dsp:nvSpPr>
        <dsp:cNvPr id="0" name=""/>
        <dsp:cNvSpPr/>
      </dsp:nvSpPr>
      <dsp:spPr>
        <a:xfrm>
          <a:off x="8694086"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8694086" y="630344"/>
        <a:ext cx="330627" cy="331518"/>
      </dsp:txXfrm>
    </dsp:sp>
    <dsp:sp modelId="{0F27BF78-C84B-4261-824A-A9DB719AC761}">
      <dsp:nvSpPr>
        <dsp:cNvPr id="0" name=""/>
        <dsp:cNvSpPr/>
      </dsp:nvSpPr>
      <dsp:spPr>
        <a:xfrm>
          <a:off x="9362470"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Posterama"/>
            </a:rPr>
            <a:t>Deployment</a:t>
          </a:r>
        </a:p>
      </dsp:txBody>
      <dsp:txXfrm>
        <a:off x="9401623" y="166872"/>
        <a:ext cx="2149640" cy="1258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6B1A-90FB-2F52-B522-EECF7F25A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89F29-FB00-097F-4A99-361827C04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1F3A8-F714-0397-9448-05CA8DB59416}"/>
              </a:ext>
            </a:extLst>
          </p:cNvPr>
          <p:cNvSpPr>
            <a:spLocks noGrp="1"/>
          </p:cNvSpPr>
          <p:nvPr>
            <p:ph type="dt" sz="half" idx="10"/>
          </p:nvPr>
        </p:nvSpPr>
        <p:spPr/>
        <p:txBody>
          <a:bodyPr/>
          <a:lstStyle/>
          <a:p>
            <a:fld id="{073D55F9-11A3-4523-8F38-6BA37933791A}" type="datetime1">
              <a:rPr lang="en-US" smtClean="0"/>
              <a:t>3/27/2023</a:t>
            </a:fld>
            <a:endParaRPr lang="en-US"/>
          </a:p>
        </p:txBody>
      </p:sp>
      <p:sp>
        <p:nvSpPr>
          <p:cNvPr id="5" name="Footer Placeholder 4">
            <a:extLst>
              <a:ext uri="{FF2B5EF4-FFF2-40B4-BE49-F238E27FC236}">
                <a16:creationId xmlns:a16="http://schemas.microsoft.com/office/drawing/2014/main" id="{0055F0EF-6F3F-245E-6D59-E62DC4DBEC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2EAA911-9CA5-6B10-8283-289C5E06FB2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4154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DD29-3A81-08F3-4B8A-0F658074C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E03D7-A9A6-FF68-A84B-14C310577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42022-4088-49DB-5D5E-30A4CB06B383}"/>
              </a:ext>
            </a:extLst>
          </p:cNvPr>
          <p:cNvSpPr>
            <a:spLocks noGrp="1"/>
          </p:cNvSpPr>
          <p:nvPr>
            <p:ph type="dt" sz="half" idx="10"/>
          </p:nvPr>
        </p:nvSpPr>
        <p:spPr/>
        <p:txBody>
          <a:bodyPr/>
          <a:lstStyle/>
          <a:p>
            <a:fld id="{0B4E757A-3EC2-4683-9080-1A460C37C843}" type="datetime1">
              <a:rPr lang="en-US" smtClean="0"/>
              <a:t>3/27/2023</a:t>
            </a:fld>
            <a:endParaRPr lang="en-US"/>
          </a:p>
        </p:txBody>
      </p:sp>
      <p:sp>
        <p:nvSpPr>
          <p:cNvPr id="5" name="Footer Placeholder 4">
            <a:extLst>
              <a:ext uri="{FF2B5EF4-FFF2-40B4-BE49-F238E27FC236}">
                <a16:creationId xmlns:a16="http://schemas.microsoft.com/office/drawing/2014/main" id="{89182BFA-4419-8C22-F5D2-C528390E0C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0F0715E-34A4-A11A-2D4E-08A2FDC725E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974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02709-A974-15F2-C9FB-B077A1049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34CB0-441B-7D76-544A-13B38359D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3B8F4-77C4-38D6-A42E-DCF8C4135F53}"/>
              </a:ext>
            </a:extLst>
          </p:cNvPr>
          <p:cNvSpPr>
            <a:spLocks noGrp="1"/>
          </p:cNvSpPr>
          <p:nvPr>
            <p:ph type="dt" sz="half" idx="10"/>
          </p:nvPr>
        </p:nvSpPr>
        <p:spPr/>
        <p:txBody>
          <a:bodyPr/>
          <a:lstStyle/>
          <a:p>
            <a:fld id="{5CC8096C-64ED-4153-A483-5C02E44AD5C3}" type="datetime1">
              <a:rPr lang="en-US" smtClean="0"/>
              <a:t>3/27/2023</a:t>
            </a:fld>
            <a:endParaRPr lang="en-US"/>
          </a:p>
        </p:txBody>
      </p:sp>
      <p:sp>
        <p:nvSpPr>
          <p:cNvPr id="5" name="Footer Placeholder 4">
            <a:extLst>
              <a:ext uri="{FF2B5EF4-FFF2-40B4-BE49-F238E27FC236}">
                <a16:creationId xmlns:a16="http://schemas.microsoft.com/office/drawing/2014/main" id="{179D5819-D24D-3DEF-E997-9122E99FE36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FF3BAAB-9E0C-0C33-178A-B2209F69C4D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6990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BDAC-85D6-64B2-5E90-14CC7D98F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64E34-3908-01B2-52D1-BC103DAA6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5FD69-8699-B71B-5906-F0EF080E9601}"/>
              </a:ext>
            </a:extLst>
          </p:cNvPr>
          <p:cNvSpPr>
            <a:spLocks noGrp="1"/>
          </p:cNvSpPr>
          <p:nvPr>
            <p:ph type="dt" sz="half" idx="10"/>
          </p:nvPr>
        </p:nvSpPr>
        <p:spPr/>
        <p:txBody>
          <a:bodyPr/>
          <a:lstStyle/>
          <a:p>
            <a:fld id="{1CB9D56B-6EBE-4E5F-99D9-2A3DBDF37D0A}" type="datetime1">
              <a:rPr lang="en-US" smtClean="0"/>
              <a:t>3/27/2023</a:t>
            </a:fld>
            <a:endParaRPr lang="en-US"/>
          </a:p>
        </p:txBody>
      </p:sp>
      <p:sp>
        <p:nvSpPr>
          <p:cNvPr id="5" name="Footer Placeholder 4">
            <a:extLst>
              <a:ext uri="{FF2B5EF4-FFF2-40B4-BE49-F238E27FC236}">
                <a16:creationId xmlns:a16="http://schemas.microsoft.com/office/drawing/2014/main" id="{8B921C86-5378-D941-D85A-36E2706097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547ED3-4F5A-935A-2AE5-26ED826EAF0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652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5E9F-244D-1B62-3123-10EB7BB19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4E79C-A16A-4E98-3299-725310135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D58AE-70DB-7A81-728A-3D905FB7EACD}"/>
              </a:ext>
            </a:extLst>
          </p:cNvPr>
          <p:cNvSpPr>
            <a:spLocks noGrp="1"/>
          </p:cNvSpPr>
          <p:nvPr>
            <p:ph type="dt" sz="half" idx="10"/>
          </p:nvPr>
        </p:nvSpPr>
        <p:spPr/>
        <p:txBody>
          <a:bodyPr/>
          <a:lstStyle/>
          <a:p>
            <a:fld id="{8C33F3CA-C7E3-432D-9282-18F13836509A}" type="datetime1">
              <a:rPr lang="en-US" smtClean="0"/>
              <a:t>3/27/2023</a:t>
            </a:fld>
            <a:endParaRPr lang="en-US"/>
          </a:p>
        </p:txBody>
      </p:sp>
      <p:sp>
        <p:nvSpPr>
          <p:cNvPr id="5" name="Footer Placeholder 4">
            <a:extLst>
              <a:ext uri="{FF2B5EF4-FFF2-40B4-BE49-F238E27FC236}">
                <a16:creationId xmlns:a16="http://schemas.microsoft.com/office/drawing/2014/main" id="{2A5C6B13-4FA9-63D6-6246-89F094E6981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67AEA0-FAE3-11B2-F030-0021F2E9C09F}"/>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7669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9A56-782C-F881-9E10-237B49680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5D099-A6EB-A1DD-42EE-6DDEF67F9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E74FE-E415-DB2A-C43A-8EF1A597E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2C2051-64C6-8E42-DAAC-E32E2AFAB6DE}"/>
              </a:ext>
            </a:extLst>
          </p:cNvPr>
          <p:cNvSpPr>
            <a:spLocks noGrp="1"/>
          </p:cNvSpPr>
          <p:nvPr>
            <p:ph type="dt" sz="half" idx="10"/>
          </p:nvPr>
        </p:nvSpPr>
        <p:spPr/>
        <p:txBody>
          <a:bodyPr/>
          <a:lstStyle/>
          <a:p>
            <a:fld id="{75BE9C62-1337-40B8-BA50-E9F4861DB4BC}" type="datetime1">
              <a:rPr lang="en-US" smtClean="0"/>
              <a:t>3/27/2023</a:t>
            </a:fld>
            <a:endParaRPr lang="en-US"/>
          </a:p>
        </p:txBody>
      </p:sp>
      <p:sp>
        <p:nvSpPr>
          <p:cNvPr id="6" name="Footer Placeholder 5">
            <a:extLst>
              <a:ext uri="{FF2B5EF4-FFF2-40B4-BE49-F238E27FC236}">
                <a16:creationId xmlns:a16="http://schemas.microsoft.com/office/drawing/2014/main" id="{1275350E-248B-13DE-F41E-D6DAD785706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B16015C-862B-5274-7907-16926D3882E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6317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9A56-9B54-7087-7E4F-C6C2672A9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D5D19C-21B3-10F9-0988-12A64C998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5843F-32D0-58FC-DA2C-45BA3A37B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CFD81-96BB-4A35-FC36-258DDD5BE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FED74-4320-898D-827E-978A3A277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41FE67-3CF1-45EF-577A-987D0CEEAE73}"/>
              </a:ext>
            </a:extLst>
          </p:cNvPr>
          <p:cNvSpPr>
            <a:spLocks noGrp="1"/>
          </p:cNvSpPr>
          <p:nvPr>
            <p:ph type="dt" sz="half" idx="10"/>
          </p:nvPr>
        </p:nvSpPr>
        <p:spPr/>
        <p:txBody>
          <a:bodyPr/>
          <a:lstStyle/>
          <a:p>
            <a:fld id="{47C195EB-2DA3-4B24-8725-19BC22A7BE50}" type="datetime1">
              <a:rPr lang="en-US" smtClean="0"/>
              <a:t>3/27/2023</a:t>
            </a:fld>
            <a:endParaRPr lang="en-US"/>
          </a:p>
        </p:txBody>
      </p:sp>
      <p:sp>
        <p:nvSpPr>
          <p:cNvPr id="8" name="Footer Placeholder 7">
            <a:extLst>
              <a:ext uri="{FF2B5EF4-FFF2-40B4-BE49-F238E27FC236}">
                <a16:creationId xmlns:a16="http://schemas.microsoft.com/office/drawing/2014/main" id="{E66106AE-B450-CAE8-9180-383A5BC4351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0E93B17-352F-95DE-157A-D00DC0C2D20D}"/>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4443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54CD-E7E8-E40D-DA18-9CDA3434A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22B1E-9859-9451-4C55-AB522EC8596E}"/>
              </a:ext>
            </a:extLst>
          </p:cNvPr>
          <p:cNvSpPr>
            <a:spLocks noGrp="1"/>
          </p:cNvSpPr>
          <p:nvPr>
            <p:ph type="dt" sz="half" idx="10"/>
          </p:nvPr>
        </p:nvSpPr>
        <p:spPr/>
        <p:txBody>
          <a:bodyPr/>
          <a:lstStyle/>
          <a:p>
            <a:fld id="{F4E237E6-0076-4915-A5A8-B7C11FA4F374}" type="datetime1">
              <a:rPr lang="en-US" smtClean="0"/>
              <a:t>3/27/2023</a:t>
            </a:fld>
            <a:endParaRPr lang="en-US"/>
          </a:p>
        </p:txBody>
      </p:sp>
      <p:sp>
        <p:nvSpPr>
          <p:cNvPr id="4" name="Footer Placeholder 3">
            <a:extLst>
              <a:ext uri="{FF2B5EF4-FFF2-40B4-BE49-F238E27FC236}">
                <a16:creationId xmlns:a16="http://schemas.microsoft.com/office/drawing/2014/main" id="{852E3AA0-3A18-E1A9-8DF6-604ABA67A701}"/>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67E6C5A-D17C-A95B-EB9A-88937A5269E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8618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78D39-A23E-8024-2162-B265760446CC}"/>
              </a:ext>
            </a:extLst>
          </p:cNvPr>
          <p:cNvSpPr>
            <a:spLocks noGrp="1"/>
          </p:cNvSpPr>
          <p:nvPr>
            <p:ph type="dt" sz="half" idx="10"/>
          </p:nvPr>
        </p:nvSpPr>
        <p:spPr/>
        <p:txBody>
          <a:bodyPr/>
          <a:lstStyle/>
          <a:p>
            <a:fld id="{3505F58F-C0B5-422A-8E5A-6B99E5D80F0A}" type="datetime1">
              <a:rPr lang="en-US" smtClean="0"/>
              <a:t>3/27/2023</a:t>
            </a:fld>
            <a:endParaRPr lang="en-US"/>
          </a:p>
        </p:txBody>
      </p:sp>
      <p:sp>
        <p:nvSpPr>
          <p:cNvPr id="3" name="Footer Placeholder 2">
            <a:extLst>
              <a:ext uri="{FF2B5EF4-FFF2-40B4-BE49-F238E27FC236}">
                <a16:creationId xmlns:a16="http://schemas.microsoft.com/office/drawing/2014/main" id="{2938FB4A-CA36-9CFD-75BE-6D4C3E4576E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4D21556-286A-534B-75AD-70B72F6FB98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898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A6D1-62A0-5E4B-12CB-909846B04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331D8-2C72-4ADD-7052-8B4BCFF9F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C1F196-D29D-9070-8E9C-E3BF9E5E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FB314-DC21-831E-F0D9-8FBC22212199}"/>
              </a:ext>
            </a:extLst>
          </p:cNvPr>
          <p:cNvSpPr>
            <a:spLocks noGrp="1"/>
          </p:cNvSpPr>
          <p:nvPr>
            <p:ph type="dt" sz="half" idx="10"/>
          </p:nvPr>
        </p:nvSpPr>
        <p:spPr/>
        <p:txBody>
          <a:bodyPr/>
          <a:lstStyle/>
          <a:p>
            <a:fld id="{7565E655-9687-48DF-A33F-F8824CCCB5D1}" type="datetime1">
              <a:rPr lang="en-US" smtClean="0"/>
              <a:t>3/27/2023</a:t>
            </a:fld>
            <a:endParaRPr lang="en-US"/>
          </a:p>
        </p:txBody>
      </p:sp>
      <p:sp>
        <p:nvSpPr>
          <p:cNvPr id="6" name="Footer Placeholder 5">
            <a:extLst>
              <a:ext uri="{FF2B5EF4-FFF2-40B4-BE49-F238E27FC236}">
                <a16:creationId xmlns:a16="http://schemas.microsoft.com/office/drawing/2014/main" id="{5D2902A5-2437-6A9F-D0C3-31E6315C910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13CF3A5-2EDF-B1B8-81EB-C63C60AEA74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180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3E26-0DD3-0DDE-66CC-8494A23B3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F4A04C-2B4D-02EA-214E-10B244663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D1B1D-77AF-F6F5-7EEC-3E1913FC7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B52F0-CC8B-8281-B336-E0B05BE11BF3}"/>
              </a:ext>
            </a:extLst>
          </p:cNvPr>
          <p:cNvSpPr>
            <a:spLocks noGrp="1"/>
          </p:cNvSpPr>
          <p:nvPr>
            <p:ph type="dt" sz="half" idx="10"/>
          </p:nvPr>
        </p:nvSpPr>
        <p:spPr/>
        <p:txBody>
          <a:bodyPr/>
          <a:lstStyle/>
          <a:p>
            <a:fld id="{B97FD56A-AAB8-4544-A495-D0645413C9E3}" type="datetime1">
              <a:rPr lang="en-US" smtClean="0"/>
              <a:t>3/27/2023</a:t>
            </a:fld>
            <a:endParaRPr lang="en-US"/>
          </a:p>
        </p:txBody>
      </p:sp>
      <p:sp>
        <p:nvSpPr>
          <p:cNvPr id="6" name="Footer Placeholder 5">
            <a:extLst>
              <a:ext uri="{FF2B5EF4-FFF2-40B4-BE49-F238E27FC236}">
                <a16:creationId xmlns:a16="http://schemas.microsoft.com/office/drawing/2014/main" id="{96A34D50-5226-3F85-E2F3-2C6D3EF9F9D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2277CE4-1F91-13BD-293C-A18656E9DA4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34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242B6-0A8E-7AA8-DBF5-A8F937AD1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704A58-C2D7-FA55-6BE5-13F089F42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C04C5-A4C8-5A7F-D4B6-0C3856E82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3/27/2023</a:t>
            </a:fld>
            <a:endParaRPr lang="en-US"/>
          </a:p>
        </p:txBody>
      </p:sp>
      <p:sp>
        <p:nvSpPr>
          <p:cNvPr id="5" name="Footer Placeholder 4">
            <a:extLst>
              <a:ext uri="{FF2B5EF4-FFF2-40B4-BE49-F238E27FC236}">
                <a16:creationId xmlns:a16="http://schemas.microsoft.com/office/drawing/2014/main" id="{5D07B0F1-514C-DB74-E33A-2E4A0097C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2319A2C6-FBB0-1976-FF38-3A3B3DB18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a:p>
        </p:txBody>
      </p:sp>
    </p:spTree>
    <p:extLst>
      <p:ext uri="{BB962C8B-B14F-4D97-AF65-F5344CB8AC3E}">
        <p14:creationId xmlns:p14="http://schemas.microsoft.com/office/powerpoint/2010/main" val="24231344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6.jpeg"/></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5.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34ED9D-82DC-EB10-5933-52ADC3296A1F}"/>
              </a:ext>
            </a:extLst>
          </p:cNvPr>
          <p:cNvSpPr txBox="1"/>
          <p:nvPr/>
        </p:nvSpPr>
        <p:spPr>
          <a:xfrm>
            <a:off x="457199" y="3876543"/>
            <a:ext cx="5747015" cy="23718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b="1" dirty="0">
                <a:solidFill>
                  <a:schemeClr val="tx2"/>
                </a:solidFill>
                <a:latin typeface="+mj-lt"/>
                <a:ea typeface="+mj-ea"/>
                <a:cs typeface="+mj-cs"/>
              </a:rPr>
              <a:t>FINANCIAL SENTIMENTAL ANALYSIS (P – 203)</a:t>
            </a:r>
          </a:p>
        </p:txBody>
      </p:sp>
      <p:pic>
        <p:nvPicPr>
          <p:cNvPr id="43" name="Picture 44" descr="Diagram&#10;&#10;Description automatically generated">
            <a:extLst>
              <a:ext uri="{FF2B5EF4-FFF2-40B4-BE49-F238E27FC236}">
                <a16:creationId xmlns:a16="http://schemas.microsoft.com/office/drawing/2014/main" id="{514C1976-AEA9-6F75-8584-69BB8E3C0275}"/>
              </a:ext>
            </a:extLst>
          </p:cNvPr>
          <p:cNvPicPr>
            <a:picLocks noChangeAspect="1"/>
          </p:cNvPicPr>
          <p:nvPr/>
        </p:nvPicPr>
        <p:blipFill rotWithShape="1">
          <a:blip r:embed="rId2"/>
          <a:srcRect l="10585" r="4037"/>
          <a:stretch/>
        </p:blipFill>
        <p:spPr>
          <a:xfrm>
            <a:off x="-1" y="10"/>
            <a:ext cx="4076306" cy="3580813"/>
          </a:xfrm>
          <a:custGeom>
            <a:avLst/>
            <a:gdLst/>
            <a:ahLst/>
            <a:cxnLst/>
            <a:rect l="l" t="t" r="r" b="b"/>
            <a:pathLst>
              <a:path w="4067647" h="3580823">
                <a:moveTo>
                  <a:pt x="0" y="0"/>
                </a:moveTo>
                <a:lnTo>
                  <a:pt x="4067647" y="0"/>
                </a:lnTo>
                <a:lnTo>
                  <a:pt x="4067647" y="3562877"/>
                </a:lnTo>
                <a:lnTo>
                  <a:pt x="3612323" y="3578141"/>
                </a:lnTo>
                <a:cubicBezTo>
                  <a:pt x="2779094" y="3591572"/>
                  <a:pt x="1800050" y="3555887"/>
                  <a:pt x="547602" y="3441294"/>
                </a:cubicBezTo>
                <a:lnTo>
                  <a:pt x="0" y="3387876"/>
                </a:lnTo>
                <a:close/>
              </a:path>
            </a:pathLst>
          </a:custGeom>
        </p:spPr>
      </p:pic>
      <p:sp>
        <p:nvSpPr>
          <p:cNvPr id="7" name="TextBox 2">
            <a:extLst>
              <a:ext uri="{FF2B5EF4-FFF2-40B4-BE49-F238E27FC236}">
                <a16:creationId xmlns:a16="http://schemas.microsoft.com/office/drawing/2014/main" id="{58B8D9EC-F5FC-B0F5-654C-9741CD71EA6E}"/>
              </a:ext>
            </a:extLst>
          </p:cNvPr>
          <p:cNvSpPr txBox="1"/>
          <p:nvPr/>
        </p:nvSpPr>
        <p:spPr>
          <a:xfrm>
            <a:off x="6382096" y="3554169"/>
            <a:ext cx="4768623" cy="269423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spcAft>
                <a:spcPts val="600"/>
              </a:spcAft>
              <a:buClr>
                <a:schemeClr val="bg1"/>
              </a:buClr>
              <a:buSzPct val="75000"/>
              <a:buFont typeface="+mj-lt"/>
              <a:buAutoNum type="arabicPeriod"/>
            </a:pPr>
            <a:r>
              <a:rPr lang="en-US" sz="2000" b="1" dirty="0">
                <a:solidFill>
                  <a:schemeClr val="tx2"/>
                </a:solidFill>
              </a:rPr>
              <a:t>The project done by Group 4</a:t>
            </a:r>
            <a:endParaRPr lang="en-US" sz="2000" dirty="0">
              <a:solidFill>
                <a:schemeClr val="tx2"/>
              </a:solidFill>
            </a:endParaRPr>
          </a:p>
          <a:p>
            <a:pPr marL="228600" indent="-228600">
              <a:spcAft>
                <a:spcPts val="600"/>
              </a:spcAft>
              <a:buClr>
                <a:schemeClr val="bg1"/>
              </a:buClr>
              <a:buSzPct val="75000"/>
              <a:buFont typeface="+mj-lt"/>
              <a:buAutoNum type="arabicPeriod"/>
            </a:pPr>
            <a:r>
              <a:rPr lang="en-US" sz="2000" b="1" dirty="0">
                <a:solidFill>
                  <a:schemeClr val="tx2"/>
                </a:solidFill>
              </a:rPr>
              <a:t>Group 4 consist of following members:</a:t>
            </a:r>
          </a:p>
          <a:p>
            <a:pPr marL="228600" indent="-228600">
              <a:spcAft>
                <a:spcPts val="600"/>
              </a:spcAft>
              <a:buClr>
                <a:schemeClr val="bg1"/>
              </a:buClr>
              <a:buSzPct val="75000"/>
              <a:buFont typeface="+mj-lt"/>
              <a:buAutoNum type="arabicPeriod"/>
            </a:pPr>
            <a:endParaRPr lang="en-US" sz="2000" b="1" dirty="0">
              <a:solidFill>
                <a:schemeClr val="tx2"/>
              </a:solidFill>
            </a:endParaRPr>
          </a:p>
          <a:p>
            <a:pPr marL="228600" lvl="1" indent="-228600">
              <a:spcAft>
                <a:spcPts val="600"/>
              </a:spcAft>
              <a:buClr>
                <a:schemeClr val="bg1"/>
              </a:buClr>
              <a:buSzPct val="75000"/>
              <a:buFont typeface="+mj-lt"/>
              <a:buAutoNum type="arabicPeriod"/>
            </a:pPr>
            <a:r>
              <a:rPr lang="en-US" sz="2000" b="1" dirty="0">
                <a:solidFill>
                  <a:schemeClr val="tx2"/>
                </a:solidFill>
              </a:rPr>
              <a:t>Madan K</a:t>
            </a:r>
          </a:p>
          <a:p>
            <a:pPr marL="228600" lvl="1" indent="-228600">
              <a:spcAft>
                <a:spcPts val="600"/>
              </a:spcAft>
              <a:buClr>
                <a:schemeClr val="bg1"/>
              </a:buClr>
              <a:buSzPct val="75000"/>
              <a:buFont typeface="+mj-lt"/>
              <a:buAutoNum type="arabicPeriod"/>
            </a:pPr>
            <a:r>
              <a:rPr lang="en-US" sz="2000" b="1" dirty="0">
                <a:solidFill>
                  <a:schemeClr val="tx2"/>
                </a:solidFill>
              </a:rPr>
              <a:t>Kuldeep Mishra</a:t>
            </a:r>
          </a:p>
          <a:p>
            <a:pPr marL="228600" lvl="1" indent="-228600">
              <a:spcAft>
                <a:spcPts val="600"/>
              </a:spcAft>
              <a:buClr>
                <a:schemeClr val="bg1"/>
              </a:buClr>
              <a:buSzPct val="75000"/>
              <a:buFont typeface="+mj-lt"/>
              <a:buAutoNum type="arabicPeriod"/>
            </a:pPr>
            <a:r>
              <a:rPr lang="en-US" sz="2000" b="1" dirty="0">
                <a:solidFill>
                  <a:schemeClr val="tx2"/>
                </a:solidFill>
              </a:rPr>
              <a:t>Vansh  Shyam Shrivastava</a:t>
            </a:r>
          </a:p>
          <a:p>
            <a:pPr marL="228600" lvl="1" indent="-228600">
              <a:spcAft>
                <a:spcPts val="600"/>
              </a:spcAft>
              <a:buClr>
                <a:schemeClr val="bg1"/>
              </a:buClr>
              <a:buSzPct val="75000"/>
              <a:buFont typeface="+mj-lt"/>
              <a:buAutoNum type="arabicPeriod"/>
            </a:pPr>
            <a:r>
              <a:rPr lang="en-US" sz="2000" b="1" dirty="0">
                <a:solidFill>
                  <a:schemeClr val="tx2"/>
                </a:solidFill>
              </a:rPr>
              <a:t>Mr</a:t>
            </a:r>
            <a:r>
              <a:rPr lang="en-US" sz="2000" dirty="0">
                <a:solidFill>
                  <a:schemeClr val="tx2"/>
                </a:solidFill>
              </a:rPr>
              <a:t>. </a:t>
            </a:r>
            <a:r>
              <a:rPr lang="en-US" sz="2000" b="1" dirty="0">
                <a:solidFill>
                  <a:schemeClr val="tx2"/>
                </a:solidFill>
              </a:rPr>
              <a:t>Karthikeyan</a:t>
            </a:r>
            <a:r>
              <a:rPr lang="en-US" sz="2000" dirty="0">
                <a:solidFill>
                  <a:schemeClr val="tx2"/>
                </a:solidFill>
              </a:rPr>
              <a:t> </a:t>
            </a:r>
            <a:r>
              <a:rPr lang="en-US" sz="2000" b="1" dirty="0">
                <a:solidFill>
                  <a:schemeClr val="tx2"/>
                </a:solidFill>
              </a:rPr>
              <a:t>Ravindran Pillai</a:t>
            </a:r>
          </a:p>
          <a:p>
            <a:pPr marL="228600" indent="-228600">
              <a:spcAft>
                <a:spcPts val="600"/>
              </a:spcAft>
              <a:buClr>
                <a:schemeClr val="bg1"/>
              </a:buClr>
              <a:buSzPct val="75000"/>
              <a:buFont typeface="+mj-lt"/>
              <a:buAutoNum type="arabicPeriod"/>
            </a:pPr>
            <a:endParaRPr lang="en-US" sz="2000" dirty="0">
              <a:solidFill>
                <a:schemeClr val="tx2"/>
              </a:solidFill>
            </a:endParaRPr>
          </a:p>
        </p:txBody>
      </p:sp>
      <p:pic>
        <p:nvPicPr>
          <p:cNvPr id="10" name="Picture 9" descr="Financial Text Analysis. Since the earliest time, finance has… | by Rachit  Singh | Geek Culture | Medium">
            <a:extLst>
              <a:ext uri="{FF2B5EF4-FFF2-40B4-BE49-F238E27FC236}">
                <a16:creationId xmlns:a16="http://schemas.microsoft.com/office/drawing/2014/main" id="{34DDCFE7-B75E-2B21-3BEA-E6BBB572D4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52" r="19280" b="-2"/>
          <a:stretch/>
        </p:blipFill>
        <p:spPr bwMode="auto">
          <a:xfrm>
            <a:off x="4071569" y="10"/>
            <a:ext cx="4076306" cy="3563026"/>
          </a:xfrm>
          <a:custGeom>
            <a:avLst/>
            <a:gdLst/>
            <a:ahLst/>
            <a:cxnLst/>
            <a:rect l="l" t="t" r="r" b="b"/>
            <a:pathLst>
              <a:path w="4067647" h="3563036">
                <a:moveTo>
                  <a:pt x="0" y="0"/>
                </a:moveTo>
                <a:lnTo>
                  <a:pt x="4067647" y="0"/>
                </a:lnTo>
                <a:lnTo>
                  <a:pt x="4067647" y="3119416"/>
                </a:lnTo>
                <a:lnTo>
                  <a:pt x="3819702" y="3146522"/>
                </a:lnTo>
                <a:cubicBezTo>
                  <a:pt x="2516293" y="3302040"/>
                  <a:pt x="1534273" y="3488330"/>
                  <a:pt x="230865" y="3555296"/>
                </a:cubicBezTo>
                <a:lnTo>
                  <a:pt x="0" y="3563036"/>
                </a:lnTo>
                <a:close/>
              </a:path>
            </a:pathLst>
          </a:custGeom>
          <a:noFill/>
          <a:extLst>
            <a:ext uri="{909E8E84-426E-40DD-AFC4-6F175D3DCCD1}">
              <a14:hiddenFill xmlns:a14="http://schemas.microsoft.com/office/drawing/2010/main">
                <a:solidFill>
                  <a:srgbClr val="FFFFFF"/>
                </a:solidFill>
              </a14:hiddenFill>
            </a:ext>
          </a:extLst>
        </p:spPr>
      </p:pic>
      <p:pic>
        <p:nvPicPr>
          <p:cNvPr id="45" name="Picture 45" descr="Chart, scatter chart&#10;&#10;Description automatically generated">
            <a:extLst>
              <a:ext uri="{FF2B5EF4-FFF2-40B4-BE49-F238E27FC236}">
                <a16:creationId xmlns:a16="http://schemas.microsoft.com/office/drawing/2014/main" id="{9FFC88EF-C8C1-601F-2D30-0892D5AF8015}"/>
              </a:ext>
            </a:extLst>
          </p:cNvPr>
          <p:cNvPicPr>
            <a:picLocks noChangeAspect="1"/>
          </p:cNvPicPr>
          <p:nvPr/>
        </p:nvPicPr>
        <p:blipFill rotWithShape="1">
          <a:blip r:embed="rId4"/>
          <a:srcRect l="12536" r="12287" b="1"/>
          <a:stretch/>
        </p:blipFill>
        <p:spPr>
          <a:xfrm>
            <a:off x="8147873" y="10"/>
            <a:ext cx="4060739" cy="3119406"/>
          </a:xfrm>
          <a:custGeom>
            <a:avLst/>
            <a:gdLst/>
            <a:ahLst/>
            <a:cxnLst/>
            <a:rect l="l" t="t" r="r" b="b"/>
            <a:pathLst>
              <a:path w="4052113" h="3119416">
                <a:moveTo>
                  <a:pt x="0" y="0"/>
                </a:moveTo>
                <a:lnTo>
                  <a:pt x="4052113" y="0"/>
                </a:lnTo>
                <a:lnTo>
                  <a:pt x="4052113" y="2908695"/>
                </a:lnTo>
                <a:cubicBezTo>
                  <a:pt x="2528494" y="2908695"/>
                  <a:pt x="1385780" y="2977962"/>
                  <a:pt x="433518" y="3072023"/>
                </a:cubicBezTo>
                <a:lnTo>
                  <a:pt x="0" y="3119416"/>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3CCD76F0-7663-5E01-76EB-9F6262E2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033" y="931483"/>
            <a:ext cx="6704479" cy="41775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3369C5A-CF15-794C-265F-F0E4B94AC9C7}"/>
              </a:ext>
            </a:extLst>
          </p:cNvPr>
          <p:cNvPicPr>
            <a:picLocks noChangeAspect="1"/>
          </p:cNvPicPr>
          <p:nvPr/>
        </p:nvPicPr>
        <p:blipFill>
          <a:blip r:embed="rId5"/>
          <a:stretch>
            <a:fillRect/>
          </a:stretch>
        </p:blipFill>
        <p:spPr>
          <a:xfrm>
            <a:off x="350132" y="1089635"/>
            <a:ext cx="4805082" cy="4007224"/>
          </a:xfrm>
          <a:prstGeom prst="rect">
            <a:avLst/>
          </a:prstGeom>
        </p:spPr>
      </p:pic>
      <p:sp>
        <p:nvSpPr>
          <p:cNvPr id="6" name="TextBox 3">
            <a:extLst>
              <a:ext uri="{FF2B5EF4-FFF2-40B4-BE49-F238E27FC236}">
                <a16:creationId xmlns:a16="http://schemas.microsoft.com/office/drawing/2014/main" id="{21160E5A-BF1B-9A90-7CD8-A0119C6DB8EA}"/>
              </a:ext>
            </a:extLst>
          </p:cNvPr>
          <p:cNvSpPr txBox="1"/>
          <p:nvPr/>
        </p:nvSpPr>
        <p:spPr>
          <a:xfrm>
            <a:off x="351864" y="5415866"/>
            <a:ext cx="10522323" cy="5078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atin typeface="Söhne"/>
              </a:rPr>
              <a:t>After analyzing the text data, it was observed that certain words appeared more commonly than others. These included common </a:t>
            </a:r>
            <a:r>
              <a:rPr lang="en-US" err="1">
                <a:latin typeface="Söhne"/>
              </a:rPr>
              <a:t>stopwords</a:t>
            </a:r>
            <a:r>
              <a:rPr lang="en-US">
                <a:latin typeface="Söhne"/>
              </a:rPr>
              <a:t> like "the", "of", "an", "to", "and", "a", "for", "from", "is", "will", "on", and "by“ </a:t>
            </a:r>
            <a:r>
              <a:rPr lang="en-US" err="1">
                <a:latin typeface="Söhne"/>
              </a:rPr>
              <a:t>etc</a:t>
            </a:r>
            <a:r>
              <a:rPr lang="en-US">
                <a:latin typeface="Söhne"/>
              </a:rPr>
              <a:t>….</a:t>
            </a:r>
          </a:p>
        </p:txBody>
      </p:sp>
      <p:sp>
        <p:nvSpPr>
          <p:cNvPr id="7" name="TextBox 4">
            <a:extLst>
              <a:ext uri="{FF2B5EF4-FFF2-40B4-BE49-F238E27FC236}">
                <a16:creationId xmlns:a16="http://schemas.microsoft.com/office/drawing/2014/main" id="{03F562C9-F4A1-9275-0D68-D164BD65211A}"/>
              </a:ext>
            </a:extLst>
          </p:cNvPr>
          <p:cNvSpPr txBox="1"/>
          <p:nvPr/>
        </p:nvSpPr>
        <p:spPr>
          <a:xfrm>
            <a:off x="4565743" y="186906"/>
            <a:ext cx="2099095"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u="sng">
                <a:solidFill>
                  <a:srgbClr val="0070C0"/>
                </a:solidFill>
                <a:latin typeface="Helvetica Neue"/>
              </a:rPr>
              <a:t>Stop words</a:t>
            </a:r>
          </a:p>
        </p:txBody>
      </p:sp>
    </p:spTree>
    <p:extLst>
      <p:ext uri="{BB962C8B-B14F-4D97-AF65-F5344CB8AC3E}">
        <p14:creationId xmlns:p14="http://schemas.microsoft.com/office/powerpoint/2010/main" val="249270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4F361713-51DA-F416-4995-751D306FB9DF}"/>
              </a:ext>
            </a:extLst>
          </p:cNvPr>
          <p:cNvSpPr txBox="1"/>
          <p:nvPr/>
        </p:nvSpPr>
        <p:spPr>
          <a:xfrm>
            <a:off x="3723143" y="184876"/>
            <a:ext cx="3926203"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Analyzing on positive words</a:t>
            </a:r>
          </a:p>
        </p:txBody>
      </p:sp>
      <p:pic>
        <p:nvPicPr>
          <p:cNvPr id="3" name="Picture 2">
            <a:extLst>
              <a:ext uri="{FF2B5EF4-FFF2-40B4-BE49-F238E27FC236}">
                <a16:creationId xmlns:a16="http://schemas.microsoft.com/office/drawing/2014/main" id="{F727D8F0-0227-DDD7-5930-36F7E5070633}"/>
              </a:ext>
            </a:extLst>
          </p:cNvPr>
          <p:cNvPicPr>
            <a:picLocks noChangeAspect="1"/>
          </p:cNvPicPr>
          <p:nvPr/>
        </p:nvPicPr>
        <p:blipFill>
          <a:blip r:embed="rId4"/>
          <a:stretch>
            <a:fillRect/>
          </a:stretch>
        </p:blipFill>
        <p:spPr>
          <a:xfrm>
            <a:off x="1305766" y="930556"/>
            <a:ext cx="9231522" cy="5661460"/>
          </a:xfrm>
          <a:prstGeom prst="rect">
            <a:avLst/>
          </a:prstGeom>
        </p:spPr>
      </p:pic>
    </p:spTree>
    <p:extLst>
      <p:ext uri="{BB962C8B-B14F-4D97-AF65-F5344CB8AC3E}">
        <p14:creationId xmlns:p14="http://schemas.microsoft.com/office/powerpoint/2010/main" val="268834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0C851CF9-58D4-ED95-B745-BF47180E2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77" y="362515"/>
            <a:ext cx="7144028" cy="16717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E470D2-2FBA-037A-16DE-2EF42B412C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89" y="2430197"/>
            <a:ext cx="7217522" cy="21963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7F4EBD8-1382-AA94-B964-DE875527C8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576" y="5022476"/>
            <a:ext cx="7143235" cy="16674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a:extLst>
              <a:ext uri="{FF2B5EF4-FFF2-40B4-BE49-F238E27FC236}">
                <a16:creationId xmlns:a16="http://schemas.microsoft.com/office/drawing/2014/main" id="{127259CD-AEC7-ACDE-A911-53E4BE88D748}"/>
              </a:ext>
            </a:extLst>
          </p:cNvPr>
          <p:cNvSpPr txBox="1"/>
          <p:nvPr/>
        </p:nvSpPr>
        <p:spPr>
          <a:xfrm flipH="1">
            <a:off x="8098630" y="601517"/>
            <a:ext cx="416784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and "net" were found to be the most significant contributors in positive reviews, based on analysis of the text data</a:t>
            </a:r>
            <a:endParaRPr lang="en-US"/>
          </a:p>
        </p:txBody>
      </p:sp>
      <p:sp>
        <p:nvSpPr>
          <p:cNvPr id="8" name="TextBox 5">
            <a:extLst>
              <a:ext uri="{FF2B5EF4-FFF2-40B4-BE49-F238E27FC236}">
                <a16:creationId xmlns:a16="http://schemas.microsoft.com/office/drawing/2014/main" id="{D4D846B9-7737-40C3-06BF-58DBBD88EE78}"/>
              </a:ext>
            </a:extLst>
          </p:cNvPr>
          <p:cNvSpPr txBox="1"/>
          <p:nvPr/>
        </p:nvSpPr>
        <p:spPr>
          <a:xfrm>
            <a:off x="8098631" y="2926241"/>
            <a:ext cx="4008120" cy="7155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positive reviews were found to be "year </a:t>
            </a:r>
            <a:r>
              <a:rPr lang="en-US" err="1">
                <a:latin typeface="Söhne"/>
              </a:rPr>
              <a:t>year</a:t>
            </a:r>
            <a:r>
              <a:rPr lang="en-US">
                <a:latin typeface="Söhne"/>
              </a:rPr>
              <a:t>", "long term", "non recurring", "three month", "pre tax", and "six month“.</a:t>
            </a:r>
            <a:endParaRPr lang="en-US"/>
          </a:p>
        </p:txBody>
      </p:sp>
      <p:sp>
        <p:nvSpPr>
          <p:cNvPr id="10" name="TextBox 6">
            <a:extLst>
              <a:ext uri="{FF2B5EF4-FFF2-40B4-BE49-F238E27FC236}">
                <a16:creationId xmlns:a16="http://schemas.microsoft.com/office/drawing/2014/main" id="{F0F2A028-98B5-33BC-BC00-6902FCAB3DC5}"/>
              </a:ext>
            </a:extLst>
          </p:cNvPr>
          <p:cNvSpPr txBox="1"/>
          <p:nvPr/>
        </p:nvSpPr>
        <p:spPr>
          <a:xfrm>
            <a:off x="8098631" y="5116157"/>
            <a:ext cx="3819861"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trigrams in positive reviews were found to be "head wind bullish", "longs congrats another", and "360 year old".</a:t>
            </a:r>
          </a:p>
          <a:p>
            <a:endParaRPr lang="en-US"/>
          </a:p>
        </p:txBody>
      </p:sp>
      <p:sp>
        <p:nvSpPr>
          <p:cNvPr id="12" name="TextBox 7">
            <a:extLst>
              <a:ext uri="{FF2B5EF4-FFF2-40B4-BE49-F238E27FC236}">
                <a16:creationId xmlns:a16="http://schemas.microsoft.com/office/drawing/2014/main" id="{F001EF5B-2DB4-298B-760F-F2D91C33A9FF}"/>
              </a:ext>
            </a:extLst>
          </p:cNvPr>
          <p:cNvSpPr txBox="1"/>
          <p:nvPr/>
        </p:nvSpPr>
        <p:spPr>
          <a:xfrm>
            <a:off x="2852467" y="53795"/>
            <a:ext cx="2511641"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Unigram-positive reviews</a:t>
            </a:r>
          </a:p>
        </p:txBody>
      </p:sp>
      <p:sp>
        <p:nvSpPr>
          <p:cNvPr id="43" name="TextBox 8">
            <a:extLst>
              <a:ext uri="{FF2B5EF4-FFF2-40B4-BE49-F238E27FC236}">
                <a16:creationId xmlns:a16="http://schemas.microsoft.com/office/drawing/2014/main" id="{AA014955-9C8A-9A34-E15A-AD16BD70594D}"/>
              </a:ext>
            </a:extLst>
          </p:cNvPr>
          <p:cNvSpPr txBox="1"/>
          <p:nvPr/>
        </p:nvSpPr>
        <p:spPr>
          <a:xfrm>
            <a:off x="2967318" y="2187892"/>
            <a:ext cx="6096000"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Bigram-positive reviews</a:t>
            </a:r>
          </a:p>
        </p:txBody>
      </p:sp>
      <p:sp>
        <p:nvSpPr>
          <p:cNvPr id="45" name="TextBox 9">
            <a:extLst>
              <a:ext uri="{FF2B5EF4-FFF2-40B4-BE49-F238E27FC236}">
                <a16:creationId xmlns:a16="http://schemas.microsoft.com/office/drawing/2014/main" id="{D03A06FD-E872-46A0-B31C-D0DE1CB7004A}"/>
              </a:ext>
            </a:extLst>
          </p:cNvPr>
          <p:cNvSpPr txBox="1"/>
          <p:nvPr/>
        </p:nvSpPr>
        <p:spPr>
          <a:xfrm>
            <a:off x="2967318" y="4670624"/>
            <a:ext cx="2286000"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Trigram-positive reviews</a:t>
            </a:r>
          </a:p>
        </p:txBody>
      </p:sp>
    </p:spTree>
    <p:extLst>
      <p:ext uri="{BB962C8B-B14F-4D97-AF65-F5344CB8AC3E}">
        <p14:creationId xmlns:p14="http://schemas.microsoft.com/office/powerpoint/2010/main" val="125449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F1FB6B76-C069-B219-E189-6A9FAA6F3234}"/>
              </a:ext>
            </a:extLst>
          </p:cNvPr>
          <p:cNvSpPr txBox="1"/>
          <p:nvPr/>
        </p:nvSpPr>
        <p:spPr>
          <a:xfrm>
            <a:off x="4303059" y="86816"/>
            <a:ext cx="4715774" cy="3231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err="1">
                <a:solidFill>
                  <a:srgbClr val="0070C0"/>
                </a:solidFill>
                <a:latin typeface="Helvetica Neue"/>
              </a:rPr>
              <a:t>Analysing</a:t>
            </a:r>
            <a:r>
              <a:rPr lang="en-US" sz="2000" b="1" u="sng">
                <a:solidFill>
                  <a:srgbClr val="0070C0"/>
                </a:solidFill>
                <a:latin typeface="Helvetica Neue"/>
              </a:rPr>
              <a:t> on Negative Reviews</a:t>
            </a:r>
          </a:p>
        </p:txBody>
      </p:sp>
      <p:pic>
        <p:nvPicPr>
          <p:cNvPr id="3" name="Picture 2">
            <a:extLst>
              <a:ext uri="{FF2B5EF4-FFF2-40B4-BE49-F238E27FC236}">
                <a16:creationId xmlns:a16="http://schemas.microsoft.com/office/drawing/2014/main" id="{DF0BA79D-4C21-3912-9C66-2E5708F69735}"/>
              </a:ext>
            </a:extLst>
          </p:cNvPr>
          <p:cNvPicPr>
            <a:picLocks noChangeAspect="1"/>
          </p:cNvPicPr>
          <p:nvPr/>
        </p:nvPicPr>
        <p:blipFill>
          <a:blip r:embed="rId4"/>
          <a:stretch>
            <a:fillRect/>
          </a:stretch>
        </p:blipFill>
        <p:spPr>
          <a:xfrm>
            <a:off x="1421329" y="855144"/>
            <a:ext cx="9759181" cy="5500324"/>
          </a:xfrm>
          <a:prstGeom prst="rect">
            <a:avLst/>
          </a:prstGeom>
        </p:spPr>
      </p:pic>
    </p:spTree>
    <p:extLst>
      <p:ext uri="{BB962C8B-B14F-4D97-AF65-F5344CB8AC3E}">
        <p14:creationId xmlns:p14="http://schemas.microsoft.com/office/powerpoint/2010/main" val="151496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81876462-A8B2-669A-9E36-77114EAAB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48" y="699247"/>
            <a:ext cx="6462712" cy="25450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0C4CDF-0112-4A8E-2F47-5F4EC7E5F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648" y="3599289"/>
            <a:ext cx="6462712" cy="2870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0E182B8E-63FA-A700-D8E0-C425E575A169}"/>
              </a:ext>
            </a:extLst>
          </p:cNvPr>
          <p:cNvSpPr txBox="1"/>
          <p:nvPr/>
        </p:nvSpPr>
        <p:spPr>
          <a:xfrm>
            <a:off x="7180730" y="1392159"/>
            <a:ext cx="488576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t>
            </a:r>
            <a:r>
              <a:rPr lang="en-US" err="1">
                <a:latin typeface="Söhne"/>
              </a:rPr>
              <a:t>operating’,”Finnish</a:t>
            </a:r>
            <a:r>
              <a:rPr lang="en-US">
                <a:latin typeface="Söhne"/>
              </a:rPr>
              <a:t>” and "net" were found to be the most significant contributors in Negative reviews, based on analysis of the text data</a:t>
            </a:r>
            <a:endParaRPr lang="en-US"/>
          </a:p>
        </p:txBody>
      </p:sp>
      <p:sp>
        <p:nvSpPr>
          <p:cNvPr id="7" name="TextBox 4">
            <a:extLst>
              <a:ext uri="{FF2B5EF4-FFF2-40B4-BE49-F238E27FC236}">
                <a16:creationId xmlns:a16="http://schemas.microsoft.com/office/drawing/2014/main" id="{B849B5BF-4E39-7085-D157-33DD1AD55004}"/>
              </a:ext>
            </a:extLst>
          </p:cNvPr>
          <p:cNvSpPr txBox="1"/>
          <p:nvPr/>
        </p:nvSpPr>
        <p:spPr>
          <a:xfrm>
            <a:off x="7180730" y="4652513"/>
            <a:ext cx="4589929" cy="7155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Negative reviews were found to be "year </a:t>
            </a:r>
            <a:r>
              <a:rPr lang="en-US" err="1">
                <a:latin typeface="Söhne"/>
              </a:rPr>
              <a:t>year</a:t>
            </a:r>
            <a:r>
              <a:rPr lang="en-US">
                <a:latin typeface="Söhne"/>
              </a:rPr>
              <a:t>", “</a:t>
            </a:r>
            <a:r>
              <a:rPr lang="en-US" err="1">
                <a:latin typeface="Söhne"/>
              </a:rPr>
              <a:t>layoffs”,”Coca</a:t>
            </a:r>
            <a:r>
              <a:rPr lang="en-US">
                <a:latin typeface="Söhne"/>
              </a:rPr>
              <a:t> cola”, "non recurring", "three month", "pre tax", and "six month“.</a:t>
            </a:r>
            <a:endParaRPr lang="en-US"/>
          </a:p>
        </p:txBody>
      </p:sp>
      <p:sp>
        <p:nvSpPr>
          <p:cNvPr id="8" name="TextBox 5">
            <a:extLst>
              <a:ext uri="{FF2B5EF4-FFF2-40B4-BE49-F238E27FC236}">
                <a16:creationId xmlns:a16="http://schemas.microsoft.com/office/drawing/2014/main" id="{1943CB94-263F-DB08-6322-E8B5DA42FF95}"/>
              </a:ext>
            </a:extLst>
          </p:cNvPr>
          <p:cNvSpPr txBox="1"/>
          <p:nvPr/>
        </p:nvSpPr>
        <p:spPr>
          <a:xfrm>
            <a:off x="2414890" y="399308"/>
            <a:ext cx="3522452"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Unigram-Negative reviews</a:t>
            </a:r>
          </a:p>
        </p:txBody>
      </p:sp>
      <p:sp>
        <p:nvSpPr>
          <p:cNvPr id="10" name="TextBox 6">
            <a:extLst>
              <a:ext uri="{FF2B5EF4-FFF2-40B4-BE49-F238E27FC236}">
                <a16:creationId xmlns:a16="http://schemas.microsoft.com/office/drawing/2014/main" id="{06360203-FA0D-CDB9-AEC9-5D3EC4210895}"/>
              </a:ext>
            </a:extLst>
          </p:cNvPr>
          <p:cNvSpPr txBox="1"/>
          <p:nvPr/>
        </p:nvSpPr>
        <p:spPr>
          <a:xfrm>
            <a:off x="2689412" y="3244334"/>
            <a:ext cx="3245224"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Bigram-Negative reviews</a:t>
            </a:r>
          </a:p>
        </p:txBody>
      </p:sp>
    </p:spTree>
    <p:extLst>
      <p:ext uri="{BB962C8B-B14F-4D97-AF65-F5344CB8AC3E}">
        <p14:creationId xmlns:p14="http://schemas.microsoft.com/office/powerpoint/2010/main" val="189732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D2DB8063-1000-B7E1-7962-5E50382CB236}"/>
              </a:ext>
            </a:extLst>
          </p:cNvPr>
          <p:cNvPicPr>
            <a:picLocks noChangeAspect="1"/>
          </p:cNvPicPr>
          <p:nvPr/>
        </p:nvPicPr>
        <p:blipFill>
          <a:blip r:embed="rId4"/>
          <a:stretch>
            <a:fillRect/>
          </a:stretch>
        </p:blipFill>
        <p:spPr>
          <a:xfrm>
            <a:off x="805513" y="518142"/>
            <a:ext cx="10490016" cy="6106776"/>
          </a:xfrm>
          <a:prstGeom prst="rect">
            <a:avLst/>
          </a:prstGeom>
        </p:spPr>
      </p:pic>
      <p:sp>
        <p:nvSpPr>
          <p:cNvPr id="3" name="TextBox 2">
            <a:extLst>
              <a:ext uri="{FF2B5EF4-FFF2-40B4-BE49-F238E27FC236}">
                <a16:creationId xmlns:a16="http://schemas.microsoft.com/office/drawing/2014/main" id="{C60B4CA6-D14F-C45F-759C-2BC04AAE0AEB}"/>
              </a:ext>
            </a:extLst>
          </p:cNvPr>
          <p:cNvSpPr txBox="1"/>
          <p:nvPr/>
        </p:nvSpPr>
        <p:spPr>
          <a:xfrm>
            <a:off x="4168588" y="48416"/>
            <a:ext cx="6096000"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err="1">
                <a:solidFill>
                  <a:srgbClr val="0070C0"/>
                </a:solidFill>
                <a:latin typeface="Helvetica Neue"/>
              </a:rPr>
              <a:t>Analysing</a:t>
            </a:r>
            <a:r>
              <a:rPr lang="en-US" b="1" u="sng">
                <a:solidFill>
                  <a:srgbClr val="0070C0"/>
                </a:solidFill>
                <a:latin typeface="Helvetica Neue"/>
              </a:rPr>
              <a:t> on Neutral reviews</a:t>
            </a:r>
          </a:p>
        </p:txBody>
      </p:sp>
    </p:spTree>
    <p:extLst>
      <p:ext uri="{BB962C8B-B14F-4D97-AF65-F5344CB8AC3E}">
        <p14:creationId xmlns:p14="http://schemas.microsoft.com/office/powerpoint/2010/main" val="393922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E3EF8ACC-69DA-CEC9-AEFA-6F433A621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53" y="585228"/>
            <a:ext cx="6462711" cy="27722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F9A93A-91D0-43CD-0353-8A2CE8226103}"/>
              </a:ext>
            </a:extLst>
          </p:cNvPr>
          <p:cNvSpPr txBox="1"/>
          <p:nvPr/>
        </p:nvSpPr>
        <p:spPr>
          <a:xfrm>
            <a:off x="2556801" y="145296"/>
            <a:ext cx="322272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Unigram-Neutral reviews</a:t>
            </a:r>
          </a:p>
        </p:txBody>
      </p:sp>
      <p:sp>
        <p:nvSpPr>
          <p:cNvPr id="6" name="TextBox 3">
            <a:extLst>
              <a:ext uri="{FF2B5EF4-FFF2-40B4-BE49-F238E27FC236}">
                <a16:creationId xmlns:a16="http://schemas.microsoft.com/office/drawing/2014/main" id="{ECA5E9BB-9215-6AA7-7D59-BF1A0F5E4681}"/>
              </a:ext>
            </a:extLst>
          </p:cNvPr>
          <p:cNvSpPr txBox="1"/>
          <p:nvPr/>
        </p:nvSpPr>
        <p:spPr>
          <a:xfrm>
            <a:off x="2599764" y="3429000"/>
            <a:ext cx="283284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Bigram-Neutral reviews</a:t>
            </a:r>
          </a:p>
        </p:txBody>
      </p:sp>
      <p:sp>
        <p:nvSpPr>
          <p:cNvPr id="7" name="TextBox 4">
            <a:extLst>
              <a:ext uri="{FF2B5EF4-FFF2-40B4-BE49-F238E27FC236}">
                <a16:creationId xmlns:a16="http://schemas.microsoft.com/office/drawing/2014/main" id="{B3EC358A-7B85-AF99-B1B1-3E2595E31006}"/>
              </a:ext>
            </a:extLst>
          </p:cNvPr>
          <p:cNvSpPr txBox="1"/>
          <p:nvPr/>
        </p:nvSpPr>
        <p:spPr>
          <a:xfrm>
            <a:off x="7260570" y="943817"/>
            <a:ext cx="449131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t>
            </a:r>
            <a:r>
              <a:rPr lang="en-US" err="1">
                <a:latin typeface="Söhne"/>
              </a:rPr>
              <a:t>operating’,”Finnish</a:t>
            </a:r>
            <a:r>
              <a:rPr lang="en-US">
                <a:latin typeface="Söhne"/>
              </a:rPr>
              <a:t>” and "net" were found to be the most significant contributors in Neutral reviews, based on analysis of the text data</a:t>
            </a:r>
            <a:endParaRPr lang="en-US"/>
          </a:p>
        </p:txBody>
      </p:sp>
      <p:sp>
        <p:nvSpPr>
          <p:cNvPr id="8" name="TextBox 5">
            <a:extLst>
              <a:ext uri="{FF2B5EF4-FFF2-40B4-BE49-F238E27FC236}">
                <a16:creationId xmlns:a16="http://schemas.microsoft.com/office/drawing/2014/main" id="{F5BB41E0-AD09-EA94-28D6-AC3F5BBF4CDB}"/>
              </a:ext>
            </a:extLst>
          </p:cNvPr>
          <p:cNvSpPr txBox="1"/>
          <p:nvPr/>
        </p:nvSpPr>
        <p:spPr>
          <a:xfrm>
            <a:off x="7332287" y="4185843"/>
            <a:ext cx="417839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Negative reviews were found to be "year year",”</a:t>
            </a:r>
            <a:r>
              <a:rPr lang="en-US" err="1">
                <a:latin typeface="Söhne"/>
              </a:rPr>
              <a:t>finland</a:t>
            </a:r>
            <a:r>
              <a:rPr lang="en-US">
                <a:latin typeface="Söhne"/>
              </a:rPr>
              <a:t> </a:t>
            </a:r>
            <a:r>
              <a:rPr lang="en-US" err="1">
                <a:latin typeface="Söhne"/>
              </a:rPr>
              <a:t>based”,“layoffs”,”Coca</a:t>
            </a:r>
            <a:r>
              <a:rPr lang="en-US">
                <a:latin typeface="Söhne"/>
              </a:rPr>
              <a:t> cola”, "non recurring", "three month", "pre tax", "six </a:t>
            </a:r>
            <a:r>
              <a:rPr lang="en-US" err="1">
                <a:latin typeface="Söhne"/>
              </a:rPr>
              <a:t>month“,”long</a:t>
            </a:r>
            <a:r>
              <a:rPr lang="en-US">
                <a:latin typeface="Söhne"/>
              </a:rPr>
              <a:t> </a:t>
            </a:r>
            <a:r>
              <a:rPr lang="en-US" err="1">
                <a:latin typeface="Söhne"/>
              </a:rPr>
              <a:t>term”,”brand</a:t>
            </a:r>
            <a:r>
              <a:rPr lang="en-US">
                <a:latin typeface="Söhne"/>
              </a:rPr>
              <a:t> new”.</a:t>
            </a:r>
            <a:endParaRPr lang="en-US"/>
          </a:p>
        </p:txBody>
      </p:sp>
      <p:pic>
        <p:nvPicPr>
          <p:cNvPr id="10" name="Picture 9">
            <a:extLst>
              <a:ext uri="{FF2B5EF4-FFF2-40B4-BE49-F238E27FC236}">
                <a16:creationId xmlns:a16="http://schemas.microsoft.com/office/drawing/2014/main" id="{490D0A20-5A6B-085E-64EF-49D6D112D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53" y="3943796"/>
            <a:ext cx="6703917" cy="258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7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12" name="Picture 11">
            <a:extLst>
              <a:ext uri="{FF2B5EF4-FFF2-40B4-BE49-F238E27FC236}">
                <a16:creationId xmlns:a16="http://schemas.microsoft.com/office/drawing/2014/main" id="{24B4C038-8FA0-9DF0-4888-12D786D58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648" y="676226"/>
            <a:ext cx="10587317" cy="390473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2">
            <a:extLst>
              <a:ext uri="{FF2B5EF4-FFF2-40B4-BE49-F238E27FC236}">
                <a16:creationId xmlns:a16="http://schemas.microsoft.com/office/drawing/2014/main" id="{3695DDE2-7BDB-72D3-CEC9-38D4AAC0474E}"/>
              </a:ext>
            </a:extLst>
          </p:cNvPr>
          <p:cNvSpPr txBox="1"/>
          <p:nvPr/>
        </p:nvSpPr>
        <p:spPr>
          <a:xfrm>
            <a:off x="4921624" y="79793"/>
            <a:ext cx="6096000" cy="3231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a:solidFill>
                  <a:srgbClr val="0070C0"/>
                </a:solidFill>
                <a:latin typeface="Helvetica Neue"/>
              </a:rPr>
              <a:t>Length of reviews</a:t>
            </a:r>
          </a:p>
        </p:txBody>
      </p:sp>
      <p:sp>
        <p:nvSpPr>
          <p:cNvPr id="45" name="TextBox 3">
            <a:extLst>
              <a:ext uri="{FF2B5EF4-FFF2-40B4-BE49-F238E27FC236}">
                <a16:creationId xmlns:a16="http://schemas.microsoft.com/office/drawing/2014/main" id="{2D772EB8-D8B4-3921-8ECB-249B997F4C09}"/>
              </a:ext>
            </a:extLst>
          </p:cNvPr>
          <p:cNvSpPr txBox="1"/>
          <p:nvPr/>
        </p:nvSpPr>
        <p:spPr>
          <a:xfrm>
            <a:off x="717176" y="4777288"/>
            <a:ext cx="9977718"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a:latin typeface="Söhne"/>
              </a:rPr>
              <a:t>The average length of positive reviews is slightly higher than the average length of negative reviews (112.16 vs. 105.33), but the difference is relatively small.</a:t>
            </a:r>
          </a:p>
          <a:p>
            <a:pPr marL="285750" indent="-285750" algn="l">
              <a:buFont typeface="Arial" panose="020B0604020202020204" pitchFamily="34" charset="0"/>
              <a:buChar char="•"/>
            </a:pPr>
            <a:r>
              <a:rPr lang="en-US" sz="1600">
                <a:latin typeface="Söhne"/>
              </a:rPr>
              <a:t>The standard deviation for review length is fairly consistent across all three sentiment categories, with values ranging from 51.80 to 56.87.</a:t>
            </a:r>
          </a:p>
          <a:p>
            <a:pPr marL="285750" indent="-285750" algn="l">
              <a:buFont typeface="Arial" panose="020B0604020202020204" pitchFamily="34" charset="0"/>
              <a:buChar char="•"/>
            </a:pPr>
            <a:r>
              <a:rPr lang="en-US" sz="1600">
                <a:latin typeface="Söhne"/>
              </a:rPr>
              <a:t>Neutral reviews have the highest maximum length (315), while positive reviews have the lowest minimum length (10). This suggests that there is more variation in the length of neutral reviews, and that positive reviews tend to be longer on average.</a:t>
            </a:r>
          </a:p>
        </p:txBody>
      </p:sp>
    </p:spTree>
    <p:extLst>
      <p:ext uri="{BB962C8B-B14F-4D97-AF65-F5344CB8AC3E}">
        <p14:creationId xmlns:p14="http://schemas.microsoft.com/office/powerpoint/2010/main" val="255751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10752"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C20A2F71-1710-98DF-20E5-099E6A998CF8}"/>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10" name="TextBox 9">
            <a:extLst>
              <a:ext uri="{FF2B5EF4-FFF2-40B4-BE49-F238E27FC236}">
                <a16:creationId xmlns:a16="http://schemas.microsoft.com/office/drawing/2014/main" id="{27B1D1B1-4CEA-436F-7620-CE88FBC45B03}"/>
              </a:ext>
            </a:extLst>
          </p:cNvPr>
          <p:cNvSpPr txBox="1"/>
          <p:nvPr/>
        </p:nvSpPr>
        <p:spPr>
          <a:xfrm>
            <a:off x="1152895" y="1528947"/>
            <a:ext cx="8238506" cy="3185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It is estimated that ~80% of all the available data are </a:t>
            </a:r>
            <a:r>
              <a:rPr lang="en-US" b="1" dirty="0">
                <a:ea typeface="+mn-lt"/>
                <a:cs typeface="+mn-lt"/>
              </a:rPr>
              <a:t>unstructured data.</a:t>
            </a:r>
          </a:p>
          <a:p>
            <a:pPr marL="285750" indent="-285750">
              <a:buFont typeface="Arial"/>
              <a:buChar char="•"/>
            </a:pPr>
            <a:r>
              <a:rPr lang="en-US" dirty="0">
                <a:ea typeface="+mn-lt"/>
                <a:cs typeface="+mn-lt"/>
              </a:rPr>
              <a:t>Wiki </a:t>
            </a:r>
          </a:p>
          <a:p>
            <a:pPr marL="285750" indent="-285750">
              <a:buFont typeface="Arial"/>
              <a:buChar char="•"/>
            </a:pPr>
            <a:r>
              <a:rPr lang="en-US" dirty="0">
                <a:ea typeface="+mn-lt"/>
                <a:cs typeface="+mn-lt"/>
              </a:rPr>
              <a:t>Blog Posts</a:t>
            </a:r>
          </a:p>
          <a:p>
            <a:pPr marL="285750" indent="-285750">
              <a:buFont typeface="Arial"/>
              <a:buChar char="•"/>
            </a:pPr>
            <a:r>
              <a:rPr lang="en-US" dirty="0">
                <a:ea typeface="+mn-lt"/>
                <a:cs typeface="+mn-lt"/>
              </a:rPr>
              <a:t>News Articles</a:t>
            </a:r>
          </a:p>
          <a:p>
            <a:pPr marL="285750" indent="-285750">
              <a:buFont typeface="Arial"/>
              <a:buChar char="•"/>
            </a:pPr>
            <a:r>
              <a:rPr lang="en-US" dirty="0">
                <a:ea typeface="+mn-lt"/>
                <a:cs typeface="+mn-lt"/>
              </a:rPr>
              <a:t>Various kinds of Business and Administration Documents</a:t>
            </a:r>
          </a:p>
          <a:p>
            <a:pPr marL="285750" indent="-285750">
              <a:buFont typeface="Arial"/>
              <a:buChar char="•"/>
            </a:pPr>
            <a:r>
              <a:rPr lang="en-US" dirty="0">
                <a:ea typeface="+mn-lt"/>
                <a:cs typeface="+mn-lt"/>
              </a:rPr>
              <a:t>Books</a:t>
            </a:r>
          </a:p>
          <a:p>
            <a:pPr marL="285750" indent="-285750">
              <a:buFont typeface="Arial"/>
              <a:buChar char="•"/>
            </a:pPr>
            <a:r>
              <a:rPr lang="en-US" dirty="0">
                <a:ea typeface="+mn-lt"/>
                <a:cs typeface="+mn-lt"/>
              </a:rPr>
              <a:t>Financial and other Business Reports.</a:t>
            </a:r>
          </a:p>
          <a:p>
            <a:pPr marL="285750" indent="-285750">
              <a:buFont typeface="Arial"/>
              <a:buChar char="•"/>
            </a:pPr>
            <a:endParaRPr lang="en-US" dirty="0">
              <a:ea typeface="+mn-lt"/>
              <a:cs typeface="+mn-lt"/>
            </a:endParaRPr>
          </a:p>
          <a:p>
            <a:endParaRPr lang="en-US" dirty="0">
              <a:ea typeface="+mn-lt"/>
              <a:cs typeface="+mn-lt"/>
            </a:endParaRPr>
          </a:p>
          <a:p>
            <a:r>
              <a:rPr lang="en-US" b="1" dirty="0">
                <a:ea typeface="+mn-lt"/>
                <a:cs typeface="+mn-lt"/>
              </a:rPr>
              <a:t>Why Text Preprocessing ?</a:t>
            </a:r>
          </a:p>
          <a:p>
            <a:r>
              <a:rPr lang="en-US" dirty="0">
                <a:ea typeface="+mn-lt"/>
                <a:cs typeface="+mn-lt"/>
              </a:rPr>
              <a:t>Text preprocessing improves the performance of an NLP system. For tasks such as sentiment analysis, document categorization, document retrieval based upon user queries, and more, adding a text preprocessing layer provides more accuracy.</a:t>
            </a:r>
            <a:endParaRPr lang="en-US" dirty="0"/>
          </a:p>
          <a:p>
            <a:pPr marL="285750" indent="-285750">
              <a:buFont typeface="Arial"/>
              <a:buChar char="•"/>
            </a:pPr>
            <a:endParaRPr lang="en-US" dirty="0">
              <a:ea typeface="+mn-lt"/>
              <a:cs typeface="+mn-lt"/>
            </a:endParaRPr>
          </a:p>
          <a:p>
            <a:endParaRPr lang="en-US">
              <a:ea typeface="+mn-lt"/>
              <a:cs typeface="+mn-lt"/>
            </a:endParaRPr>
          </a:p>
        </p:txBody>
      </p:sp>
    </p:spTree>
    <p:extLst>
      <p:ext uri="{BB962C8B-B14F-4D97-AF65-F5344CB8AC3E}">
        <p14:creationId xmlns:p14="http://schemas.microsoft.com/office/powerpoint/2010/main" val="419700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2">
            <a:extLst>
              <a:ext uri="{FF2B5EF4-FFF2-40B4-BE49-F238E27FC236}">
                <a16:creationId xmlns:a16="http://schemas.microsoft.com/office/drawing/2014/main" id="{7B1EAE77-2E8B-8585-1BE7-B45E68B41C80}"/>
              </a:ext>
            </a:extLst>
          </p:cNvPr>
          <p:cNvPicPr>
            <a:picLocks noChangeAspect="1"/>
          </p:cNvPicPr>
          <p:nvPr/>
        </p:nvPicPr>
        <p:blipFill>
          <a:blip r:embed="rId4"/>
          <a:stretch>
            <a:fillRect/>
          </a:stretch>
        </p:blipFill>
        <p:spPr>
          <a:xfrm>
            <a:off x="436460" y="717859"/>
            <a:ext cx="5553692" cy="3226741"/>
          </a:xfrm>
          <a:prstGeom prst="rect">
            <a:avLst/>
          </a:prstGeom>
        </p:spPr>
      </p:pic>
      <p:pic>
        <p:nvPicPr>
          <p:cNvPr id="3" name="Picture 5">
            <a:extLst>
              <a:ext uri="{FF2B5EF4-FFF2-40B4-BE49-F238E27FC236}">
                <a16:creationId xmlns:a16="http://schemas.microsoft.com/office/drawing/2014/main" id="{CE092E60-8468-076B-2CD7-023464084149}"/>
              </a:ext>
            </a:extLst>
          </p:cNvPr>
          <p:cNvPicPr>
            <a:picLocks noChangeAspect="1"/>
          </p:cNvPicPr>
          <p:nvPr/>
        </p:nvPicPr>
        <p:blipFill>
          <a:blip r:embed="rId5"/>
          <a:stretch>
            <a:fillRect/>
          </a:stretch>
        </p:blipFill>
        <p:spPr>
          <a:xfrm>
            <a:off x="6848020" y="766771"/>
            <a:ext cx="3960419" cy="3169614"/>
          </a:xfrm>
          <a:prstGeom prst="rect">
            <a:avLst/>
          </a:prstGeom>
        </p:spPr>
      </p:pic>
      <p:sp>
        <p:nvSpPr>
          <p:cNvPr id="7" name="TextBox 6">
            <a:extLst>
              <a:ext uri="{FF2B5EF4-FFF2-40B4-BE49-F238E27FC236}">
                <a16:creationId xmlns:a16="http://schemas.microsoft.com/office/drawing/2014/main" id="{F7393EFF-D72A-F3FF-2B42-052DDA58244B}"/>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8" name="TextBox 7">
            <a:extLst>
              <a:ext uri="{FF2B5EF4-FFF2-40B4-BE49-F238E27FC236}">
                <a16:creationId xmlns:a16="http://schemas.microsoft.com/office/drawing/2014/main" id="{7AA372CC-A8B2-851C-05C3-6B43487991CB}"/>
              </a:ext>
            </a:extLst>
          </p:cNvPr>
          <p:cNvSpPr txBox="1"/>
          <p:nvPr/>
        </p:nvSpPr>
        <p:spPr>
          <a:xfrm>
            <a:off x="370115" y="4100946"/>
            <a:ext cx="7226135" cy="2746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Transforming Text into Data Structures:</a:t>
            </a:r>
          </a:p>
          <a:p>
            <a:r>
              <a:rPr lang="en-US" b="1" u="sng" dirty="0">
                <a:cs typeface="Arial"/>
              </a:rPr>
              <a:t>Tokenization:</a:t>
            </a:r>
            <a:r>
              <a:rPr lang="en-US" b="1" dirty="0">
                <a:cs typeface="Arial"/>
              </a:rPr>
              <a:t> </a:t>
            </a:r>
            <a:r>
              <a:rPr lang="en-US" sz="1600" dirty="0">
                <a:cs typeface="Arial"/>
              </a:rPr>
              <a:t>It is One of the Fundamental Things to do in Any Text-Preprocessing Activity. It Breaks the Documents or Sentences into Chunks called Tokens. Each Token Carries a semantic meaning Associated with it.</a:t>
            </a:r>
          </a:p>
          <a:p>
            <a:r>
              <a:rPr lang="en-US" sz="1600" b="1" dirty="0">
                <a:cs typeface="Arial"/>
              </a:rPr>
              <a:t>{converting byte to byte}</a:t>
            </a:r>
            <a:endParaRPr lang="en-US" sz="1600" b="1">
              <a:cs typeface="Arial"/>
            </a:endParaRPr>
          </a:p>
          <a:p>
            <a:endParaRPr lang="en-US" sz="1600" b="1" u="sng" dirty="0">
              <a:cs typeface="Arial"/>
            </a:endParaRPr>
          </a:p>
          <a:p>
            <a:r>
              <a:rPr lang="en-US" sz="1600" b="1" u="sng" dirty="0">
                <a:cs typeface="Arial"/>
              </a:rPr>
              <a:t>Example:</a:t>
            </a:r>
            <a:r>
              <a:rPr lang="en-US" sz="1600" b="1" dirty="0">
                <a:cs typeface="Arial"/>
              </a:rPr>
              <a:t> </a:t>
            </a:r>
            <a:r>
              <a:rPr lang="en-US" sz="1600" u="sng" dirty="0">
                <a:cs typeface="Arial"/>
              </a:rPr>
              <a:t>The</a:t>
            </a:r>
            <a:r>
              <a:rPr lang="en-US" sz="1600" dirty="0">
                <a:cs typeface="Arial"/>
              </a:rPr>
              <a:t> capital </a:t>
            </a:r>
            <a:r>
              <a:rPr lang="en-US" sz="1600" u="sng" dirty="0">
                <a:cs typeface="Arial"/>
              </a:rPr>
              <a:t>of</a:t>
            </a:r>
            <a:r>
              <a:rPr lang="en-US" sz="1600" dirty="0">
                <a:cs typeface="Arial"/>
              </a:rPr>
              <a:t> China </a:t>
            </a:r>
            <a:r>
              <a:rPr lang="en-US" sz="1600" u="sng" dirty="0">
                <a:cs typeface="Arial"/>
              </a:rPr>
              <a:t>is</a:t>
            </a:r>
            <a:r>
              <a:rPr lang="en-US" sz="1600" dirty="0">
                <a:cs typeface="Arial"/>
              </a:rPr>
              <a:t> Beijing</a:t>
            </a:r>
          </a:p>
          <a:p>
            <a:endParaRPr lang="en-US" sz="1600" dirty="0">
              <a:cs typeface="Arial"/>
            </a:endParaRPr>
          </a:p>
          <a:p>
            <a:r>
              <a:rPr lang="en-US" sz="1600" b="1" dirty="0">
                <a:cs typeface="Arial"/>
              </a:rPr>
              <a:t>Tokens : capital China Beijing</a:t>
            </a:r>
          </a:p>
          <a:p>
            <a:r>
              <a:rPr lang="en-US" sz="1600" b="1" dirty="0">
                <a:cs typeface="Arial"/>
              </a:rPr>
              <a:t>Grammatical Words : Stops words { The, of , is } </a:t>
            </a:r>
            <a:endParaRPr lang="en-US" sz="1600" dirty="0">
              <a:cs typeface="Arial"/>
            </a:endParaRPr>
          </a:p>
          <a:p>
            <a:endParaRPr lang="en-US" sz="1600" dirty="0">
              <a:cs typeface="Arial"/>
            </a:endParaRPr>
          </a:p>
          <a:p>
            <a:endParaRPr lang="en-US" sz="1600" dirty="0">
              <a:cs typeface="Arial"/>
            </a:endParaRPr>
          </a:p>
          <a:p>
            <a:endParaRPr lang="en-US" b="1" dirty="0">
              <a:cs typeface="Arial"/>
            </a:endParaRPr>
          </a:p>
          <a:p>
            <a:endParaRPr lang="en-US" b="1" u="sng" dirty="0">
              <a:cs typeface="Arial"/>
            </a:endParaRPr>
          </a:p>
        </p:txBody>
      </p:sp>
    </p:spTree>
    <p:extLst>
      <p:ext uri="{BB962C8B-B14F-4D97-AF65-F5344CB8AC3E}">
        <p14:creationId xmlns:p14="http://schemas.microsoft.com/office/powerpoint/2010/main" val="9822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8" name="Google Shape;339;p2">
            <a:extLst>
              <a:ext uri="{FF2B5EF4-FFF2-40B4-BE49-F238E27FC236}">
                <a16:creationId xmlns:a16="http://schemas.microsoft.com/office/drawing/2014/main" id="{D1D2312C-E228-E54F-20FC-3B30EDE892B6}"/>
              </a:ext>
            </a:extLst>
          </p:cNvPr>
          <p:cNvSpPr txBox="1"/>
          <p:nvPr/>
        </p:nvSpPr>
        <p:spPr>
          <a:xfrm>
            <a:off x="2098724" y="1990239"/>
            <a:ext cx="350712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a:solidFill>
                  <a:srgbClr val="002776"/>
                </a:solidFill>
                <a:latin typeface="Eras Medium ITC" panose="020B0602030504020804" pitchFamily="34" charset="0"/>
                <a:ea typeface="Arial"/>
                <a:cs typeface="Arial"/>
                <a:sym typeface="Arial"/>
              </a:rPr>
              <a:t>Business Problem:</a:t>
            </a:r>
            <a:endParaRPr sz="1400">
              <a:solidFill>
                <a:srgbClr val="000000"/>
              </a:solidFill>
              <a:latin typeface="Eras Medium ITC" panose="020B0602030504020804" pitchFamily="34" charset="0"/>
              <a:ea typeface="Arial"/>
              <a:cs typeface="Arial"/>
              <a:sym typeface="Arial"/>
            </a:endParaRPr>
          </a:p>
        </p:txBody>
      </p:sp>
      <p:sp>
        <p:nvSpPr>
          <p:cNvPr id="10" name="TextBox 1">
            <a:extLst>
              <a:ext uri="{FF2B5EF4-FFF2-40B4-BE49-F238E27FC236}">
                <a16:creationId xmlns:a16="http://schemas.microsoft.com/office/drawing/2014/main" id="{B8F0AEC2-A835-A52B-EC87-279D36B6AD4F}"/>
              </a:ext>
            </a:extLst>
          </p:cNvPr>
          <p:cNvSpPr txBox="1"/>
          <p:nvPr/>
        </p:nvSpPr>
        <p:spPr>
          <a:xfrm>
            <a:off x="2098725" y="2600632"/>
            <a:ext cx="6558116" cy="90024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i="1">
                <a:solidFill>
                  <a:schemeClr val="accent1">
                    <a:lumMod val="75000"/>
                  </a:schemeClr>
                </a:solidFill>
                <a:latin typeface="Eras Medium ITC"/>
              </a:rPr>
              <a:t>Need to Perform Sentimental Analysis of Financial Statements and Guage </a:t>
            </a:r>
            <a:r>
              <a:rPr lang="en-US" sz="2400" b="1" i="1" err="1">
                <a:solidFill>
                  <a:schemeClr val="accent1">
                    <a:lumMod val="75000"/>
                  </a:schemeClr>
                </a:solidFill>
                <a:latin typeface="Eras Medium ITC"/>
              </a:rPr>
              <a:t>it's</a:t>
            </a:r>
            <a:r>
              <a:rPr lang="en-US" sz="2400" b="1" i="1">
                <a:solidFill>
                  <a:schemeClr val="accent1">
                    <a:lumMod val="75000"/>
                  </a:schemeClr>
                </a:solidFill>
                <a:latin typeface="Eras Medium ITC"/>
              </a:rPr>
              <a:t> impact </a:t>
            </a:r>
            <a:r>
              <a:rPr lang="en-US" sz="2400" b="1" i="1" err="1">
                <a:solidFill>
                  <a:schemeClr val="accent1">
                    <a:lumMod val="75000"/>
                  </a:schemeClr>
                </a:solidFill>
                <a:latin typeface="Eras Medium ITC"/>
              </a:rPr>
              <a:t>i.e</a:t>
            </a:r>
            <a:r>
              <a:rPr lang="en-US" sz="2400" b="1" i="1">
                <a:solidFill>
                  <a:schemeClr val="accent1">
                    <a:lumMod val="75000"/>
                  </a:schemeClr>
                </a:solidFill>
                <a:latin typeface="Eras Medium ITC"/>
              </a:rPr>
              <a:t> Positive , Negative or Neutral on the Business and Government.</a:t>
            </a:r>
            <a:endParaRPr lang="en-US" sz="2400" b="1" i="1">
              <a:solidFill>
                <a:schemeClr val="accent1">
                  <a:lumMod val="75000"/>
                </a:schemeClr>
              </a:solidFill>
              <a:latin typeface="Eras Medium ITC" panose="020B0602030504020804" pitchFamily="34" charset="0"/>
            </a:endParaRPr>
          </a:p>
        </p:txBody>
      </p:sp>
    </p:spTree>
    <p:extLst>
      <p:ext uri="{BB962C8B-B14F-4D97-AF65-F5344CB8AC3E}">
        <p14:creationId xmlns:p14="http://schemas.microsoft.com/office/powerpoint/2010/main" val="82855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45B8972F-AE89-EB67-C53F-0E10006C1758}"/>
              </a:ext>
            </a:extLst>
          </p:cNvPr>
          <p:cNvSpPr txBox="1"/>
          <p:nvPr/>
        </p:nvSpPr>
        <p:spPr>
          <a:xfrm>
            <a:off x="494805" y="1145474"/>
            <a:ext cx="1121228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Processing</a:t>
            </a:r>
          </a:p>
          <a:p>
            <a:pPr marL="285750" indent="-285750">
              <a:buFont typeface="Arial"/>
              <a:buChar char="•"/>
            </a:pPr>
            <a:r>
              <a:rPr lang="en-US" b="1" dirty="0"/>
              <a:t>Normalization</a:t>
            </a:r>
          </a:p>
          <a:p>
            <a:pPr marL="285750" indent="-285750">
              <a:buFont typeface="Courier New"/>
              <a:buChar char="o"/>
            </a:pPr>
            <a:r>
              <a:rPr lang="en-US" dirty="0"/>
              <a:t>Makes the Data Standardized</a:t>
            </a:r>
          </a:p>
          <a:p>
            <a:pPr marL="285750" indent="-285750">
              <a:buFont typeface="Courier New"/>
              <a:buChar char="o"/>
            </a:pPr>
            <a:r>
              <a:rPr lang="en-US" dirty="0"/>
              <a:t>Makes Everything in Small [Lower Case]</a:t>
            </a:r>
          </a:p>
          <a:p>
            <a:pPr marL="285750" indent="-285750">
              <a:buFont typeface="Courier New"/>
              <a:buChar char="o"/>
            </a:pPr>
            <a:r>
              <a:rPr lang="en-US" dirty="0"/>
              <a:t>Remove Punctuation Marks</a:t>
            </a:r>
          </a:p>
          <a:p>
            <a:pPr marL="285750" indent="-285750">
              <a:buFont typeface="Courier New"/>
              <a:buChar char="o"/>
            </a:pPr>
            <a:endParaRPr lang="en-US" dirty="0"/>
          </a:p>
          <a:p>
            <a:pPr marL="285750" indent="-285750">
              <a:buFont typeface="Arial"/>
              <a:buChar char="•"/>
            </a:pPr>
            <a:r>
              <a:rPr lang="en-US" b="1" dirty="0"/>
              <a:t>Removing Low and High Frequency Words</a:t>
            </a:r>
          </a:p>
          <a:p>
            <a:pPr marL="285750" indent="-285750">
              <a:buFont typeface="Courier New"/>
              <a:buChar char="o"/>
            </a:pPr>
            <a:r>
              <a:rPr lang="en-US" dirty="0"/>
              <a:t>Low Frequency – outliners</a:t>
            </a:r>
          </a:p>
          <a:p>
            <a:pPr marL="285750" indent="-285750">
              <a:buFont typeface="Courier New"/>
              <a:buChar char="o"/>
            </a:pPr>
            <a:r>
              <a:rPr lang="en-US" dirty="0"/>
              <a:t>High Frequency – Obvious Words</a:t>
            </a:r>
          </a:p>
          <a:p>
            <a:pPr marL="285750" indent="-285750">
              <a:buFont typeface="Courier New"/>
              <a:buChar char="o"/>
            </a:pPr>
            <a:endParaRPr lang="en-US" dirty="0"/>
          </a:p>
          <a:p>
            <a:pPr marL="285750" indent="-285750">
              <a:buFont typeface="Arial"/>
              <a:buChar char="•"/>
            </a:pPr>
            <a:r>
              <a:rPr lang="en-US" b="1" dirty="0"/>
              <a:t>Removing So Called Stop-Words</a:t>
            </a:r>
            <a:endParaRPr lang="en-US" dirty="0"/>
          </a:p>
          <a:p>
            <a:pPr marL="285750" indent="-285750">
              <a:buFont typeface="Courier New"/>
              <a:buChar char="o"/>
            </a:pPr>
            <a:r>
              <a:rPr lang="en-US" dirty="0"/>
              <a:t>Grammatical Words</a:t>
            </a:r>
          </a:p>
          <a:p>
            <a:pPr marL="285750" indent="-285750">
              <a:buFont typeface="Courier New"/>
              <a:buChar char="o"/>
            </a:pPr>
            <a:r>
              <a:rPr lang="en-US" dirty="0"/>
              <a:t>Location </a:t>
            </a:r>
            <a:r>
              <a:rPr lang="en-US" dirty="0" err="1"/>
              <a:t>stopwords</a:t>
            </a:r>
            <a:endParaRPr lang="en-US" dirty="0"/>
          </a:p>
          <a:p>
            <a:pPr marL="285750" indent="-285750">
              <a:buFont typeface="Courier New"/>
              <a:buChar char="o"/>
            </a:pPr>
            <a:r>
              <a:rPr lang="en-US" dirty="0"/>
              <a:t>Time </a:t>
            </a:r>
            <a:r>
              <a:rPr lang="en-US" dirty="0" err="1"/>
              <a:t>stopwords</a:t>
            </a:r>
            <a:endParaRPr lang="en-US" dirty="0"/>
          </a:p>
          <a:p>
            <a:pPr marL="285750" indent="-285750">
              <a:buFont typeface="Courier New"/>
              <a:buChar char="o"/>
            </a:pPr>
            <a:endParaRPr lang="en-US" dirty="0"/>
          </a:p>
          <a:p>
            <a:pPr marL="285750" indent="-285750">
              <a:buFont typeface="Arial"/>
              <a:buChar char="•"/>
            </a:pPr>
            <a:r>
              <a:rPr lang="en-US" b="1" dirty="0"/>
              <a:t>Reducing Words to Their Root Form Through Stemming or Lemmatization.</a:t>
            </a:r>
          </a:p>
          <a:p>
            <a:pPr marL="285750" indent="-285750">
              <a:buFont typeface="Courier New"/>
              <a:buChar char="o"/>
            </a:pPr>
            <a:r>
              <a:rPr lang="en-US" dirty="0"/>
              <a:t>Stemming : Reduces the words to its root form</a:t>
            </a:r>
            <a:r>
              <a:rPr lang="en-US" b="1" dirty="0"/>
              <a:t>[Removes last 2 – 3 words]</a:t>
            </a:r>
          </a:p>
          <a:p>
            <a:pPr marL="285750" indent="-285750">
              <a:buFont typeface="Courier New"/>
              <a:buChar char="o"/>
            </a:pPr>
            <a:r>
              <a:rPr lang="en-US" dirty="0"/>
              <a:t>Lemmatization</a:t>
            </a:r>
            <a:r>
              <a:rPr lang="en-US" b="1" dirty="0"/>
              <a:t>(Real life)</a:t>
            </a:r>
            <a:r>
              <a:rPr lang="en-US" dirty="0"/>
              <a:t> : It has a dictionary, it also reduce to its root word </a:t>
            </a:r>
            <a:r>
              <a:rPr lang="en-US" b="1" dirty="0"/>
              <a:t>[Without Removing Last Letters]</a:t>
            </a:r>
            <a:r>
              <a:rPr lang="en-US" dirty="0"/>
              <a:t> </a:t>
            </a:r>
          </a:p>
        </p:txBody>
      </p:sp>
      <p:sp>
        <p:nvSpPr>
          <p:cNvPr id="6" name="TextBox 5">
            <a:extLst>
              <a:ext uri="{FF2B5EF4-FFF2-40B4-BE49-F238E27FC236}">
                <a16:creationId xmlns:a16="http://schemas.microsoft.com/office/drawing/2014/main" id="{4B9A73EA-B1F5-8489-5799-294986CCEBE6}"/>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Tree>
    <p:extLst>
      <p:ext uri="{BB962C8B-B14F-4D97-AF65-F5344CB8AC3E}">
        <p14:creationId xmlns:p14="http://schemas.microsoft.com/office/powerpoint/2010/main" val="299166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36CE6D45-56F0-2F24-7FF6-B5C1DFE74E06}"/>
              </a:ext>
            </a:extLst>
          </p:cNvPr>
          <p:cNvSpPr txBox="1"/>
          <p:nvPr/>
        </p:nvSpPr>
        <p:spPr>
          <a:xfrm>
            <a:off x="2256312" y="173181"/>
            <a:ext cx="7862452"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Term Frequency – Inverse Documents Frequency </a:t>
            </a:r>
          </a:p>
        </p:txBody>
      </p:sp>
      <p:sp>
        <p:nvSpPr>
          <p:cNvPr id="3" name="TextBox 2">
            <a:extLst>
              <a:ext uri="{FF2B5EF4-FFF2-40B4-BE49-F238E27FC236}">
                <a16:creationId xmlns:a16="http://schemas.microsoft.com/office/drawing/2014/main" id="{97B74420-1D3A-98A1-B9F4-77EFF3420984}"/>
              </a:ext>
            </a:extLst>
          </p:cNvPr>
          <p:cNvSpPr txBox="1"/>
          <p:nvPr/>
        </p:nvSpPr>
        <p:spPr>
          <a:xfrm>
            <a:off x="1098467" y="1291440"/>
            <a:ext cx="881742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TF – IDF Approach Follows a weights Scheme Based on the High/Low Frequency of Words for in a Text Corpus.</a:t>
            </a:r>
            <a:r>
              <a:rPr lang="en-IN" dirty="0">
                <a:solidFill>
                  <a:schemeClr val="dk1"/>
                </a:solidFill>
                <a:latin typeface="Avenir Next LT Pro"/>
              </a:rPr>
              <a:t>TF-IDF is also an occurrence-based method for vectorizing text and extracting features out of it. It is a composite of two terms, which are described as follows</a:t>
            </a:r>
            <a:endParaRPr lang="en-US">
              <a:solidFill>
                <a:schemeClr val="dk1"/>
              </a:solidFill>
              <a:latin typeface="Avenir Next LT Pro"/>
              <a:ea typeface="+mn-lt"/>
              <a:cs typeface="+mn-lt"/>
            </a:endParaRPr>
          </a:p>
          <a:p>
            <a:endParaRPr lang="en-US" dirty="0"/>
          </a:p>
        </p:txBody>
      </p:sp>
      <p:pic>
        <p:nvPicPr>
          <p:cNvPr id="6" name="Picture 6">
            <a:extLst>
              <a:ext uri="{FF2B5EF4-FFF2-40B4-BE49-F238E27FC236}">
                <a16:creationId xmlns:a16="http://schemas.microsoft.com/office/drawing/2014/main" id="{79F07E5C-ED6D-587A-44B1-944DFBBB1022}"/>
              </a:ext>
            </a:extLst>
          </p:cNvPr>
          <p:cNvPicPr>
            <a:picLocks noChangeAspect="1"/>
          </p:cNvPicPr>
          <p:nvPr/>
        </p:nvPicPr>
        <p:blipFill>
          <a:blip r:embed="rId4"/>
          <a:stretch>
            <a:fillRect/>
          </a:stretch>
        </p:blipFill>
        <p:spPr>
          <a:xfrm>
            <a:off x="1221180" y="3164455"/>
            <a:ext cx="4722420" cy="697324"/>
          </a:xfrm>
          <a:prstGeom prst="rect">
            <a:avLst/>
          </a:prstGeom>
        </p:spPr>
      </p:pic>
      <p:pic>
        <p:nvPicPr>
          <p:cNvPr id="7" name="Picture 7">
            <a:extLst>
              <a:ext uri="{FF2B5EF4-FFF2-40B4-BE49-F238E27FC236}">
                <a16:creationId xmlns:a16="http://schemas.microsoft.com/office/drawing/2014/main" id="{BAF790B1-9891-3BE8-49F3-D335AEBAEBCE}"/>
              </a:ext>
            </a:extLst>
          </p:cNvPr>
          <p:cNvPicPr>
            <a:picLocks noChangeAspect="1"/>
          </p:cNvPicPr>
          <p:nvPr/>
        </p:nvPicPr>
        <p:blipFill>
          <a:blip r:embed="rId5"/>
          <a:stretch>
            <a:fillRect/>
          </a:stretch>
        </p:blipFill>
        <p:spPr>
          <a:xfrm>
            <a:off x="6456219" y="3117744"/>
            <a:ext cx="4722419" cy="741264"/>
          </a:xfrm>
          <a:prstGeom prst="rect">
            <a:avLst/>
          </a:prstGeom>
        </p:spPr>
      </p:pic>
      <p:pic>
        <p:nvPicPr>
          <p:cNvPr id="8" name="Picture 9">
            <a:extLst>
              <a:ext uri="{FF2B5EF4-FFF2-40B4-BE49-F238E27FC236}">
                <a16:creationId xmlns:a16="http://schemas.microsoft.com/office/drawing/2014/main" id="{F98D09DA-BE31-737A-9E18-ED291233B21B}"/>
              </a:ext>
            </a:extLst>
          </p:cNvPr>
          <p:cNvPicPr>
            <a:picLocks noChangeAspect="1"/>
          </p:cNvPicPr>
          <p:nvPr/>
        </p:nvPicPr>
        <p:blipFill>
          <a:blip r:embed="rId6"/>
          <a:stretch>
            <a:fillRect/>
          </a:stretch>
        </p:blipFill>
        <p:spPr>
          <a:xfrm>
            <a:off x="3986954" y="4655437"/>
            <a:ext cx="3792558" cy="308139"/>
          </a:xfrm>
          <a:prstGeom prst="rect">
            <a:avLst/>
          </a:prstGeom>
        </p:spPr>
      </p:pic>
    </p:spTree>
    <p:extLst>
      <p:ext uri="{BB962C8B-B14F-4D97-AF65-F5344CB8AC3E}">
        <p14:creationId xmlns:p14="http://schemas.microsoft.com/office/powerpoint/2010/main" val="281346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EF2D53-64F7-458A-5ACC-908A23385A6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b="1">
                <a:solidFill>
                  <a:schemeClr val="tx2">
                    <a:alpha val="80000"/>
                  </a:schemeClr>
                </a:solidFill>
                <a:latin typeface="+mj-lt"/>
                <a:ea typeface="+mj-ea"/>
                <a:cs typeface="+mj-cs"/>
              </a:rPr>
              <a:t>Term Frequency – Inverse Documents Frequency </a:t>
            </a:r>
          </a:p>
        </p:txBody>
      </p:sp>
      <p:pic>
        <p:nvPicPr>
          <p:cNvPr id="2" name="Picture 2" descr="Graphical user interface, text, application, email&#10;&#10;Description automatically generated">
            <a:extLst>
              <a:ext uri="{FF2B5EF4-FFF2-40B4-BE49-F238E27FC236}">
                <a16:creationId xmlns:a16="http://schemas.microsoft.com/office/drawing/2014/main" id="{A5789244-E12B-4D3F-5D31-9558D984B009}"/>
              </a:ext>
            </a:extLst>
          </p:cNvPr>
          <p:cNvPicPr>
            <a:picLocks noChangeAspect="1"/>
          </p:cNvPicPr>
          <p:nvPr/>
        </p:nvPicPr>
        <p:blipFill rotWithShape="1">
          <a:blip r:embed="rId2"/>
          <a:srcRect r="11526" b="4"/>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7" name="Picture 7" descr="Text&#10;&#10;Description automatically generated">
            <a:extLst>
              <a:ext uri="{FF2B5EF4-FFF2-40B4-BE49-F238E27FC236}">
                <a16:creationId xmlns:a16="http://schemas.microsoft.com/office/drawing/2014/main" id="{020E3F67-D4F1-2E82-4DCD-F7F2831F9D38}"/>
              </a:ext>
            </a:extLst>
          </p:cNvPr>
          <p:cNvPicPr>
            <a:picLocks noChangeAspect="1"/>
          </p:cNvPicPr>
          <p:nvPr/>
        </p:nvPicPr>
        <p:blipFill rotWithShape="1">
          <a:blip r:embed="rId3"/>
          <a:srcRect l="9968" r="16312" b="-5"/>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4"/>
          <a:srcRect l="8044" r="3985"/>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80104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E2B47105-4EC9-614C-3F43-EDB1944F355A}"/>
              </a:ext>
            </a:extLst>
          </p:cNvPr>
          <p:cNvSpPr txBox="1"/>
          <p:nvPr/>
        </p:nvSpPr>
        <p:spPr>
          <a:xfrm>
            <a:off x="3785851" y="3088245"/>
            <a:ext cx="4008549"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MODEL BUILDING</a:t>
            </a:r>
          </a:p>
        </p:txBody>
      </p:sp>
    </p:spTree>
    <p:extLst>
      <p:ext uri="{BB962C8B-B14F-4D97-AF65-F5344CB8AC3E}">
        <p14:creationId xmlns:p14="http://schemas.microsoft.com/office/powerpoint/2010/main" val="20138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7DDDA-2629-313E-570D-24E7EF12B09F}"/>
              </a:ext>
            </a:extLst>
          </p:cNvPr>
          <p:cNvPicPr>
            <a:picLocks noChangeAspect="1"/>
          </p:cNvPicPr>
          <p:nvPr/>
        </p:nvPicPr>
        <p:blipFill>
          <a:blip r:embed="rId2"/>
          <a:stretch>
            <a:fillRect/>
          </a:stretch>
        </p:blipFill>
        <p:spPr>
          <a:xfrm>
            <a:off x="895547" y="547154"/>
            <a:ext cx="5200453" cy="6013902"/>
          </a:xfrm>
          <a:prstGeom prst="rect">
            <a:avLst/>
          </a:prstGeom>
        </p:spPr>
      </p:pic>
      <p:pic>
        <p:nvPicPr>
          <p:cNvPr id="7" name="Picture 6">
            <a:extLst>
              <a:ext uri="{FF2B5EF4-FFF2-40B4-BE49-F238E27FC236}">
                <a16:creationId xmlns:a16="http://schemas.microsoft.com/office/drawing/2014/main" id="{FCD3A660-FE3C-AB2D-C957-E0B11FCBE899}"/>
              </a:ext>
            </a:extLst>
          </p:cNvPr>
          <p:cNvPicPr>
            <a:picLocks noChangeAspect="1"/>
          </p:cNvPicPr>
          <p:nvPr/>
        </p:nvPicPr>
        <p:blipFill>
          <a:blip r:embed="rId3"/>
          <a:stretch>
            <a:fillRect/>
          </a:stretch>
        </p:blipFill>
        <p:spPr>
          <a:xfrm>
            <a:off x="6328453" y="1002889"/>
            <a:ext cx="5068553" cy="2834886"/>
          </a:xfrm>
          <a:prstGeom prst="rect">
            <a:avLst/>
          </a:prstGeom>
        </p:spPr>
      </p:pic>
      <p:pic>
        <p:nvPicPr>
          <p:cNvPr id="9" name="Picture 8">
            <a:extLst>
              <a:ext uri="{FF2B5EF4-FFF2-40B4-BE49-F238E27FC236}">
                <a16:creationId xmlns:a16="http://schemas.microsoft.com/office/drawing/2014/main" id="{7E65B77C-298A-7D5A-0049-332D8A859ABB}"/>
              </a:ext>
            </a:extLst>
          </p:cNvPr>
          <p:cNvPicPr>
            <a:picLocks noChangeAspect="1"/>
          </p:cNvPicPr>
          <p:nvPr/>
        </p:nvPicPr>
        <p:blipFill>
          <a:blip r:embed="rId4"/>
          <a:stretch>
            <a:fillRect/>
          </a:stretch>
        </p:blipFill>
        <p:spPr>
          <a:xfrm>
            <a:off x="6328453" y="3976737"/>
            <a:ext cx="5068553" cy="2712955"/>
          </a:xfrm>
          <a:prstGeom prst="rect">
            <a:avLst/>
          </a:prstGeom>
        </p:spPr>
      </p:pic>
      <p:sp>
        <p:nvSpPr>
          <p:cNvPr id="11" name="TextBox 10">
            <a:extLst>
              <a:ext uri="{FF2B5EF4-FFF2-40B4-BE49-F238E27FC236}">
                <a16:creationId xmlns:a16="http://schemas.microsoft.com/office/drawing/2014/main" id="{13B79456-38AC-8667-A945-442BE8EC829A}"/>
              </a:ext>
            </a:extLst>
          </p:cNvPr>
          <p:cNvSpPr txBox="1"/>
          <p:nvPr/>
        </p:nvSpPr>
        <p:spPr>
          <a:xfrm>
            <a:off x="6431438" y="633557"/>
            <a:ext cx="2825684" cy="369332"/>
          </a:xfrm>
          <a:prstGeom prst="rect">
            <a:avLst/>
          </a:prstGeom>
          <a:noFill/>
        </p:spPr>
        <p:txBody>
          <a:bodyPr wrap="square">
            <a:spAutoFit/>
          </a:bodyPr>
          <a:lstStyle/>
          <a:p>
            <a:r>
              <a:rPr lang="en-US" sz="1800" b="1" dirty="0"/>
              <a:t>MODEL BUILDING-Smote</a:t>
            </a:r>
          </a:p>
        </p:txBody>
      </p:sp>
    </p:spTree>
    <p:extLst>
      <p:ext uri="{BB962C8B-B14F-4D97-AF65-F5344CB8AC3E}">
        <p14:creationId xmlns:p14="http://schemas.microsoft.com/office/powerpoint/2010/main" val="403234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28291"/>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2" descr="Graphical user interface, text, application&#10;&#10;Description automatically generated">
            <a:extLst>
              <a:ext uri="{FF2B5EF4-FFF2-40B4-BE49-F238E27FC236}">
                <a16:creationId xmlns:a16="http://schemas.microsoft.com/office/drawing/2014/main" id="{D03DE734-B1BA-9059-E4CF-678A412F8BF2}"/>
              </a:ext>
            </a:extLst>
          </p:cNvPr>
          <p:cNvPicPr>
            <a:picLocks noChangeAspect="1"/>
          </p:cNvPicPr>
          <p:nvPr/>
        </p:nvPicPr>
        <p:blipFill>
          <a:blip r:embed="rId4"/>
          <a:stretch>
            <a:fillRect/>
          </a:stretch>
        </p:blipFill>
        <p:spPr>
          <a:xfrm>
            <a:off x="1107583" y="1363208"/>
            <a:ext cx="6478073" cy="1448486"/>
          </a:xfrm>
          <a:prstGeom prst="rect">
            <a:avLst/>
          </a:prstGeom>
        </p:spPr>
      </p:pic>
      <p:sp>
        <p:nvSpPr>
          <p:cNvPr id="3" name="TextBox 2">
            <a:extLst>
              <a:ext uri="{FF2B5EF4-FFF2-40B4-BE49-F238E27FC236}">
                <a16:creationId xmlns:a16="http://schemas.microsoft.com/office/drawing/2014/main" id="{665223AA-4AD9-3D3C-0BC6-A8AB391989BC}"/>
              </a:ext>
            </a:extLst>
          </p:cNvPr>
          <p:cNvSpPr txBox="1"/>
          <p:nvPr/>
        </p:nvSpPr>
        <p:spPr>
          <a:xfrm>
            <a:off x="1821823" y="402464"/>
            <a:ext cx="8081491"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 SMOTEENN- combination of up and down sampling</a:t>
            </a:r>
            <a:endParaRPr lang="en-US" sz="2400" b="1"/>
          </a:p>
        </p:txBody>
      </p:sp>
      <p:sp>
        <p:nvSpPr>
          <p:cNvPr id="7" name="TextBox 6">
            <a:extLst>
              <a:ext uri="{FF2B5EF4-FFF2-40B4-BE49-F238E27FC236}">
                <a16:creationId xmlns:a16="http://schemas.microsoft.com/office/drawing/2014/main" id="{CEF66390-D6D9-63A8-B283-A2AAA4FCFFFD}"/>
              </a:ext>
            </a:extLst>
          </p:cNvPr>
          <p:cNvSpPr txBox="1"/>
          <p:nvPr/>
        </p:nvSpPr>
        <p:spPr>
          <a:xfrm>
            <a:off x="601497" y="3300221"/>
            <a:ext cx="10203502" cy="2862322"/>
          </a:xfrm>
          <a:prstGeom prst="rect">
            <a:avLst/>
          </a:prstGeom>
          <a:noFill/>
        </p:spPr>
        <p:txBody>
          <a:bodyPr wrap="square">
            <a:spAutoFit/>
          </a:bodyPr>
          <a:lstStyle/>
          <a:p>
            <a:pPr marL="285750" indent="-285750">
              <a:buFont typeface="Arial" panose="020B0604020202020204" pitchFamily="34" charset="0"/>
              <a:buChar char="•"/>
            </a:pPr>
            <a:r>
              <a:rPr lang="en-US" dirty="0"/>
              <a:t>SMOTE-ENN is used for imbalanced classification problems where the number of samples in one class (the minority class) is much smaller than the other (the majority class). </a:t>
            </a:r>
          </a:p>
          <a:p>
            <a:pPr marL="285750" indent="-285750">
              <a:buFont typeface="Arial" panose="020B0604020202020204" pitchFamily="34" charset="0"/>
              <a:buChar char="•"/>
            </a:pPr>
            <a:r>
              <a:rPr lang="en-US" dirty="0"/>
              <a:t>SMOTE-ENN first applies the SMOTE technique to generate synthetic samples of the minority class by interpolating between existing minority class samples. </a:t>
            </a:r>
          </a:p>
          <a:p>
            <a:pPr marL="285750" indent="-285750">
              <a:buFont typeface="Arial" panose="020B0604020202020204" pitchFamily="34" charset="0"/>
              <a:buChar char="•"/>
            </a:pPr>
            <a:r>
              <a:rPr lang="en-US" dirty="0"/>
              <a:t>Next, ENN is used to remove noisy and borderline samples from both the minority and majority classes. ENN removes samples whose class label is different from the majority of their k-nearest neighbors. </a:t>
            </a:r>
          </a:p>
          <a:p>
            <a:pPr marL="285750" indent="-285750">
              <a:buFont typeface="Arial" panose="020B0604020202020204" pitchFamily="34" charset="0"/>
              <a:buChar char="•"/>
            </a:pPr>
            <a:r>
              <a:rPr lang="en-US" dirty="0"/>
              <a:t>SMOTE-ENN can help improve the performance of machine learning models by increasing the number of samples in the minority class and reducing the impact of noisy and borderline samples.</a:t>
            </a:r>
          </a:p>
        </p:txBody>
      </p:sp>
    </p:spTree>
    <p:extLst>
      <p:ext uri="{BB962C8B-B14F-4D97-AF65-F5344CB8AC3E}">
        <p14:creationId xmlns:p14="http://schemas.microsoft.com/office/powerpoint/2010/main" val="2960897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alpha val="80000"/>
                  </a:schemeClr>
                </a:solidFill>
                <a:latin typeface="+mj-lt"/>
                <a:ea typeface="+mj-ea"/>
                <a:cs typeface="Posterama"/>
              </a:rPr>
              <a:t>Support Vector Machine</a:t>
            </a:r>
            <a:endParaRPr lang="en-US" sz="5400" b="1" dirty="0">
              <a:solidFill>
                <a:schemeClr val="tx2">
                  <a:alpha val="80000"/>
                </a:schemeClr>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D416871B-C49F-D942-007E-6110B788FBF8}"/>
              </a:ext>
            </a:extLst>
          </p:cNvPr>
          <p:cNvPicPr>
            <a:picLocks noChangeAspect="1"/>
          </p:cNvPicPr>
          <p:nvPr/>
        </p:nvPicPr>
        <p:blipFill rotWithShape="1">
          <a:blip r:embed="rId2"/>
          <a:srcRect t="14168" r="-4" b="7734"/>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3" name="Picture 5" descr="A picture containing text, receipt, screenshot&#10;&#10;Description automatically generated">
            <a:extLst>
              <a:ext uri="{FF2B5EF4-FFF2-40B4-BE49-F238E27FC236}">
                <a16:creationId xmlns:a16="http://schemas.microsoft.com/office/drawing/2014/main" id="{17FCBA35-F3AB-B6CD-CCF1-3C682B255BA4}"/>
              </a:ext>
            </a:extLst>
          </p:cNvPr>
          <p:cNvPicPr>
            <a:picLocks noChangeAspect="1"/>
          </p:cNvPicPr>
          <p:nvPr/>
        </p:nvPicPr>
        <p:blipFill rotWithShape="1">
          <a:blip r:embed="rId3"/>
          <a:srcRect l="4563" r="13356" b="-3"/>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7" name="Picture 9" descr="Chart, line chart&#10;&#10;Description automatically generated">
            <a:extLst>
              <a:ext uri="{FF2B5EF4-FFF2-40B4-BE49-F238E27FC236}">
                <a16:creationId xmlns:a16="http://schemas.microsoft.com/office/drawing/2014/main" id="{13BDA674-B531-832E-4FDC-36B53C8A245D}"/>
              </a:ext>
            </a:extLst>
          </p:cNvPr>
          <p:cNvPicPr>
            <a:picLocks noChangeAspect="1"/>
          </p:cNvPicPr>
          <p:nvPr/>
        </p:nvPicPr>
        <p:blipFill rotWithShape="1">
          <a:blip r:embed="rId4"/>
          <a:srcRect l="6004" r="5344" b="-3"/>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809606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alpha val="80000"/>
                  </a:schemeClr>
                </a:solidFill>
                <a:latin typeface="+mj-lt"/>
                <a:ea typeface="+mj-ea"/>
                <a:cs typeface="Posterama"/>
              </a:rPr>
              <a:t>Random Forest</a:t>
            </a:r>
            <a:endParaRPr lang="en-US" sz="5400" b="1" dirty="0">
              <a:solidFill>
                <a:schemeClr val="tx2">
                  <a:alpha val="80000"/>
                </a:schemeClr>
              </a:solidFill>
              <a:latin typeface="+mj-lt"/>
              <a:ea typeface="+mj-ea"/>
              <a:cs typeface="+mj-cs"/>
            </a:endParaRPr>
          </a:p>
        </p:txBody>
      </p:sp>
      <p:pic>
        <p:nvPicPr>
          <p:cNvPr id="8" name="Picture 8" descr="Table&#10;&#10;Description automatically generated">
            <a:extLst>
              <a:ext uri="{FF2B5EF4-FFF2-40B4-BE49-F238E27FC236}">
                <a16:creationId xmlns:a16="http://schemas.microsoft.com/office/drawing/2014/main" id="{02851FA5-B1D8-A714-86A9-F0F8E44CDF4A}"/>
              </a:ext>
            </a:extLst>
          </p:cNvPr>
          <p:cNvPicPr>
            <a:picLocks noChangeAspect="1"/>
          </p:cNvPicPr>
          <p:nvPr/>
        </p:nvPicPr>
        <p:blipFill rotWithShape="1">
          <a:blip r:embed="rId2"/>
          <a:srcRect t="2714" r="3" b="3"/>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4" name="Picture 7" descr="Table&#10;&#10;Description automatically generated">
            <a:extLst>
              <a:ext uri="{FF2B5EF4-FFF2-40B4-BE49-F238E27FC236}">
                <a16:creationId xmlns:a16="http://schemas.microsoft.com/office/drawing/2014/main" id="{753BD93D-962E-FCEA-01A8-F6453E41A1F2}"/>
              </a:ext>
            </a:extLst>
          </p:cNvPr>
          <p:cNvPicPr>
            <a:picLocks noChangeAspect="1"/>
          </p:cNvPicPr>
          <p:nvPr/>
        </p:nvPicPr>
        <p:blipFill rotWithShape="1">
          <a:blip r:embed="rId3"/>
          <a:srcRect r="12962"/>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9" name="Picture 9" descr="Chart, line chart&#10;&#10;Description automatically generated">
            <a:extLst>
              <a:ext uri="{FF2B5EF4-FFF2-40B4-BE49-F238E27FC236}">
                <a16:creationId xmlns:a16="http://schemas.microsoft.com/office/drawing/2014/main" id="{29D336A8-67D1-0C80-1237-A4421AD10D81}"/>
              </a:ext>
            </a:extLst>
          </p:cNvPr>
          <p:cNvPicPr>
            <a:picLocks noChangeAspect="1"/>
          </p:cNvPicPr>
          <p:nvPr/>
        </p:nvPicPr>
        <p:blipFill rotWithShape="1">
          <a:blip r:embed="rId4"/>
          <a:srcRect l="4566" r="6105" b="2"/>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50821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alpha val="80000"/>
                  </a:schemeClr>
                </a:solidFill>
                <a:latin typeface="+mj-lt"/>
                <a:ea typeface="+mj-ea"/>
                <a:cs typeface="+mj-cs"/>
              </a:rPr>
              <a:t>Naive Bayes 'MultinomialNB' </a:t>
            </a:r>
          </a:p>
        </p:txBody>
      </p:sp>
      <p:pic>
        <p:nvPicPr>
          <p:cNvPr id="6" name="Picture 6" descr="Table&#10;&#10;Description automatically generated">
            <a:extLst>
              <a:ext uri="{FF2B5EF4-FFF2-40B4-BE49-F238E27FC236}">
                <a16:creationId xmlns:a16="http://schemas.microsoft.com/office/drawing/2014/main" id="{F5C79322-61F7-F866-A2EF-694AEEB45426}"/>
              </a:ext>
            </a:extLst>
          </p:cNvPr>
          <p:cNvPicPr>
            <a:picLocks noChangeAspect="1"/>
          </p:cNvPicPr>
          <p:nvPr/>
        </p:nvPicPr>
        <p:blipFill rotWithShape="1">
          <a:blip r:embed="rId2"/>
          <a:srcRect t="3339" r="5" b="2715"/>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3" name="Picture 5" descr="Table&#10;&#10;Description automatically generated">
            <a:extLst>
              <a:ext uri="{FF2B5EF4-FFF2-40B4-BE49-F238E27FC236}">
                <a16:creationId xmlns:a16="http://schemas.microsoft.com/office/drawing/2014/main" id="{2042C9DB-295B-605E-07F7-B2A9BAD06DF3}"/>
              </a:ext>
            </a:extLst>
          </p:cNvPr>
          <p:cNvPicPr>
            <a:picLocks noChangeAspect="1"/>
          </p:cNvPicPr>
          <p:nvPr/>
        </p:nvPicPr>
        <p:blipFill rotWithShape="1">
          <a:blip r:embed="rId3"/>
          <a:srcRect r="14527" b="-5"/>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7" name="Picture 7" descr="Chart, line chart&#10;&#10;Description automatically generated">
            <a:extLst>
              <a:ext uri="{FF2B5EF4-FFF2-40B4-BE49-F238E27FC236}">
                <a16:creationId xmlns:a16="http://schemas.microsoft.com/office/drawing/2014/main" id="{A3C5312B-5863-4F0A-7DCB-14BD8BE93138}"/>
              </a:ext>
            </a:extLst>
          </p:cNvPr>
          <p:cNvPicPr>
            <a:picLocks noChangeAspect="1"/>
          </p:cNvPicPr>
          <p:nvPr/>
        </p:nvPicPr>
        <p:blipFill rotWithShape="1">
          <a:blip r:embed="rId4"/>
          <a:srcRect r="10613" b="3"/>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814852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alpha val="80000"/>
                  </a:schemeClr>
                </a:solidFill>
                <a:latin typeface="+mj-lt"/>
                <a:ea typeface="+mj-ea"/>
                <a:cs typeface="+mj-cs"/>
              </a:rPr>
              <a:t>Logistic Regression</a:t>
            </a:r>
            <a:endParaRPr lang="en-US" sz="5400" b="1" dirty="0">
              <a:solidFill>
                <a:schemeClr val="tx2">
                  <a:alpha val="80000"/>
                </a:schemeClr>
              </a:solidFill>
              <a:latin typeface="+mj-lt"/>
              <a:ea typeface="+mj-ea"/>
              <a:cs typeface="+mj-cs"/>
            </a:endParaRPr>
          </a:p>
        </p:txBody>
      </p:sp>
      <p:pic>
        <p:nvPicPr>
          <p:cNvPr id="8" name="Picture 8" descr="Table&#10;&#10;Description automatically generated">
            <a:extLst>
              <a:ext uri="{FF2B5EF4-FFF2-40B4-BE49-F238E27FC236}">
                <a16:creationId xmlns:a16="http://schemas.microsoft.com/office/drawing/2014/main" id="{228EA02F-137D-94B4-7630-85A0DF8678DE}"/>
              </a:ext>
            </a:extLst>
          </p:cNvPr>
          <p:cNvPicPr>
            <a:picLocks noChangeAspect="1"/>
          </p:cNvPicPr>
          <p:nvPr/>
        </p:nvPicPr>
        <p:blipFill rotWithShape="1">
          <a:blip r:embed="rId2"/>
          <a:srcRect r="12217"/>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4" name="Picture 7">
            <a:extLst>
              <a:ext uri="{FF2B5EF4-FFF2-40B4-BE49-F238E27FC236}">
                <a16:creationId xmlns:a16="http://schemas.microsoft.com/office/drawing/2014/main" id="{E6D476D9-7ED9-4D2D-2DFA-6D81F3B6469C}"/>
              </a:ext>
            </a:extLst>
          </p:cNvPr>
          <p:cNvPicPr>
            <a:picLocks noChangeAspect="1"/>
          </p:cNvPicPr>
          <p:nvPr/>
        </p:nvPicPr>
        <p:blipFill rotWithShape="1">
          <a:blip r:embed="rId3"/>
          <a:srcRect r="11700" b="1"/>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9" name="Picture 9" descr="Chart, line chart&#10;&#10;Description automatically generated">
            <a:extLst>
              <a:ext uri="{FF2B5EF4-FFF2-40B4-BE49-F238E27FC236}">
                <a16:creationId xmlns:a16="http://schemas.microsoft.com/office/drawing/2014/main" id="{5DAA5263-8DFC-8186-A9D9-FBF404707BEF}"/>
              </a:ext>
            </a:extLst>
          </p:cNvPr>
          <p:cNvPicPr>
            <a:picLocks noChangeAspect="1"/>
          </p:cNvPicPr>
          <p:nvPr/>
        </p:nvPicPr>
        <p:blipFill rotWithShape="1">
          <a:blip r:embed="rId4"/>
          <a:srcRect r="10877"/>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38330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7" name="Google Shape;350;p3">
            <a:extLst>
              <a:ext uri="{FF2B5EF4-FFF2-40B4-BE49-F238E27FC236}">
                <a16:creationId xmlns:a16="http://schemas.microsoft.com/office/drawing/2014/main" id="{ED876FAC-CB44-E1CA-A463-9B9C8CC1F8A1}"/>
              </a:ext>
            </a:extLst>
          </p:cNvPr>
          <p:cNvSpPr txBox="1"/>
          <p:nvPr/>
        </p:nvSpPr>
        <p:spPr>
          <a:xfrm>
            <a:off x="586050" y="208709"/>
            <a:ext cx="783110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a:solidFill>
                  <a:srgbClr val="002776"/>
                </a:solidFill>
                <a:latin typeface="Eras Medium ITC" panose="020B0602030504020804" pitchFamily="34" charset="0"/>
                <a:ea typeface="Arial"/>
                <a:cs typeface="Arial"/>
                <a:sym typeface="Arial"/>
              </a:rPr>
              <a:t>Project Architecture / Project Flow</a:t>
            </a:r>
            <a:endParaRPr sz="1400">
              <a:solidFill>
                <a:srgbClr val="000000"/>
              </a:solidFill>
              <a:latin typeface="Eras Medium ITC" panose="020B0602030504020804" pitchFamily="34" charset="0"/>
              <a:ea typeface="Arial"/>
              <a:cs typeface="Arial"/>
              <a:sym typeface="Arial"/>
            </a:endParaRPr>
          </a:p>
        </p:txBody>
      </p:sp>
      <p:graphicFrame>
        <p:nvGraphicFramePr>
          <p:cNvPr id="8" name="Diagram 7">
            <a:extLst>
              <a:ext uri="{FF2B5EF4-FFF2-40B4-BE49-F238E27FC236}">
                <a16:creationId xmlns:a16="http://schemas.microsoft.com/office/drawing/2014/main" id="{F14D0698-7DF6-6F73-46F1-15416590147D}"/>
              </a:ext>
            </a:extLst>
          </p:cNvPr>
          <p:cNvGraphicFramePr/>
          <p:nvPr>
            <p:extLst>
              <p:ext uri="{D42A27DB-BD31-4B8C-83A1-F6EECF244321}">
                <p14:modId xmlns:p14="http://schemas.microsoft.com/office/powerpoint/2010/main" val="4003727473"/>
              </p:ext>
            </p:extLst>
          </p:nvPr>
        </p:nvGraphicFramePr>
        <p:xfrm>
          <a:off x="370390" y="938784"/>
          <a:ext cx="11443658" cy="163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a:extLst>
              <a:ext uri="{FF2B5EF4-FFF2-40B4-BE49-F238E27FC236}">
                <a16:creationId xmlns:a16="http://schemas.microsoft.com/office/drawing/2014/main" id="{326E3A5C-E2A1-F6B7-9A28-837DD01D2C6E}"/>
              </a:ext>
            </a:extLst>
          </p:cNvPr>
          <p:cNvGraphicFramePr/>
          <p:nvPr>
            <p:extLst>
              <p:ext uri="{D42A27DB-BD31-4B8C-83A1-F6EECF244321}">
                <p14:modId xmlns:p14="http://schemas.microsoft.com/office/powerpoint/2010/main" val="3673440062"/>
              </p:ext>
            </p:extLst>
          </p:nvPr>
        </p:nvGraphicFramePr>
        <p:xfrm>
          <a:off x="2990101" y="2833003"/>
          <a:ext cx="11612819" cy="38762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394" name="Picture 1394" descr="Chart, pie chart&#10;&#10;Description automatically generated">
            <a:extLst>
              <a:ext uri="{FF2B5EF4-FFF2-40B4-BE49-F238E27FC236}">
                <a16:creationId xmlns:a16="http://schemas.microsoft.com/office/drawing/2014/main" id="{8C3A2473-CF18-A711-1B1F-12959B7BAF6D}"/>
              </a:ext>
            </a:extLst>
          </p:cNvPr>
          <p:cNvPicPr>
            <a:picLocks noChangeAspect="1"/>
          </p:cNvPicPr>
          <p:nvPr/>
        </p:nvPicPr>
        <p:blipFill>
          <a:blip r:embed="rId14"/>
          <a:stretch>
            <a:fillRect/>
          </a:stretch>
        </p:blipFill>
        <p:spPr>
          <a:xfrm>
            <a:off x="667871" y="3302537"/>
            <a:ext cx="4177551" cy="3155248"/>
          </a:xfrm>
          <a:prstGeom prst="rect">
            <a:avLst/>
          </a:prstGeom>
        </p:spPr>
      </p:pic>
      <p:cxnSp>
        <p:nvCxnSpPr>
          <p:cNvPr id="1396" name="Straight Arrow Connector 1395">
            <a:extLst>
              <a:ext uri="{FF2B5EF4-FFF2-40B4-BE49-F238E27FC236}">
                <a16:creationId xmlns:a16="http://schemas.microsoft.com/office/drawing/2014/main" id="{55EC4AFE-2A90-0EB1-7E42-53820CDC1D0B}"/>
              </a:ext>
            </a:extLst>
          </p:cNvPr>
          <p:cNvCxnSpPr>
            <a:cxnSpLocks/>
          </p:cNvCxnSpPr>
          <p:nvPr/>
        </p:nvCxnSpPr>
        <p:spPr>
          <a:xfrm flipH="1">
            <a:off x="4470235" y="2549327"/>
            <a:ext cx="791389" cy="6265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81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1" y="168276"/>
            <a:ext cx="11281651" cy="22322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a:solidFill>
                  <a:schemeClr val="tx2"/>
                </a:solidFill>
                <a:latin typeface="+mj-lt"/>
                <a:ea typeface="+mj-ea"/>
                <a:cs typeface="+mj-cs"/>
              </a:rPr>
              <a:t>XGBoost</a:t>
            </a:r>
          </a:p>
        </p:txBody>
      </p:sp>
      <p:pic>
        <p:nvPicPr>
          <p:cNvPr id="11" name="Picture 11" descr="Chart, line chart&#10;&#10;Description automatically generated">
            <a:extLst>
              <a:ext uri="{FF2B5EF4-FFF2-40B4-BE49-F238E27FC236}">
                <a16:creationId xmlns:a16="http://schemas.microsoft.com/office/drawing/2014/main" id="{08050DB3-020E-2079-024E-EF37EA2A52C4}"/>
              </a:ext>
            </a:extLst>
          </p:cNvPr>
          <p:cNvPicPr>
            <a:picLocks noChangeAspect="1"/>
          </p:cNvPicPr>
          <p:nvPr/>
        </p:nvPicPr>
        <p:blipFill>
          <a:blip r:embed="rId2"/>
          <a:stretch>
            <a:fillRect/>
          </a:stretch>
        </p:blipFill>
        <p:spPr>
          <a:xfrm>
            <a:off x="605301" y="3876542"/>
            <a:ext cx="3011639" cy="2371666"/>
          </a:xfrm>
          <a:prstGeom prst="rect">
            <a:avLst/>
          </a:prstGeom>
        </p:spPr>
      </p:pic>
      <p:pic>
        <p:nvPicPr>
          <p:cNvPr id="7" name="Picture 9" descr="Table&#10;&#10;Description automatically generated">
            <a:extLst>
              <a:ext uri="{FF2B5EF4-FFF2-40B4-BE49-F238E27FC236}">
                <a16:creationId xmlns:a16="http://schemas.microsoft.com/office/drawing/2014/main" id="{40870A2B-46EB-7CA4-4A37-0D506487CA15}"/>
              </a:ext>
            </a:extLst>
          </p:cNvPr>
          <p:cNvPicPr>
            <a:picLocks noChangeAspect="1"/>
          </p:cNvPicPr>
          <p:nvPr/>
        </p:nvPicPr>
        <p:blipFill>
          <a:blip r:embed="rId3"/>
          <a:stretch>
            <a:fillRect/>
          </a:stretch>
        </p:blipFill>
        <p:spPr>
          <a:xfrm>
            <a:off x="4275712" y="3876542"/>
            <a:ext cx="3600567" cy="2371666"/>
          </a:xfrm>
          <a:prstGeom prst="rect">
            <a:avLst/>
          </a:prstGeom>
        </p:spPr>
      </p:pic>
      <p:pic>
        <p:nvPicPr>
          <p:cNvPr id="10" name="Picture 10" descr="Text&#10;&#10;Description automatically generated">
            <a:extLst>
              <a:ext uri="{FF2B5EF4-FFF2-40B4-BE49-F238E27FC236}">
                <a16:creationId xmlns:a16="http://schemas.microsoft.com/office/drawing/2014/main" id="{75603162-053C-9734-FF73-F4FF4606B68B}"/>
              </a:ext>
            </a:extLst>
          </p:cNvPr>
          <p:cNvPicPr>
            <a:picLocks noChangeAspect="1"/>
          </p:cNvPicPr>
          <p:nvPr/>
        </p:nvPicPr>
        <p:blipFill>
          <a:blip r:embed="rId4"/>
          <a:stretch>
            <a:fillRect/>
          </a:stretch>
        </p:blipFill>
        <p:spPr>
          <a:xfrm>
            <a:off x="8126980" y="4392538"/>
            <a:ext cx="3864658" cy="1339674"/>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942941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Predicting Sentiments</a:t>
            </a:r>
          </a:p>
        </p:txBody>
      </p:sp>
      <p:pic>
        <p:nvPicPr>
          <p:cNvPr id="6" name="Picture 7" descr="Text&#10;&#10;Description automatically generated">
            <a:extLst>
              <a:ext uri="{FF2B5EF4-FFF2-40B4-BE49-F238E27FC236}">
                <a16:creationId xmlns:a16="http://schemas.microsoft.com/office/drawing/2014/main" id="{46F9639C-25ED-4912-2583-CA7627273429}"/>
              </a:ext>
            </a:extLst>
          </p:cNvPr>
          <p:cNvPicPr>
            <a:picLocks noChangeAspect="1"/>
          </p:cNvPicPr>
          <p:nvPr/>
        </p:nvPicPr>
        <p:blipFill>
          <a:blip r:embed="rId2"/>
          <a:stretch>
            <a:fillRect/>
          </a:stretch>
        </p:blipFill>
        <p:spPr>
          <a:xfrm>
            <a:off x="619449" y="2700456"/>
            <a:ext cx="5479811" cy="3312426"/>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82D4B2B6-D393-EBCF-C0D5-B37CE3646241}"/>
              </a:ext>
            </a:extLst>
          </p:cNvPr>
          <p:cNvPicPr>
            <a:picLocks noChangeAspect="1"/>
          </p:cNvPicPr>
          <p:nvPr/>
        </p:nvPicPr>
        <p:blipFill>
          <a:blip r:embed="rId3"/>
          <a:stretch>
            <a:fillRect/>
          </a:stretch>
        </p:blipFill>
        <p:spPr>
          <a:xfrm>
            <a:off x="6205639" y="3626725"/>
            <a:ext cx="5830822" cy="1370243"/>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57875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1D699-6AEC-A0AE-F8BA-29C7419983AE}"/>
              </a:ext>
            </a:extLst>
          </p:cNvPr>
          <p:cNvSpPr txBox="1"/>
          <p:nvPr/>
        </p:nvSpPr>
        <p:spPr>
          <a:xfrm>
            <a:off x="457200" y="732348"/>
            <a:ext cx="6159160" cy="22407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solidFill>
                  <a:srgbClr val="FFFFFF"/>
                </a:solidFill>
                <a:latin typeface="+mj-lt"/>
                <a:ea typeface="+mj-ea"/>
                <a:cs typeface="+mj-cs"/>
              </a:rPr>
              <a:t> Results of Model using Tf-idf</a:t>
            </a:r>
          </a:p>
        </p:txBody>
      </p:sp>
      <p:sp>
        <p:nvSpPr>
          <p:cNvPr id="6" name="TextBox 5">
            <a:extLst>
              <a:ext uri="{FF2B5EF4-FFF2-40B4-BE49-F238E27FC236}">
                <a16:creationId xmlns:a16="http://schemas.microsoft.com/office/drawing/2014/main" id="{59B86C12-4CD6-441D-D12C-F3E2F1F82B23}"/>
              </a:ext>
            </a:extLst>
          </p:cNvPr>
          <p:cNvSpPr txBox="1"/>
          <p:nvPr/>
        </p:nvSpPr>
        <p:spPr>
          <a:xfrm>
            <a:off x="457200" y="3264832"/>
            <a:ext cx="6159160" cy="299898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spcAft>
                <a:spcPts val="600"/>
              </a:spcAft>
              <a:buClr>
                <a:schemeClr val="bg1"/>
              </a:buClr>
              <a:buSzPct val="75000"/>
              <a:buFont typeface="+mj-lt"/>
              <a:buAutoNum type="arabicPeriod"/>
            </a:pPr>
            <a:r>
              <a:rPr lang="en-US" sz="1400" b="1">
                <a:solidFill>
                  <a:srgbClr val="FFFFFF"/>
                </a:solidFill>
              </a:rPr>
              <a:t>conclusions:</a:t>
            </a:r>
          </a:p>
          <a:p>
            <a:pPr marL="228600" indent="-228600">
              <a:spcAft>
                <a:spcPts val="600"/>
              </a:spcAft>
              <a:buClr>
                <a:schemeClr val="bg1"/>
              </a:buClr>
              <a:buSzPct val="75000"/>
              <a:buFont typeface="+mj-lt"/>
              <a:buAutoNum type="arabicPeriod"/>
            </a:pPr>
            <a:r>
              <a:rPr lang="en-US" sz="1400">
                <a:solidFill>
                  <a:srgbClr val="FFFFFF"/>
                </a:solidFill>
              </a:rPr>
              <a:t>- SVM outperformed the other models on both the train and test sets, achieving an accuracy of 99.98% on the train set and 98.74% on the test set.</a:t>
            </a:r>
          </a:p>
          <a:p>
            <a:pPr marL="228600" indent="-228600">
              <a:spcAft>
                <a:spcPts val="600"/>
              </a:spcAft>
              <a:buClr>
                <a:schemeClr val="bg1"/>
              </a:buClr>
              <a:buSzPct val="75000"/>
              <a:buFont typeface="+mj-lt"/>
              <a:buAutoNum type="arabicPeriod"/>
            </a:pPr>
            <a:r>
              <a:rPr lang="en-US" sz="1400">
                <a:solidFill>
                  <a:srgbClr val="FFFFFF"/>
                </a:solidFill>
              </a:rPr>
              <a:t>- Logistic regression also performed well, achieving an accuracy of 98.86% on the train set and 96.60% on the test set.</a:t>
            </a:r>
          </a:p>
          <a:p>
            <a:pPr marL="228600" indent="-228600">
              <a:spcAft>
                <a:spcPts val="600"/>
              </a:spcAft>
              <a:buClr>
                <a:schemeClr val="bg1"/>
              </a:buClr>
              <a:buSzPct val="75000"/>
              <a:buFont typeface="+mj-lt"/>
              <a:buAutoNum type="arabicPeriod"/>
            </a:pPr>
            <a:r>
              <a:rPr lang="en-US" sz="1400">
                <a:solidFill>
                  <a:srgbClr val="FFFFFF"/>
                </a:solidFill>
              </a:rPr>
              <a:t>- Naive Bayes had the lowest performance of the models evaluated, achieving an accuracy of 94.92% on the train set and 91.25% on the test set.</a:t>
            </a:r>
          </a:p>
          <a:p>
            <a:pPr marL="228600" indent="-228600">
              <a:spcAft>
                <a:spcPts val="600"/>
              </a:spcAft>
              <a:buClr>
                <a:schemeClr val="bg1"/>
              </a:buClr>
              <a:buSzPct val="75000"/>
              <a:buFont typeface="+mj-lt"/>
              <a:buAutoNum type="arabicPeriod"/>
            </a:pPr>
            <a:r>
              <a:rPr lang="en-US" sz="1400">
                <a:solidFill>
                  <a:srgbClr val="FFFFFF"/>
                </a:solidFill>
              </a:rPr>
              <a:t>- Random forest and XGBoost both achieved perfect accuracy on the train set, but their test set performances were not as high as the other models.</a:t>
            </a:r>
          </a:p>
        </p:txBody>
      </p:sp>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srcRect t="20150" r="6" b="7247"/>
          <a:stretch/>
        </p:blipFill>
        <p:spPr>
          <a:xfrm>
            <a:off x="7101125" y="721081"/>
            <a:ext cx="4774393" cy="2686585"/>
          </a:xfrm>
          <a:prstGeom prst="rect">
            <a:avLst/>
          </a:prstGeom>
        </p:spPr>
      </p:pic>
      <p:pic>
        <p:nvPicPr>
          <p:cNvPr id="3" name="Picture 5" descr="Table&#10;&#10;Description automatically generated">
            <a:extLst>
              <a:ext uri="{FF2B5EF4-FFF2-40B4-BE49-F238E27FC236}">
                <a16:creationId xmlns:a16="http://schemas.microsoft.com/office/drawing/2014/main" id="{BF5CCE06-AB1C-00F8-839B-ECF43AD003C2}"/>
              </a:ext>
            </a:extLst>
          </p:cNvPr>
          <p:cNvPicPr>
            <a:picLocks noChangeAspect="1"/>
          </p:cNvPicPr>
          <p:nvPr/>
        </p:nvPicPr>
        <p:blipFill>
          <a:blip r:embed="rId3"/>
          <a:stretch>
            <a:fillRect/>
          </a:stretch>
        </p:blipFill>
        <p:spPr>
          <a:xfrm>
            <a:off x="7312773" y="3561815"/>
            <a:ext cx="4351099" cy="2686585"/>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130761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03DCFBA3-B9DE-A970-805C-B7860EE46C4D}"/>
              </a:ext>
            </a:extLst>
          </p:cNvPr>
          <p:cNvSpPr txBox="1"/>
          <p:nvPr/>
        </p:nvSpPr>
        <p:spPr>
          <a:xfrm>
            <a:off x="3966882" y="3028389"/>
            <a:ext cx="44403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Pretrained word2vec model</a:t>
            </a:r>
            <a:endParaRPr lang="en-US" sz="2400" b="1"/>
          </a:p>
        </p:txBody>
      </p:sp>
    </p:spTree>
    <p:extLst>
      <p:ext uri="{BB962C8B-B14F-4D97-AF65-F5344CB8AC3E}">
        <p14:creationId xmlns:p14="http://schemas.microsoft.com/office/powerpoint/2010/main" val="2573675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Logistic Regression</a:t>
            </a:r>
          </a:p>
        </p:txBody>
      </p:sp>
      <p:pic>
        <p:nvPicPr>
          <p:cNvPr id="6" name="Picture 6" descr="Chart&#10;&#10;Description automatically generated">
            <a:extLst>
              <a:ext uri="{FF2B5EF4-FFF2-40B4-BE49-F238E27FC236}">
                <a16:creationId xmlns:a16="http://schemas.microsoft.com/office/drawing/2014/main" id="{613785EB-6F2F-AD39-B694-9304F102BBDC}"/>
              </a:ext>
            </a:extLst>
          </p:cNvPr>
          <p:cNvPicPr>
            <a:picLocks noChangeAspect="1"/>
          </p:cNvPicPr>
          <p:nvPr/>
        </p:nvPicPr>
        <p:blipFill>
          <a:blip r:embed="rId2"/>
          <a:stretch>
            <a:fillRect/>
          </a:stretch>
        </p:blipFill>
        <p:spPr>
          <a:xfrm>
            <a:off x="6795171" y="3159897"/>
            <a:ext cx="3674383" cy="2976251"/>
          </a:xfrm>
          <a:prstGeom prst="rect">
            <a:avLst/>
          </a:prstGeom>
        </p:spPr>
      </p:pic>
      <p:pic>
        <p:nvPicPr>
          <p:cNvPr id="3" name="Picture 5" descr="Table&#10;&#10;Description automatically generated">
            <a:extLst>
              <a:ext uri="{FF2B5EF4-FFF2-40B4-BE49-F238E27FC236}">
                <a16:creationId xmlns:a16="http://schemas.microsoft.com/office/drawing/2014/main" id="{3D9DDADF-7F83-0EE0-123D-DEEF54E9C055}"/>
              </a:ext>
            </a:extLst>
          </p:cNvPr>
          <p:cNvPicPr>
            <a:picLocks noChangeAspect="1"/>
          </p:cNvPicPr>
          <p:nvPr/>
        </p:nvPicPr>
        <p:blipFill>
          <a:blip r:embed="rId3"/>
          <a:stretch>
            <a:fillRect/>
          </a:stretch>
        </p:blipFill>
        <p:spPr>
          <a:xfrm>
            <a:off x="1230227" y="3159897"/>
            <a:ext cx="4771207"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40367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Support Vector Machine</a:t>
            </a:r>
          </a:p>
        </p:txBody>
      </p:sp>
      <p:pic>
        <p:nvPicPr>
          <p:cNvPr id="8" name="Picture 8" descr="A picture containing graphical user interface&#10;&#10;Description automatically generated">
            <a:extLst>
              <a:ext uri="{FF2B5EF4-FFF2-40B4-BE49-F238E27FC236}">
                <a16:creationId xmlns:a16="http://schemas.microsoft.com/office/drawing/2014/main" id="{EFDDD708-E9CE-F318-CBF8-53C17CBF0247}"/>
              </a:ext>
            </a:extLst>
          </p:cNvPr>
          <p:cNvPicPr>
            <a:picLocks noChangeAspect="1"/>
          </p:cNvPicPr>
          <p:nvPr/>
        </p:nvPicPr>
        <p:blipFill>
          <a:blip r:embed="rId2"/>
          <a:stretch>
            <a:fillRect/>
          </a:stretch>
        </p:blipFill>
        <p:spPr>
          <a:xfrm>
            <a:off x="7271305" y="2745279"/>
            <a:ext cx="3747337" cy="2976251"/>
          </a:xfrm>
          <a:prstGeom prst="rect">
            <a:avLst/>
          </a:prstGeom>
        </p:spPr>
      </p:pic>
      <p:pic>
        <p:nvPicPr>
          <p:cNvPr id="4" name="Picture 7" descr="Table&#10;&#10;Description automatically generated">
            <a:extLst>
              <a:ext uri="{FF2B5EF4-FFF2-40B4-BE49-F238E27FC236}">
                <a16:creationId xmlns:a16="http://schemas.microsoft.com/office/drawing/2014/main" id="{8F18B321-9910-4CF3-BB2A-3AF0905AB8CB}"/>
              </a:ext>
            </a:extLst>
          </p:cNvPr>
          <p:cNvPicPr>
            <a:picLocks noChangeAspect="1"/>
          </p:cNvPicPr>
          <p:nvPr/>
        </p:nvPicPr>
        <p:blipFill>
          <a:blip r:embed="rId3"/>
          <a:stretch>
            <a:fillRect/>
          </a:stretch>
        </p:blipFill>
        <p:spPr>
          <a:xfrm>
            <a:off x="1779316" y="2745279"/>
            <a:ext cx="4329791"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407346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solidFill>
                <a:latin typeface="+mj-lt"/>
                <a:ea typeface="+mj-ea"/>
                <a:cs typeface="Posterama"/>
              </a:rPr>
              <a:t>K – Nearest Neighbor </a:t>
            </a:r>
          </a:p>
        </p:txBody>
      </p:sp>
      <p:pic>
        <p:nvPicPr>
          <p:cNvPr id="6" name="Picture 6">
            <a:extLst>
              <a:ext uri="{FF2B5EF4-FFF2-40B4-BE49-F238E27FC236}">
                <a16:creationId xmlns:a16="http://schemas.microsoft.com/office/drawing/2014/main" id="{1389C3E2-6445-AD45-3046-16DB3FAE2DEA}"/>
              </a:ext>
            </a:extLst>
          </p:cNvPr>
          <p:cNvPicPr>
            <a:picLocks noChangeAspect="1"/>
          </p:cNvPicPr>
          <p:nvPr/>
        </p:nvPicPr>
        <p:blipFill>
          <a:blip r:embed="rId2"/>
          <a:stretch>
            <a:fillRect/>
          </a:stretch>
        </p:blipFill>
        <p:spPr>
          <a:xfrm>
            <a:off x="6688600" y="2913368"/>
            <a:ext cx="3747337" cy="2976251"/>
          </a:xfrm>
          <a:prstGeom prst="rect">
            <a:avLst/>
          </a:prstGeom>
        </p:spPr>
      </p:pic>
      <p:pic>
        <p:nvPicPr>
          <p:cNvPr id="3" name="Picture 5" descr="Table&#10;&#10;Description automatically generated">
            <a:extLst>
              <a:ext uri="{FF2B5EF4-FFF2-40B4-BE49-F238E27FC236}">
                <a16:creationId xmlns:a16="http://schemas.microsoft.com/office/drawing/2014/main" id="{6FAF4738-AA50-C5F1-02D5-45B17AF4463B}"/>
              </a:ext>
            </a:extLst>
          </p:cNvPr>
          <p:cNvPicPr>
            <a:picLocks noChangeAspect="1"/>
          </p:cNvPicPr>
          <p:nvPr/>
        </p:nvPicPr>
        <p:blipFill>
          <a:blip r:embed="rId3"/>
          <a:stretch>
            <a:fillRect/>
          </a:stretch>
        </p:blipFill>
        <p:spPr>
          <a:xfrm>
            <a:off x="894051" y="2913368"/>
            <a:ext cx="4807209"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425332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Random Forest</a:t>
            </a:r>
          </a:p>
        </p:txBody>
      </p:sp>
      <p:pic>
        <p:nvPicPr>
          <p:cNvPr id="3" name="Picture 5">
            <a:extLst>
              <a:ext uri="{FF2B5EF4-FFF2-40B4-BE49-F238E27FC236}">
                <a16:creationId xmlns:a16="http://schemas.microsoft.com/office/drawing/2014/main" id="{F34FFF3C-BA70-9786-7655-4EF8D403F5CF}"/>
              </a:ext>
            </a:extLst>
          </p:cNvPr>
          <p:cNvPicPr>
            <a:picLocks noChangeAspect="1"/>
          </p:cNvPicPr>
          <p:nvPr/>
        </p:nvPicPr>
        <p:blipFill>
          <a:blip r:embed="rId2"/>
          <a:stretch>
            <a:fillRect/>
          </a:stretch>
        </p:blipFill>
        <p:spPr>
          <a:xfrm>
            <a:off x="2892189" y="2954226"/>
            <a:ext cx="6564516" cy="329398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79787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XGBoost</a:t>
            </a:r>
          </a:p>
        </p:txBody>
      </p:sp>
      <p:pic>
        <p:nvPicPr>
          <p:cNvPr id="4" name="Picture 5" descr="Chart&#10;&#10;Description automatically generated">
            <a:extLst>
              <a:ext uri="{FF2B5EF4-FFF2-40B4-BE49-F238E27FC236}">
                <a16:creationId xmlns:a16="http://schemas.microsoft.com/office/drawing/2014/main" id="{B89E27FD-B71E-478A-5ABF-F4B2A32D0FEE}"/>
              </a:ext>
            </a:extLst>
          </p:cNvPr>
          <p:cNvPicPr>
            <a:picLocks noChangeAspect="1"/>
          </p:cNvPicPr>
          <p:nvPr/>
        </p:nvPicPr>
        <p:blipFill>
          <a:blip r:embed="rId2"/>
          <a:stretch>
            <a:fillRect/>
          </a:stretch>
        </p:blipFill>
        <p:spPr>
          <a:xfrm>
            <a:off x="6565335" y="2913368"/>
            <a:ext cx="3747337" cy="2976251"/>
          </a:xfrm>
          <a:prstGeom prst="rect">
            <a:avLst/>
          </a:prstGeom>
        </p:spPr>
      </p:pic>
      <p:pic>
        <p:nvPicPr>
          <p:cNvPr id="3" name="Picture 3" descr="Table&#10;&#10;Description automatically generated">
            <a:extLst>
              <a:ext uri="{FF2B5EF4-FFF2-40B4-BE49-F238E27FC236}">
                <a16:creationId xmlns:a16="http://schemas.microsoft.com/office/drawing/2014/main" id="{13FCB4C0-6C0D-4B4C-F73B-2F3268713305}"/>
              </a:ext>
            </a:extLst>
          </p:cNvPr>
          <p:cNvPicPr>
            <a:picLocks noChangeAspect="1"/>
          </p:cNvPicPr>
          <p:nvPr/>
        </p:nvPicPr>
        <p:blipFill>
          <a:blip r:embed="rId3"/>
          <a:stretch>
            <a:fillRect/>
          </a:stretch>
        </p:blipFill>
        <p:spPr>
          <a:xfrm>
            <a:off x="815610" y="2969397"/>
            <a:ext cx="4468221"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84235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7DFC0-75F6-407A-85DB-329AB0E8DEDF}"/>
              </a:ext>
            </a:extLst>
          </p:cNvPr>
          <p:cNvSpPr txBox="1"/>
          <p:nvPr/>
        </p:nvSpPr>
        <p:spPr>
          <a:xfrm>
            <a:off x="457200" y="732348"/>
            <a:ext cx="6159160" cy="22407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solidFill>
                  <a:srgbClr val="FFFFFF"/>
                </a:solidFill>
                <a:latin typeface="+mj-lt"/>
                <a:ea typeface="+mj-ea"/>
                <a:cs typeface="+mj-cs"/>
              </a:rPr>
              <a:t>Results of Pretrained Word2vec model</a:t>
            </a:r>
          </a:p>
        </p:txBody>
      </p:sp>
      <p:sp>
        <p:nvSpPr>
          <p:cNvPr id="6" name="TextBox 5">
            <a:extLst>
              <a:ext uri="{FF2B5EF4-FFF2-40B4-BE49-F238E27FC236}">
                <a16:creationId xmlns:a16="http://schemas.microsoft.com/office/drawing/2014/main" id="{070D63E8-D35A-6D3A-EFFD-FDC1EBC25DF5}"/>
              </a:ext>
            </a:extLst>
          </p:cNvPr>
          <p:cNvSpPr txBox="1"/>
          <p:nvPr/>
        </p:nvSpPr>
        <p:spPr>
          <a:xfrm>
            <a:off x="457200" y="3264832"/>
            <a:ext cx="6159160" cy="299898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spcAft>
                <a:spcPts val="600"/>
              </a:spcAft>
              <a:buClr>
                <a:schemeClr val="bg1"/>
              </a:buClr>
              <a:buSzPct val="75000"/>
              <a:buFont typeface="+mj-lt"/>
              <a:buAutoNum type="arabicPeriod"/>
            </a:pPr>
            <a:r>
              <a:rPr lang="en-US" sz="1700">
                <a:solidFill>
                  <a:srgbClr val="FFFFFF"/>
                </a:solidFill>
              </a:rPr>
              <a:t>it can be concluded that: </a:t>
            </a:r>
          </a:p>
          <a:p>
            <a:pPr marL="228600" indent="-228600">
              <a:spcAft>
                <a:spcPts val="600"/>
              </a:spcAft>
              <a:buClr>
                <a:schemeClr val="bg1"/>
              </a:buClr>
              <a:buSzPct val="75000"/>
              <a:buFont typeface="+mj-lt"/>
              <a:buAutoNum type="arabicPeriod"/>
            </a:pPr>
            <a:r>
              <a:rPr lang="en-US" sz="1700">
                <a:solidFill>
                  <a:srgbClr val="FFFFFF"/>
                </a:solidFill>
              </a:rPr>
              <a:t>- All models achieved high training accuracy above 94%, indicating that they were able to fit the training data well. </a:t>
            </a:r>
          </a:p>
          <a:p>
            <a:pPr marL="228600" indent="-228600">
              <a:spcAft>
                <a:spcPts val="600"/>
              </a:spcAft>
              <a:buClr>
                <a:schemeClr val="bg1"/>
              </a:buClr>
              <a:buSzPct val="75000"/>
              <a:buFont typeface="+mj-lt"/>
              <a:buAutoNum type="arabicPeriod"/>
            </a:pPr>
            <a:r>
              <a:rPr lang="en-US" sz="1700">
                <a:solidFill>
                  <a:srgbClr val="FFFFFF"/>
                </a:solidFill>
              </a:rPr>
              <a:t>- SVM and KNN achieved the highest testing accuracy above 97%, indicating that they performed well on the unseen testing data. </a:t>
            </a:r>
          </a:p>
          <a:p>
            <a:pPr marL="228600" indent="-228600">
              <a:spcAft>
                <a:spcPts val="600"/>
              </a:spcAft>
              <a:buClr>
                <a:schemeClr val="bg1"/>
              </a:buClr>
              <a:buSzPct val="75000"/>
              <a:buFont typeface="+mj-lt"/>
              <a:buAutoNum type="arabicPeriod"/>
            </a:pPr>
            <a:r>
              <a:rPr lang="en-US" sz="1700">
                <a:solidFill>
                  <a:srgbClr val="FFFFFF"/>
                </a:solidFill>
              </a:rPr>
              <a:t>- Random forest achieved the lowest testing accuracy 92.7%, while all other models achieved testing accuracy above 91%, indicating that Random forest may not be the best model for this dataset.</a:t>
            </a:r>
          </a:p>
        </p:txBody>
      </p:sp>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srcRect t="20150" r="6" b="7247"/>
          <a:stretch/>
        </p:blipFill>
        <p:spPr>
          <a:xfrm>
            <a:off x="7101125" y="721081"/>
            <a:ext cx="4774393" cy="2686585"/>
          </a:xfrm>
          <a:prstGeom prst="rect">
            <a:avLst/>
          </a:prstGeom>
        </p:spPr>
      </p:pic>
      <p:pic>
        <p:nvPicPr>
          <p:cNvPr id="3" name="Picture 5" descr="Table&#10;&#10;Description automatically generated">
            <a:extLst>
              <a:ext uri="{FF2B5EF4-FFF2-40B4-BE49-F238E27FC236}">
                <a16:creationId xmlns:a16="http://schemas.microsoft.com/office/drawing/2014/main" id="{E92AC837-29C0-211A-758C-98E8ABA32E43}"/>
              </a:ext>
            </a:extLst>
          </p:cNvPr>
          <p:cNvPicPr>
            <a:picLocks noChangeAspect="1"/>
          </p:cNvPicPr>
          <p:nvPr/>
        </p:nvPicPr>
        <p:blipFill>
          <a:blip r:embed="rId3"/>
          <a:stretch>
            <a:fillRect/>
          </a:stretch>
        </p:blipFill>
        <p:spPr>
          <a:xfrm>
            <a:off x="6983514" y="3561815"/>
            <a:ext cx="5009618" cy="2663844"/>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pic>
        <p:nvPicPr>
          <p:cNvPr id="8" name="Picture 7">
            <a:extLst>
              <a:ext uri="{FF2B5EF4-FFF2-40B4-BE49-F238E27FC236}">
                <a16:creationId xmlns:a16="http://schemas.microsoft.com/office/drawing/2014/main" id="{770E02A5-7A50-8194-8539-97A827813443}"/>
              </a:ext>
            </a:extLst>
          </p:cNvPr>
          <p:cNvPicPr>
            <a:picLocks noChangeAspect="1"/>
          </p:cNvPicPr>
          <p:nvPr/>
        </p:nvPicPr>
        <p:blipFill>
          <a:blip r:embed="rId5"/>
          <a:stretch>
            <a:fillRect/>
          </a:stretch>
        </p:blipFill>
        <p:spPr>
          <a:xfrm>
            <a:off x="535828" y="2643735"/>
            <a:ext cx="5827463" cy="533446"/>
          </a:xfrm>
          <a:prstGeom prst="rect">
            <a:avLst/>
          </a:prstGeom>
        </p:spPr>
      </p:pic>
    </p:spTree>
    <p:extLst>
      <p:ext uri="{BB962C8B-B14F-4D97-AF65-F5344CB8AC3E}">
        <p14:creationId xmlns:p14="http://schemas.microsoft.com/office/powerpoint/2010/main" val="284813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6" name="TextBox 1">
            <a:extLst>
              <a:ext uri="{FF2B5EF4-FFF2-40B4-BE49-F238E27FC236}">
                <a16:creationId xmlns:a16="http://schemas.microsoft.com/office/drawing/2014/main" id="{B2F3C43C-9D22-692A-332C-CD41E8E831B2}"/>
              </a:ext>
            </a:extLst>
          </p:cNvPr>
          <p:cNvSpPr txBox="1"/>
          <p:nvPr/>
        </p:nvSpPr>
        <p:spPr>
          <a:xfrm>
            <a:off x="280416" y="269"/>
            <a:ext cx="9712423" cy="6232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a:solidFill>
                  <a:srgbClr val="002776"/>
                </a:solidFill>
                <a:latin typeface="Eras Medium ITC" panose="020B0602030504020804" pitchFamily="34" charset="0"/>
                <a:ea typeface="Arial"/>
                <a:cs typeface="Arial"/>
                <a:sym typeface="Arial"/>
              </a:rPr>
              <a:t>Project Architecture / Project Flow</a:t>
            </a:r>
            <a:endParaRPr lang="en-US" sz="2800">
              <a:solidFill>
                <a:srgbClr val="000000"/>
              </a:solidFill>
              <a:latin typeface="Eras Medium ITC" panose="020B0602030504020804" pitchFamily="34" charset="0"/>
              <a:ea typeface="Arial"/>
              <a:cs typeface="Arial"/>
              <a:sym typeface="Arial"/>
            </a:endParaRPr>
          </a:p>
          <a:p>
            <a:endParaRPr lang="en-IN">
              <a:latin typeface="Eras Medium ITC" panose="020B0602030504020804" pitchFamily="34" charset="0"/>
            </a:endParaRPr>
          </a:p>
        </p:txBody>
      </p:sp>
      <p:graphicFrame>
        <p:nvGraphicFramePr>
          <p:cNvPr id="7" name="Diagram 6">
            <a:extLst>
              <a:ext uri="{FF2B5EF4-FFF2-40B4-BE49-F238E27FC236}">
                <a16:creationId xmlns:a16="http://schemas.microsoft.com/office/drawing/2014/main" id="{7FC3B2A7-819B-D2A5-0EFD-F0200B2E7048}"/>
              </a:ext>
            </a:extLst>
          </p:cNvPr>
          <p:cNvGraphicFramePr/>
          <p:nvPr>
            <p:extLst>
              <p:ext uri="{D42A27DB-BD31-4B8C-83A1-F6EECF244321}">
                <p14:modId xmlns:p14="http://schemas.microsoft.com/office/powerpoint/2010/main" val="4043463168"/>
              </p:ext>
            </p:extLst>
          </p:nvPr>
        </p:nvGraphicFramePr>
        <p:xfrm>
          <a:off x="302828" y="493160"/>
          <a:ext cx="11595512" cy="1592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60" name="TextBox 559">
            <a:extLst>
              <a:ext uri="{FF2B5EF4-FFF2-40B4-BE49-F238E27FC236}">
                <a16:creationId xmlns:a16="http://schemas.microsoft.com/office/drawing/2014/main" id="{1D3982AF-1960-784D-4C39-2D2147131C2A}"/>
              </a:ext>
            </a:extLst>
          </p:cNvPr>
          <p:cNvSpPr txBox="1"/>
          <p:nvPr/>
        </p:nvSpPr>
        <p:spPr>
          <a:xfrm>
            <a:off x="-8406" y="1963830"/>
            <a:ext cx="4008904" cy="36702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b="1">
                <a:ea typeface="+mn-lt"/>
                <a:cs typeface="+mn-lt"/>
              </a:rPr>
              <a:t>Remove both the leading and the trailing </a:t>
            </a:r>
          </a:p>
          <a:p>
            <a:r>
              <a:rPr lang="en-US" sz="1200" b="1">
                <a:ea typeface="+mn-lt"/>
                <a:cs typeface="+mn-lt"/>
              </a:rPr>
              <a:t>    characters removes empty strings, because </a:t>
            </a:r>
          </a:p>
          <a:p>
            <a:r>
              <a:rPr lang="en-US" sz="1200" b="1">
                <a:ea typeface="+mn-lt"/>
                <a:cs typeface="+mn-lt"/>
              </a:rPr>
              <a:t>    they are considered in python as false joining </a:t>
            </a:r>
          </a:p>
          <a:p>
            <a:r>
              <a:rPr lang="en-US" sz="1200" b="1">
                <a:ea typeface="+mn-lt"/>
                <a:cs typeface="+mn-lt"/>
              </a:rPr>
              <a:t>    the list into one string/text</a:t>
            </a:r>
            <a:endParaRPr lang="en-US" sz="1200" b="1"/>
          </a:p>
          <a:p>
            <a:endParaRPr lang="en-US" sz="1200" b="1">
              <a:ea typeface="+mn-lt"/>
              <a:cs typeface="+mn-lt"/>
            </a:endParaRPr>
          </a:p>
          <a:p>
            <a:pPr marL="171450" indent="-171450">
              <a:buFont typeface="Arial"/>
              <a:buChar char="•"/>
            </a:pPr>
            <a:r>
              <a:rPr lang="en-US" sz="1200" b="1">
                <a:ea typeface="+mn-lt"/>
                <a:cs typeface="+mn-lt"/>
              </a:rPr>
              <a:t>Remove twitter username handles from a given</a:t>
            </a:r>
          </a:p>
          <a:p>
            <a:r>
              <a:rPr lang="en-US" sz="1200" b="1">
                <a:ea typeface="+mn-lt"/>
                <a:cs typeface="+mn-lt"/>
              </a:rPr>
              <a:t>    twitter text. (Removes @usernames)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Again joining the list into one string/text</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punctuations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https or </a:t>
            </a:r>
            <a:r>
              <a:rPr lang="en-US" sz="1200" b="1" err="1">
                <a:ea typeface="+mn-lt"/>
                <a:cs typeface="+mn-lt"/>
              </a:rPr>
              <a:t>url</a:t>
            </a:r>
            <a:r>
              <a:rPr lang="en-US" sz="1200" b="1">
                <a:ea typeface="+mn-lt"/>
                <a:cs typeface="+mn-lt"/>
              </a:rPr>
              <a:t> within text</a:t>
            </a:r>
            <a:endParaRPr lang="en-US"/>
          </a:p>
          <a:p>
            <a:pPr marL="171450" indent="-171450">
              <a:buFont typeface="Arial"/>
              <a:buChar char="•"/>
            </a:pPr>
            <a:endParaRPr lang="en-US" sz="1200" b="1"/>
          </a:p>
          <a:p>
            <a:pPr marL="171450" indent="-171450">
              <a:buFont typeface="Arial"/>
              <a:buChar char="•"/>
            </a:pPr>
            <a:r>
              <a:rPr lang="en-US" sz="1200" b="1">
                <a:ea typeface="+mn-lt"/>
                <a:cs typeface="+mn-lt"/>
              </a:rPr>
              <a:t>Converting into text tokens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Tokenization</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a:t>
            </a:r>
            <a:r>
              <a:rPr lang="en-US" sz="1200" b="1" err="1">
                <a:ea typeface="+mn-lt"/>
                <a:cs typeface="+mn-lt"/>
              </a:rPr>
              <a:t>stopwords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Normalize the data</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Stemming (optional)</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Lemmatization</a:t>
            </a:r>
            <a:endParaRPr lang="en-US" sz="1200" b="1"/>
          </a:p>
          <a:p>
            <a:pPr algn="l"/>
            <a:endParaRPr lang="en-US" sz="1200" b="1"/>
          </a:p>
        </p:txBody>
      </p:sp>
    </p:spTree>
    <p:extLst>
      <p:ext uri="{BB962C8B-B14F-4D97-AF65-F5344CB8AC3E}">
        <p14:creationId xmlns:p14="http://schemas.microsoft.com/office/powerpoint/2010/main" val="1482322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3" name="TextBox 2">
            <a:extLst>
              <a:ext uri="{FF2B5EF4-FFF2-40B4-BE49-F238E27FC236}">
                <a16:creationId xmlns:a16="http://schemas.microsoft.com/office/drawing/2014/main" id="{02B82DA4-273C-0E98-3886-14D3FF694E7D}"/>
              </a:ext>
            </a:extLst>
          </p:cNvPr>
          <p:cNvSpPr txBox="1"/>
          <p:nvPr/>
        </p:nvSpPr>
        <p:spPr>
          <a:xfrm>
            <a:off x="4538382" y="2972360"/>
            <a:ext cx="31292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Model Deployment</a:t>
            </a:r>
          </a:p>
        </p:txBody>
      </p:sp>
    </p:spTree>
    <p:extLst>
      <p:ext uri="{BB962C8B-B14F-4D97-AF65-F5344CB8AC3E}">
        <p14:creationId xmlns:p14="http://schemas.microsoft.com/office/powerpoint/2010/main" val="3528864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3" name="Picture 2">
            <a:extLst>
              <a:ext uri="{FF2B5EF4-FFF2-40B4-BE49-F238E27FC236}">
                <a16:creationId xmlns:a16="http://schemas.microsoft.com/office/drawing/2014/main" id="{7FB8602F-89DA-7D04-494F-D64CC6CEAC4D}"/>
              </a:ext>
            </a:extLst>
          </p:cNvPr>
          <p:cNvPicPr>
            <a:picLocks noChangeAspect="1"/>
          </p:cNvPicPr>
          <p:nvPr/>
        </p:nvPicPr>
        <p:blipFill>
          <a:blip r:embed="rId4"/>
          <a:stretch>
            <a:fillRect/>
          </a:stretch>
        </p:blipFill>
        <p:spPr>
          <a:xfrm>
            <a:off x="1706254" y="191242"/>
            <a:ext cx="8370997" cy="1904435"/>
          </a:xfrm>
          <a:prstGeom prst="rect">
            <a:avLst/>
          </a:prstGeom>
        </p:spPr>
      </p:pic>
      <p:pic>
        <p:nvPicPr>
          <p:cNvPr id="7" name="Picture 6">
            <a:extLst>
              <a:ext uri="{FF2B5EF4-FFF2-40B4-BE49-F238E27FC236}">
                <a16:creationId xmlns:a16="http://schemas.microsoft.com/office/drawing/2014/main" id="{C82A1315-DD7C-219D-FA0C-0137121238D1}"/>
              </a:ext>
            </a:extLst>
          </p:cNvPr>
          <p:cNvPicPr>
            <a:picLocks noChangeAspect="1"/>
          </p:cNvPicPr>
          <p:nvPr/>
        </p:nvPicPr>
        <p:blipFill>
          <a:blip r:embed="rId5"/>
          <a:stretch>
            <a:fillRect/>
          </a:stretch>
        </p:blipFill>
        <p:spPr>
          <a:xfrm>
            <a:off x="1706254" y="2203523"/>
            <a:ext cx="8370994" cy="1923686"/>
          </a:xfrm>
          <a:prstGeom prst="rect">
            <a:avLst/>
          </a:prstGeom>
        </p:spPr>
      </p:pic>
      <p:pic>
        <p:nvPicPr>
          <p:cNvPr id="10" name="Picture 9">
            <a:extLst>
              <a:ext uri="{FF2B5EF4-FFF2-40B4-BE49-F238E27FC236}">
                <a16:creationId xmlns:a16="http://schemas.microsoft.com/office/drawing/2014/main" id="{8F645B4A-A0D4-532D-6A7B-6F7A8D937D15}"/>
              </a:ext>
            </a:extLst>
          </p:cNvPr>
          <p:cNvPicPr>
            <a:picLocks noChangeAspect="1"/>
          </p:cNvPicPr>
          <p:nvPr/>
        </p:nvPicPr>
        <p:blipFill>
          <a:blip r:embed="rId6"/>
          <a:stretch>
            <a:fillRect/>
          </a:stretch>
        </p:blipFill>
        <p:spPr>
          <a:xfrm>
            <a:off x="1706254" y="4282821"/>
            <a:ext cx="8370993" cy="2204564"/>
          </a:xfrm>
          <a:prstGeom prst="rect">
            <a:avLst/>
          </a:prstGeom>
        </p:spPr>
      </p:pic>
    </p:spTree>
    <p:extLst>
      <p:ext uri="{BB962C8B-B14F-4D97-AF65-F5344CB8AC3E}">
        <p14:creationId xmlns:p14="http://schemas.microsoft.com/office/powerpoint/2010/main" val="4186215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0" y="0"/>
            <a:ext cx="12188932" cy="6857988"/>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45" name="TextBox 44">
            <a:extLst>
              <a:ext uri="{FF2B5EF4-FFF2-40B4-BE49-F238E27FC236}">
                <a16:creationId xmlns:a16="http://schemas.microsoft.com/office/drawing/2014/main" id="{390D16F7-192E-F37F-6C29-FFEE70173DF9}"/>
              </a:ext>
            </a:extLst>
          </p:cNvPr>
          <p:cNvSpPr txBox="1"/>
          <p:nvPr/>
        </p:nvSpPr>
        <p:spPr>
          <a:xfrm>
            <a:off x="593893" y="797511"/>
            <a:ext cx="10667061" cy="5262979"/>
          </a:xfrm>
          <a:prstGeom prst="rect">
            <a:avLst/>
          </a:prstGeom>
          <a:noFill/>
        </p:spPr>
        <p:txBody>
          <a:bodyPr wrap="square">
            <a:spAutoFit/>
          </a:bodyPr>
          <a:lstStyle/>
          <a:p>
            <a:pPr marL="285750" indent="-285750">
              <a:buFont typeface="Arial" panose="020B0604020202020204" pitchFamily="34" charset="0"/>
              <a:buChar char="•"/>
            </a:pPr>
            <a:r>
              <a:rPr lang="en-US" sz="2400" dirty="0"/>
              <a:t>The necessary libraries and packages are imported, including </a:t>
            </a:r>
            <a:r>
              <a:rPr lang="en-US" sz="2400" dirty="0" err="1"/>
              <a:t>Streamlit</a:t>
            </a:r>
            <a:r>
              <a:rPr lang="en-US" sz="2400" dirty="0"/>
              <a:t>, Pandas, NumPy, NLTK, </a:t>
            </a:r>
            <a:r>
              <a:rPr lang="en-US" sz="2400" dirty="0" err="1"/>
              <a:t>BeautifulSoup</a:t>
            </a:r>
            <a:r>
              <a:rPr lang="en-US" sz="2400" dirty="0"/>
              <a:t> , </a:t>
            </a:r>
            <a:r>
              <a:rPr lang="en-US" sz="2400" dirty="0" err="1"/>
              <a:t>Gensim</a:t>
            </a:r>
            <a:r>
              <a:rPr lang="en-US" sz="2400" dirty="0"/>
              <a:t> , and Spacy. </a:t>
            </a:r>
          </a:p>
          <a:p>
            <a:pPr marL="285750" indent="-285750">
              <a:buFont typeface="Arial" panose="020B0604020202020204" pitchFamily="34" charset="0"/>
              <a:buChar char="•"/>
            </a:pPr>
            <a:r>
              <a:rPr lang="en-US" sz="2400" dirty="0"/>
              <a:t>The code defines a preprocess() function that removes HTML tags, non-alphabetical characters, digits, stop words, and lemmatizes the text. </a:t>
            </a:r>
          </a:p>
          <a:p>
            <a:pPr marL="285750" indent="-285750">
              <a:buFont typeface="Arial" panose="020B0604020202020204" pitchFamily="34" charset="0"/>
              <a:buChar char="•"/>
            </a:pPr>
            <a:r>
              <a:rPr lang="en-US" sz="2400" dirty="0"/>
              <a:t>The code loads the Vectorized TF-IDF model from the specified path and the KNN classifier that was trained on a preprocessed dataset of financial reviews. </a:t>
            </a:r>
          </a:p>
          <a:p>
            <a:pPr marL="285750" indent="-285750">
              <a:buFont typeface="Arial" panose="020B0604020202020204" pitchFamily="34" charset="0"/>
              <a:buChar char="•"/>
            </a:pPr>
            <a:r>
              <a:rPr lang="en-US" sz="2400" dirty="0"/>
              <a:t>The code defines a </a:t>
            </a:r>
            <a:r>
              <a:rPr lang="en-US" sz="2400" dirty="0" err="1"/>
              <a:t>Streamlit</a:t>
            </a:r>
            <a:r>
              <a:rPr lang="en-US" sz="2400" dirty="0"/>
              <a:t> app that allows users to enter a financial review text and, on button press, preprocesses the text, generates a TFIDF vector representation of the text, and predicts the sentiment of the text using the  KNN classifier.</a:t>
            </a:r>
          </a:p>
          <a:p>
            <a:pPr marL="285750" indent="-285750">
              <a:buFont typeface="Arial" panose="020B0604020202020204" pitchFamily="34" charset="0"/>
              <a:buChar char="•"/>
            </a:pPr>
            <a:r>
              <a:rPr lang="en-US" sz="2400" dirty="0"/>
              <a:t> The code displays the predicted sentiment of the text as a header in the </a:t>
            </a:r>
            <a:r>
              <a:rPr lang="en-US" sz="2400" dirty="0" err="1"/>
              <a:t>Streamlit</a:t>
            </a:r>
            <a:r>
              <a:rPr lang="en-US" sz="2400" dirty="0"/>
              <a:t> app, with the sentiment being either positive, neutral, or negative. </a:t>
            </a:r>
          </a:p>
        </p:txBody>
      </p:sp>
      <p:sp>
        <p:nvSpPr>
          <p:cNvPr id="47" name="TextBox 46">
            <a:extLst>
              <a:ext uri="{FF2B5EF4-FFF2-40B4-BE49-F238E27FC236}">
                <a16:creationId xmlns:a16="http://schemas.microsoft.com/office/drawing/2014/main" id="{E98D86ED-BD69-BE21-D939-C4E86B6280BE}"/>
              </a:ext>
            </a:extLst>
          </p:cNvPr>
          <p:cNvSpPr txBox="1"/>
          <p:nvPr/>
        </p:nvSpPr>
        <p:spPr>
          <a:xfrm>
            <a:off x="906583" y="332237"/>
            <a:ext cx="4279970" cy="461665"/>
          </a:xfrm>
          <a:prstGeom prst="rect">
            <a:avLst/>
          </a:prstGeom>
          <a:noFill/>
        </p:spPr>
        <p:txBody>
          <a:bodyPr wrap="square">
            <a:spAutoFit/>
          </a:bodyPr>
          <a:lstStyle/>
          <a:p>
            <a:r>
              <a:rPr lang="en-US" sz="2400" b="1" u="sng" dirty="0">
                <a:solidFill>
                  <a:srgbClr val="FF0000"/>
                </a:solidFill>
              </a:rPr>
              <a:t>Summary of Deployment</a:t>
            </a:r>
          </a:p>
        </p:txBody>
      </p:sp>
    </p:spTree>
    <p:extLst>
      <p:ext uri="{BB962C8B-B14F-4D97-AF65-F5344CB8AC3E}">
        <p14:creationId xmlns:p14="http://schemas.microsoft.com/office/powerpoint/2010/main" val="1107303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3" name="TextBox 2">
            <a:extLst>
              <a:ext uri="{FF2B5EF4-FFF2-40B4-BE49-F238E27FC236}">
                <a16:creationId xmlns:a16="http://schemas.microsoft.com/office/drawing/2014/main" id="{02B82DA4-273C-0E98-3886-14D3FF694E7D}"/>
              </a:ext>
            </a:extLst>
          </p:cNvPr>
          <p:cNvSpPr txBox="1"/>
          <p:nvPr/>
        </p:nvSpPr>
        <p:spPr>
          <a:xfrm>
            <a:off x="5177117" y="2972360"/>
            <a:ext cx="18405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Thank You</a:t>
            </a:r>
          </a:p>
        </p:txBody>
      </p:sp>
    </p:spTree>
    <p:extLst>
      <p:ext uri="{BB962C8B-B14F-4D97-AF65-F5344CB8AC3E}">
        <p14:creationId xmlns:p14="http://schemas.microsoft.com/office/powerpoint/2010/main" val="142380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6" name="Title 1">
            <a:extLst>
              <a:ext uri="{FF2B5EF4-FFF2-40B4-BE49-F238E27FC236}">
                <a16:creationId xmlns:a16="http://schemas.microsoft.com/office/drawing/2014/main" id="{DFB2F590-1B8E-38B4-8C76-A6499E842918}"/>
              </a:ext>
            </a:extLst>
          </p:cNvPr>
          <p:cNvSpPr>
            <a:spLocks noGrp="1"/>
          </p:cNvSpPr>
          <p:nvPr/>
        </p:nvSpPr>
        <p:spPr>
          <a:xfrm>
            <a:off x="4047565" y="316752"/>
            <a:ext cx="3868271" cy="72856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t>INTRODUCTION</a:t>
            </a:r>
            <a:b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br>
            <a:endParaRPr lang="en-US"/>
          </a:p>
        </p:txBody>
      </p:sp>
      <p:sp>
        <p:nvSpPr>
          <p:cNvPr id="7" name="Content Placeholder 2">
            <a:extLst>
              <a:ext uri="{FF2B5EF4-FFF2-40B4-BE49-F238E27FC236}">
                <a16:creationId xmlns:a16="http://schemas.microsoft.com/office/drawing/2014/main" id="{D947A609-ECC4-6FBD-00DB-BA38924CFD27}"/>
              </a:ext>
            </a:extLst>
          </p:cNvPr>
          <p:cNvSpPr>
            <a:spLocks noGrp="1"/>
          </p:cNvSpPr>
          <p:nvPr/>
        </p:nvSpPr>
        <p:spPr>
          <a:xfrm>
            <a:off x="723900" y="1153271"/>
            <a:ext cx="10515600" cy="52295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a:latin typeface="Söhne"/>
              </a:rPr>
              <a:t>Financial sentiment analysis is the process of extracting and analyzing the opinions, emotions, and attitudes expressed in financial data such as news articles, social media posts, and company filings. </a:t>
            </a:r>
          </a:p>
          <a:p>
            <a:pPr algn="l"/>
            <a:r>
              <a:rPr lang="en-US" sz="2400">
                <a:latin typeface="Söhne"/>
              </a:rPr>
              <a:t>It is used to gain insights into the market sentiment about a particular company or financial asset, which can be useful in making investment decisions.</a:t>
            </a:r>
          </a:p>
          <a:p>
            <a:r>
              <a:rPr lang="en-US" sz="2400">
                <a:latin typeface="Söhne"/>
              </a:rPr>
              <a:t>Sentiment analysis in finance involves applying natural language processing (NLP) techniques to automatically categorize the sentiment of financial news articles, tweets, and other data sources as either positive, negative, or neutral.</a:t>
            </a:r>
          </a:p>
          <a:p>
            <a:r>
              <a:rPr lang="en-US" sz="2400">
                <a:latin typeface="Söhne"/>
              </a:rPr>
              <a:t>The output of sentiment analysis can be used to determine market sentiment about a particular asset or company, and can be used to predict future price movements</a:t>
            </a:r>
            <a:endParaRPr lang="en-US" sz="2400">
              <a:highlight>
                <a:srgbClr val="00FF00"/>
              </a:highlight>
              <a:latin typeface="Söhne"/>
            </a:endParaRPr>
          </a:p>
          <a:p>
            <a:pPr marL="0" indent="0">
              <a:buNone/>
            </a:pPr>
            <a:endParaRPr lang="en-US">
              <a:solidFill>
                <a:schemeClr val="bg2">
                  <a:lumMod val="10000"/>
                </a:schemeClr>
              </a:solidFill>
            </a:endParaRPr>
          </a:p>
        </p:txBody>
      </p:sp>
    </p:spTree>
    <p:extLst>
      <p:ext uri="{BB962C8B-B14F-4D97-AF65-F5344CB8AC3E}">
        <p14:creationId xmlns:p14="http://schemas.microsoft.com/office/powerpoint/2010/main" val="205790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8" name="Title 1">
            <a:extLst>
              <a:ext uri="{FF2B5EF4-FFF2-40B4-BE49-F238E27FC236}">
                <a16:creationId xmlns:a16="http://schemas.microsoft.com/office/drawing/2014/main" id="{EBB1102E-F029-89B8-9C0F-5A8865C8A7E4}"/>
              </a:ext>
            </a:extLst>
          </p:cNvPr>
          <p:cNvSpPr>
            <a:spLocks noGrp="1"/>
          </p:cNvSpPr>
          <p:nvPr/>
        </p:nvSpPr>
        <p:spPr>
          <a:xfrm>
            <a:off x="809445" y="74417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err="1"/>
              <a:t>Objective:</a:t>
            </a:r>
            <a:r>
              <a:rPr lang="en-US" sz="2000" err="1">
                <a:latin typeface="Söhne"/>
              </a:rPr>
              <a:t>The</a:t>
            </a:r>
            <a:r>
              <a:rPr lang="en-US" sz="2000">
                <a:latin typeface="Söhne"/>
              </a:rPr>
              <a:t> objective of financial sentiment analysis is to identify and quantify the sentiment of market participants towards a particular asset, market, or industry. The methodology typically involves collecting data from various sources, such as news articles, social media, and financial reports, and then analyzing this data to extract sentiment signals.</a:t>
            </a:r>
            <a:br>
              <a:rPr lang="en-US" sz="2000"/>
            </a:br>
            <a:endParaRPr lang="en-US" sz="2000"/>
          </a:p>
        </p:txBody>
      </p:sp>
      <p:sp>
        <p:nvSpPr>
          <p:cNvPr id="10" name="Content Placeholder 2">
            <a:extLst>
              <a:ext uri="{FF2B5EF4-FFF2-40B4-BE49-F238E27FC236}">
                <a16:creationId xmlns:a16="http://schemas.microsoft.com/office/drawing/2014/main" id="{9128CE1C-1055-A5CA-586C-C00BDAA5DBC1}"/>
              </a:ext>
            </a:extLst>
          </p:cNvPr>
          <p:cNvSpPr>
            <a:spLocks noGrp="1"/>
          </p:cNvSpPr>
          <p:nvPr/>
        </p:nvSpPr>
        <p:spPr>
          <a:xfrm>
            <a:off x="809445" y="214192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err="1"/>
              <a:t>Methodology</a:t>
            </a:r>
            <a:r>
              <a:rPr lang="en-US" sz="2000" err="1"/>
              <a:t>:</a:t>
            </a:r>
            <a:r>
              <a:rPr lang="en-US" sz="2000" err="1">
                <a:latin typeface="Söhne"/>
              </a:rPr>
              <a:t>Sentiment</a:t>
            </a:r>
            <a:r>
              <a:rPr lang="en-US" sz="2000">
                <a:latin typeface="Söhne"/>
              </a:rPr>
              <a:t> analysis can be both supervised and unsupervised depending on the approach and data available</a:t>
            </a:r>
            <a:endParaRPr lang="en-US" sz="2000"/>
          </a:p>
          <a:p>
            <a:r>
              <a:rPr lang="en-US" sz="2000"/>
              <a:t>Database Summary: </a:t>
            </a:r>
          </a:p>
          <a:p>
            <a:r>
              <a:rPr lang="en-US" sz="2000"/>
              <a:t>One dataset are being provided:</a:t>
            </a:r>
          </a:p>
          <a:p>
            <a:r>
              <a:rPr lang="en-US" sz="2000"/>
              <a:t>Dataset consists of two features Sentence and Sentiment</a:t>
            </a:r>
          </a:p>
        </p:txBody>
      </p:sp>
      <p:pic>
        <p:nvPicPr>
          <p:cNvPr id="12" name="Picture 11">
            <a:extLst>
              <a:ext uri="{FF2B5EF4-FFF2-40B4-BE49-F238E27FC236}">
                <a16:creationId xmlns:a16="http://schemas.microsoft.com/office/drawing/2014/main" id="{487DC77F-4A8E-E85F-89F6-EA46788DB6F5}"/>
              </a:ext>
            </a:extLst>
          </p:cNvPr>
          <p:cNvPicPr>
            <a:picLocks noChangeAspect="1"/>
          </p:cNvPicPr>
          <p:nvPr/>
        </p:nvPicPr>
        <p:blipFill>
          <a:blip r:embed="rId4"/>
          <a:stretch>
            <a:fillRect/>
          </a:stretch>
        </p:blipFill>
        <p:spPr>
          <a:xfrm>
            <a:off x="809445" y="3955973"/>
            <a:ext cx="9578788" cy="2537292"/>
          </a:xfrm>
          <a:prstGeom prst="rect">
            <a:avLst/>
          </a:prstGeom>
        </p:spPr>
      </p:pic>
    </p:spTree>
    <p:extLst>
      <p:ext uri="{BB962C8B-B14F-4D97-AF65-F5344CB8AC3E}">
        <p14:creationId xmlns:p14="http://schemas.microsoft.com/office/powerpoint/2010/main" val="427977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D8E3CD0B-DEA1-E971-8A91-39946950A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730" y="197223"/>
            <a:ext cx="6463553" cy="37504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7C1AFE-9064-86DE-544D-48A804C8BDA3}"/>
              </a:ext>
            </a:extLst>
          </p:cNvPr>
          <p:cNvPicPr>
            <a:picLocks noChangeAspect="1"/>
          </p:cNvPicPr>
          <p:nvPr/>
        </p:nvPicPr>
        <p:blipFill>
          <a:blip r:embed="rId5"/>
          <a:stretch>
            <a:fillRect/>
          </a:stretch>
        </p:blipFill>
        <p:spPr>
          <a:xfrm>
            <a:off x="520029" y="290021"/>
            <a:ext cx="4455383" cy="3564804"/>
          </a:xfrm>
          <a:prstGeom prst="rect">
            <a:avLst/>
          </a:prstGeom>
        </p:spPr>
      </p:pic>
      <p:sp>
        <p:nvSpPr>
          <p:cNvPr id="8" name="TextBox 3">
            <a:extLst>
              <a:ext uri="{FF2B5EF4-FFF2-40B4-BE49-F238E27FC236}">
                <a16:creationId xmlns:a16="http://schemas.microsoft.com/office/drawing/2014/main" id="{CD1266E1-4819-DD9C-A2BE-49E572AC7257}"/>
              </a:ext>
            </a:extLst>
          </p:cNvPr>
          <p:cNvSpPr txBox="1"/>
          <p:nvPr/>
        </p:nvSpPr>
        <p:spPr>
          <a:xfrm>
            <a:off x="520029" y="4270353"/>
            <a:ext cx="9986682"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a:latin typeface="Söhne"/>
              </a:rPr>
              <a:t>The bar chart data includes a total text count of 96964, indicating the number of words or characters included in the reviews being analyzed.</a:t>
            </a:r>
          </a:p>
          <a:p>
            <a:pPr marL="285750" indent="-285750" algn="l">
              <a:buFont typeface="Arial" panose="020B0604020202020204" pitchFamily="34" charset="0"/>
              <a:buChar char="•"/>
            </a:pPr>
            <a:r>
              <a:rPr lang="en-US" sz="1600">
                <a:latin typeface="Söhne"/>
              </a:rPr>
              <a:t>There were 3463 instances of numbers included in the text data, which may be relevant for further analysis </a:t>
            </a:r>
          </a:p>
          <a:p>
            <a:pPr marL="285750" indent="-285750" algn="l">
              <a:buFont typeface="Arial" panose="020B0604020202020204" pitchFamily="34" charset="0"/>
              <a:buChar char="•"/>
            </a:pPr>
            <a:r>
              <a:rPr lang="en-US" sz="1600">
                <a:latin typeface="Söhne"/>
              </a:rPr>
              <a:t>The text data also included 12030 instances of punctuation, such as periods, commas, and exclamation points. </a:t>
            </a:r>
          </a:p>
          <a:p>
            <a:pPr marL="285750" indent="-285750" algn="l">
              <a:buFont typeface="Arial" panose="020B0604020202020204" pitchFamily="34" charset="0"/>
              <a:buChar char="•"/>
            </a:pPr>
            <a:r>
              <a:rPr lang="en-US" sz="1600">
                <a:latin typeface="Söhne"/>
              </a:rPr>
              <a:t>There were 10253 instances of "other" characters, which may include special characters or symbols that are not typically used in text, or characters from other languages..</a:t>
            </a:r>
          </a:p>
          <a:p>
            <a:pPr marL="285750" indent="-285750" algn="l">
              <a:buFont typeface="Arial" panose="020B0604020202020204" pitchFamily="34" charset="0"/>
              <a:buChar char="•"/>
            </a:pPr>
            <a:r>
              <a:rPr lang="en-US" sz="1600">
                <a:latin typeface="Söhne"/>
              </a:rPr>
              <a:t>Understanding the breakdown of text data by these different categories can provide insights into the characteristics of the reviews being analyzed.</a:t>
            </a:r>
          </a:p>
        </p:txBody>
      </p:sp>
    </p:spTree>
    <p:extLst>
      <p:ext uri="{BB962C8B-B14F-4D97-AF65-F5344CB8AC3E}">
        <p14:creationId xmlns:p14="http://schemas.microsoft.com/office/powerpoint/2010/main" val="19325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0CFEAD67-8CFF-2727-94ED-8D983AF21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397" y="406372"/>
            <a:ext cx="9064438" cy="37786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6C133337-222E-0F7B-6057-771828D5242E}"/>
              </a:ext>
            </a:extLst>
          </p:cNvPr>
          <p:cNvSpPr txBox="1"/>
          <p:nvPr/>
        </p:nvSpPr>
        <p:spPr>
          <a:xfrm>
            <a:off x="987809" y="4305426"/>
            <a:ext cx="9144000"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atin typeface="Söhne"/>
              </a:rPr>
              <a:t>The majority of the reviews were classified as neutral, with a total count of 3130 reviews.</a:t>
            </a:r>
          </a:p>
          <a:p>
            <a:pPr marL="285750" indent="-285750" algn="l">
              <a:buFont typeface="Arial" panose="020B0604020202020204" pitchFamily="34" charset="0"/>
              <a:buChar char="•"/>
            </a:pPr>
            <a:r>
              <a:rPr lang="en-US">
                <a:latin typeface="Söhne"/>
              </a:rPr>
              <a:t>There were 1852 reviews that were classified as positive.</a:t>
            </a:r>
          </a:p>
          <a:p>
            <a:pPr marL="285750" indent="-285750" algn="l">
              <a:buFont typeface="Arial" panose="020B0604020202020204" pitchFamily="34" charset="0"/>
              <a:buChar char="•"/>
            </a:pPr>
            <a:r>
              <a:rPr lang="en-US">
                <a:latin typeface="Söhne"/>
              </a:rPr>
              <a:t>In contrast, there were only 860 reviews that were classified as negative.</a:t>
            </a:r>
          </a:p>
          <a:p>
            <a:pPr marL="285750" indent="-285750" algn="l">
              <a:buFont typeface="Arial" panose="020B0604020202020204" pitchFamily="34" charset="0"/>
              <a:buChar char="•"/>
            </a:pPr>
            <a:r>
              <a:rPr lang="en-US">
                <a:latin typeface="Söhne"/>
              </a:rPr>
              <a:t>The ratio of positive to negative reviews is about 2:1, suggesting that the product or service being reviewed is generally well-received.</a:t>
            </a:r>
          </a:p>
          <a:p>
            <a:pPr marL="285750" indent="-285750" algn="l">
              <a:buFont typeface="Arial" panose="020B0604020202020204" pitchFamily="34" charset="0"/>
              <a:buChar char="•"/>
            </a:pPr>
            <a:r>
              <a:rPr lang="en-US">
                <a:latin typeface="Söhne"/>
              </a:rPr>
              <a:t>Understanding the breakdown of reviews by sentiment is important for further analysis and can help identify areas for improvement, as well as highlight what is already working well</a:t>
            </a:r>
          </a:p>
          <a:p>
            <a:endParaRPr lang="en-US"/>
          </a:p>
        </p:txBody>
      </p:sp>
    </p:spTree>
    <p:extLst>
      <p:ext uri="{BB962C8B-B14F-4D97-AF65-F5344CB8AC3E}">
        <p14:creationId xmlns:p14="http://schemas.microsoft.com/office/powerpoint/2010/main" val="292940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257F4548-9E20-AAA8-E232-35AE6393B34D}"/>
              </a:ext>
            </a:extLst>
          </p:cNvPr>
          <p:cNvPicPr>
            <a:picLocks noChangeAspect="1"/>
          </p:cNvPicPr>
          <p:nvPr/>
        </p:nvPicPr>
        <p:blipFill>
          <a:blip r:embed="rId4"/>
          <a:stretch>
            <a:fillRect/>
          </a:stretch>
        </p:blipFill>
        <p:spPr>
          <a:xfrm>
            <a:off x="589815" y="995618"/>
            <a:ext cx="11184899" cy="1932457"/>
          </a:xfrm>
          <a:prstGeom prst="rect">
            <a:avLst/>
          </a:prstGeom>
        </p:spPr>
      </p:pic>
      <p:sp>
        <p:nvSpPr>
          <p:cNvPr id="7" name="TextBox 2">
            <a:extLst>
              <a:ext uri="{FF2B5EF4-FFF2-40B4-BE49-F238E27FC236}">
                <a16:creationId xmlns:a16="http://schemas.microsoft.com/office/drawing/2014/main" id="{2E1284B0-75E7-377D-EB35-4AC4FC9C795B}"/>
              </a:ext>
            </a:extLst>
          </p:cNvPr>
          <p:cNvSpPr txBox="1"/>
          <p:nvPr/>
        </p:nvSpPr>
        <p:spPr>
          <a:xfrm>
            <a:off x="584234" y="3600428"/>
            <a:ext cx="10957063"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a:latin typeface="Helvetica Neue"/>
              </a:rPr>
              <a:t>Pre-analysis involves preprocessing the text data to make it ready for sentiment analysis. This may include tasks such as removing </a:t>
            </a:r>
            <a:r>
              <a:rPr lang="en-US" sz="1600" err="1">
                <a:latin typeface="Helvetica Neue"/>
              </a:rPr>
              <a:t>stopwords</a:t>
            </a:r>
            <a:r>
              <a:rPr lang="en-US" sz="1600">
                <a:latin typeface="Helvetica Neue"/>
              </a:rPr>
              <a:t>, stemming or lemmatizing words, and converting text to lowercase.</a:t>
            </a:r>
          </a:p>
          <a:p>
            <a:pPr marL="342900" indent="-342900">
              <a:buFont typeface="Arial" panose="020B0604020202020204" pitchFamily="34" charset="0"/>
              <a:buChar char="•"/>
            </a:pPr>
            <a:r>
              <a:rPr lang="en-US" sz="1600">
                <a:latin typeface="Helvetica Neue"/>
              </a:rPr>
              <a:t>The next step in pre-analysis is to categorize the reviews based on sentiment, which typically involves using a machine learning algorithm or a lexicon-based approach. Once the reviews are categorized, visualizations such as bar charts, word clouds, and histograms are used to analyze the data and gain insights. </a:t>
            </a:r>
          </a:p>
          <a:p>
            <a:pPr marL="342900" indent="-342900">
              <a:buFont typeface="Arial" panose="020B0604020202020204" pitchFamily="34" charset="0"/>
              <a:buChar char="•"/>
            </a:pPr>
            <a:r>
              <a:rPr lang="en-US" sz="1600">
                <a:latin typeface="Helvetica Neue"/>
              </a:rPr>
              <a:t>Bar charts are used to compare the number of positive, negative, and neutral reviews.</a:t>
            </a:r>
          </a:p>
          <a:p>
            <a:pPr marL="342900" indent="-342900">
              <a:buFont typeface="Arial" panose="020B0604020202020204" pitchFamily="34" charset="0"/>
              <a:buChar char="•"/>
            </a:pPr>
            <a:r>
              <a:rPr lang="en-US" sz="1600">
                <a:latin typeface="Helvetica Neue"/>
              </a:rPr>
              <a:t>Word clouds can provide a quick snapshot of the most common words used in each sentiment category. </a:t>
            </a:r>
          </a:p>
          <a:p>
            <a:pPr marL="342900" indent="-342900">
              <a:buFont typeface="Arial" panose="020B0604020202020204" pitchFamily="34" charset="0"/>
              <a:buChar char="•"/>
            </a:pPr>
            <a:r>
              <a:rPr lang="en-US" sz="1600">
                <a:latin typeface="Helvetica Neue"/>
              </a:rPr>
              <a:t>Histograms can help to identify the distribution of review lengths or the frequency of specific words. </a:t>
            </a:r>
          </a:p>
          <a:p>
            <a:pPr marL="342900" indent="-342900">
              <a:buFont typeface="Arial" panose="020B0604020202020204" pitchFamily="34" charset="0"/>
              <a:buChar char="•"/>
            </a:pPr>
            <a:r>
              <a:rPr lang="en-US" sz="1600">
                <a:latin typeface="Helvetica Neue"/>
              </a:rPr>
              <a:t>Overall, pre-analysis is a crucial step in sentiment analysis because it helps to ensure that the data is accurately categorized and ready for further analysis. </a:t>
            </a:r>
          </a:p>
          <a:p>
            <a:pPr marL="342900" indent="-342900">
              <a:buFont typeface="Arial" panose="020B0604020202020204" pitchFamily="34" charset="0"/>
              <a:buChar char="•"/>
            </a:pPr>
            <a:endParaRPr lang="en-US" sz="1600">
              <a:latin typeface="Helvetica Neue"/>
            </a:endParaRPr>
          </a:p>
          <a:p>
            <a:pPr marL="342900" indent="-342900">
              <a:buFont typeface="Arial" panose="020B0604020202020204" pitchFamily="34" charset="0"/>
              <a:buChar char="•"/>
            </a:pPr>
            <a:endParaRPr lang="en-US" sz="1600"/>
          </a:p>
        </p:txBody>
      </p:sp>
      <p:sp>
        <p:nvSpPr>
          <p:cNvPr id="8" name="TextBox 3">
            <a:extLst>
              <a:ext uri="{FF2B5EF4-FFF2-40B4-BE49-F238E27FC236}">
                <a16:creationId xmlns:a16="http://schemas.microsoft.com/office/drawing/2014/main" id="{121F0486-96DD-3DF7-57E6-8EDE407B4F0D}"/>
              </a:ext>
            </a:extLst>
          </p:cNvPr>
          <p:cNvSpPr txBox="1"/>
          <p:nvPr/>
        </p:nvSpPr>
        <p:spPr>
          <a:xfrm flipH="1">
            <a:off x="979740" y="3052499"/>
            <a:ext cx="55986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a:solidFill>
                  <a:srgbClr val="0070C0"/>
                </a:solidFill>
              </a:rPr>
              <a:t>Pre-analysis of given data:</a:t>
            </a:r>
          </a:p>
        </p:txBody>
      </p:sp>
    </p:spTree>
    <p:extLst>
      <p:ext uri="{BB962C8B-B14F-4D97-AF65-F5344CB8AC3E}">
        <p14:creationId xmlns:p14="http://schemas.microsoft.com/office/powerpoint/2010/main" val="199260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2111</Words>
  <Application>Microsoft Office PowerPoint</Application>
  <PresentationFormat>Widescreen</PresentationFormat>
  <Paragraphs>182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Arial</vt:lpstr>
      <vt:lpstr>Avenir Next LT Pro</vt:lpstr>
      <vt:lpstr>Calibri</vt:lpstr>
      <vt:lpstr>Calibri Light</vt:lpstr>
      <vt:lpstr>Courier New</vt:lpstr>
      <vt:lpstr>Eras Medium ITC</vt:lpstr>
      <vt:lpstr>Helvetica Neue</vt:lpstr>
      <vt:lpstr>Posterama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Madan K</cp:lastModifiedBy>
  <cp:revision>539</cp:revision>
  <dcterms:created xsi:type="dcterms:W3CDTF">2013-07-15T20:26:40Z</dcterms:created>
  <dcterms:modified xsi:type="dcterms:W3CDTF">2023-03-27T13:33:42Z</dcterms:modified>
</cp:coreProperties>
</file>