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9" r:id="rId14"/>
    <p:sldId id="270" r:id="rId15"/>
    <p:sldId id="267" r:id="rId16"/>
    <p:sldId id="271" r:id="rId17"/>
    <p:sldId id="273" r:id="rId18"/>
    <p:sldId id="275" r:id="rId19"/>
    <p:sldId id="276" r:id="rId20"/>
    <p:sldId id="279" r:id="rId21"/>
    <p:sldId id="278" r:id="rId22"/>
    <p:sldId id="277" r:id="rId23"/>
    <p:sldId id="303" r:id="rId24"/>
    <p:sldId id="304" r:id="rId25"/>
    <p:sldId id="305" r:id="rId26"/>
    <p:sldId id="306" r:id="rId27"/>
    <p:sldId id="288" r:id="rId28"/>
    <p:sldId id="300" r:id="rId29"/>
    <p:sldId id="302" r:id="rId30"/>
    <p:sldId id="3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17" autoAdjust="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n K" userId="5ca58c4f95195cd4" providerId="LiveId" clId="{7E30C434-0666-465A-A0A6-264A62B9CD70}"/>
    <pc:docChg chg="undo custSel addSld delSld modSld sldOrd">
      <pc:chgData name="Madan K" userId="5ca58c4f95195cd4" providerId="LiveId" clId="{7E30C434-0666-465A-A0A6-264A62B9CD70}" dt="2023-03-09T09:10:56.853" v="373" actId="14100"/>
      <pc:docMkLst>
        <pc:docMk/>
      </pc:docMkLst>
      <pc:sldChg chg="delSp delDesignElem">
        <pc:chgData name="Madan K" userId="5ca58c4f95195cd4" providerId="LiveId" clId="{7E30C434-0666-465A-A0A6-264A62B9CD70}" dt="2023-03-09T09:08:04.385" v="347"/>
        <pc:sldMkLst>
          <pc:docMk/>
          <pc:sldMk cId="109857222" sldId="256"/>
        </pc:sldMkLst>
        <pc:spChg chg="del">
          <ac:chgData name="Madan K" userId="5ca58c4f95195cd4" providerId="LiveId" clId="{7E30C434-0666-465A-A0A6-264A62B9CD70}" dt="2023-03-09T09:08:04.385" v="347"/>
          <ac:spMkLst>
            <pc:docMk/>
            <pc:sldMk cId="109857222" sldId="256"/>
            <ac:spMk id="192" creationId="{A4798C7F-C8CA-4799-BF37-3AB4642CDB66}"/>
          </ac:spMkLst>
        </pc:spChg>
        <pc:spChg chg="del">
          <ac:chgData name="Madan K" userId="5ca58c4f95195cd4" providerId="LiveId" clId="{7E30C434-0666-465A-A0A6-264A62B9CD70}" dt="2023-03-09T09:08:04.385" v="347"/>
          <ac:spMkLst>
            <pc:docMk/>
            <pc:sldMk cId="109857222" sldId="256"/>
            <ac:spMk id="225" creationId="{216BB147-20D5-4D93-BDA5-1BC614D6A4B2}"/>
          </ac:spMkLst>
        </pc:spChg>
        <pc:spChg chg="del">
          <ac:chgData name="Madan K" userId="5ca58c4f95195cd4" providerId="LiveId" clId="{7E30C434-0666-465A-A0A6-264A62B9CD70}" dt="2023-03-09T09:08:04.385" v="347"/>
          <ac:spMkLst>
            <pc:docMk/>
            <pc:sldMk cId="109857222" sldId="256"/>
            <ac:spMk id="227" creationId="{0A253F60-DE40-4508-A37A-61331DF1DD5D}"/>
          </ac:spMkLst>
        </pc:spChg>
        <pc:spChg chg="del">
          <ac:chgData name="Madan K" userId="5ca58c4f95195cd4" providerId="LiveId" clId="{7E30C434-0666-465A-A0A6-264A62B9CD70}" dt="2023-03-09T09:08:04.385" v="347"/>
          <ac:spMkLst>
            <pc:docMk/>
            <pc:sldMk cId="109857222" sldId="256"/>
            <ac:spMk id="229" creationId="{3641B661-AFF8-4415-AFC2-06BEDF8F1771}"/>
          </ac:spMkLst>
        </pc:spChg>
        <pc:spChg chg="del">
          <ac:chgData name="Madan K" userId="5ca58c4f95195cd4" providerId="LiveId" clId="{7E30C434-0666-465A-A0A6-264A62B9CD70}" dt="2023-03-09T09:08:04.385" v="347"/>
          <ac:spMkLst>
            <pc:docMk/>
            <pc:sldMk cId="109857222" sldId="256"/>
            <ac:spMk id="262" creationId="{242BA0AC-1FED-4500-9D9D-ADD865CC32D1}"/>
          </ac:spMkLst>
        </pc:spChg>
        <pc:spChg chg="del">
          <ac:chgData name="Madan K" userId="5ca58c4f95195cd4" providerId="LiveId" clId="{7E30C434-0666-465A-A0A6-264A62B9CD70}" dt="2023-03-09T09:08:04.385" v="347"/>
          <ac:spMkLst>
            <pc:docMk/>
            <pc:sldMk cId="109857222" sldId="256"/>
            <ac:spMk id="295" creationId="{1C582B07-D0F0-4B6B-A5D9-D2F192CB3A4E}"/>
          </ac:spMkLst>
        </pc:spChg>
        <pc:spChg chg="del">
          <ac:chgData name="Madan K" userId="5ca58c4f95195cd4" providerId="LiveId" clId="{7E30C434-0666-465A-A0A6-264A62B9CD70}" dt="2023-03-09T09:08:04.385" v="347"/>
          <ac:spMkLst>
            <pc:docMk/>
            <pc:sldMk cId="109857222" sldId="256"/>
            <ac:spMk id="297" creationId="{A443BE40-0C90-4E34-B4FC-4332F591CA9F}"/>
          </ac:spMkLst>
        </pc:spChg>
        <pc:spChg chg="del">
          <ac:chgData name="Madan K" userId="5ca58c4f95195cd4" providerId="LiveId" clId="{7E30C434-0666-465A-A0A6-264A62B9CD70}" dt="2023-03-09T09:08:04.385" v="347"/>
          <ac:spMkLst>
            <pc:docMk/>
            <pc:sldMk cId="109857222" sldId="256"/>
            <ac:spMk id="299" creationId="{DA1A4301-6FFC-4C82-A1FA-7634D8CAA8F5}"/>
          </ac:spMkLst>
        </pc:spChg>
        <pc:spChg chg="del">
          <ac:chgData name="Madan K" userId="5ca58c4f95195cd4" providerId="LiveId" clId="{7E30C434-0666-465A-A0A6-264A62B9CD70}" dt="2023-03-09T09:08:04.385" v="347"/>
          <ac:spMkLst>
            <pc:docMk/>
            <pc:sldMk cId="109857222" sldId="256"/>
            <ac:spMk id="301" creationId="{6B3F2C46-7A40-4F74-B24B-162ACC39D9E9}"/>
          </ac:spMkLst>
        </pc:spChg>
        <pc:grpChg chg="del">
          <ac:chgData name="Madan K" userId="5ca58c4f95195cd4" providerId="LiveId" clId="{7E30C434-0666-465A-A0A6-264A62B9CD70}" dt="2023-03-09T09:08:04.385" v="347"/>
          <ac:grpSpMkLst>
            <pc:docMk/>
            <pc:sldMk cId="109857222" sldId="256"/>
            <ac:grpSpMk id="194" creationId="{87F0794B-55D3-4D2D-BDE7-4688ED321E42}"/>
          </ac:grpSpMkLst>
        </pc:grpChg>
        <pc:grpChg chg="del">
          <ac:chgData name="Madan K" userId="5ca58c4f95195cd4" providerId="LiveId" clId="{7E30C434-0666-465A-A0A6-264A62B9CD70}" dt="2023-03-09T09:08:04.385" v="347"/>
          <ac:grpSpMkLst>
            <pc:docMk/>
            <pc:sldMk cId="109857222" sldId="256"/>
            <ac:grpSpMk id="231" creationId="{6A92C8C7-F634-4E4E-9337-1DD729F03356}"/>
          </ac:grpSpMkLst>
        </pc:grpChg>
        <pc:grpChg chg="del">
          <ac:chgData name="Madan K" userId="5ca58c4f95195cd4" providerId="LiveId" clId="{7E30C434-0666-465A-A0A6-264A62B9CD70}" dt="2023-03-09T09:08:04.385" v="347"/>
          <ac:grpSpMkLst>
            <pc:docMk/>
            <pc:sldMk cId="109857222" sldId="256"/>
            <ac:grpSpMk id="264" creationId="{2237A8A1-0297-4852-9B8C-50D7B6F4C388}"/>
          </ac:grpSpMkLst>
        </pc:grpChg>
        <pc:grpChg chg="del">
          <ac:chgData name="Madan K" userId="5ca58c4f95195cd4" providerId="LiveId" clId="{7E30C434-0666-465A-A0A6-264A62B9CD70}" dt="2023-03-09T09:08:04.385" v="347"/>
          <ac:grpSpMkLst>
            <pc:docMk/>
            <pc:sldMk cId="109857222" sldId="256"/>
            <ac:grpSpMk id="303" creationId="{8323DD1D-77DE-48B2-A0A0-6265801531E5}"/>
          </ac:grpSpMkLst>
        </pc:grpChg>
      </pc:sldChg>
      <pc:sldChg chg="delSp delDesignElem">
        <pc:chgData name="Madan K" userId="5ca58c4f95195cd4" providerId="LiveId" clId="{7E30C434-0666-465A-A0A6-264A62B9CD70}" dt="2023-03-09T09:08:04.385" v="347"/>
        <pc:sldMkLst>
          <pc:docMk/>
          <pc:sldMk cId="828550451" sldId="257"/>
        </pc:sldMkLst>
        <pc:spChg chg="del">
          <ac:chgData name="Madan K" userId="5ca58c4f95195cd4" providerId="LiveId" clId="{7E30C434-0666-465A-A0A6-264A62B9CD70}" dt="2023-03-09T09:08:04.385" v="347"/>
          <ac:spMkLst>
            <pc:docMk/>
            <pc:sldMk cId="828550451" sldId="257"/>
            <ac:spMk id="9" creationId="{13B6DAC6-0186-4D62-AD69-90B9C0411EA3}"/>
          </ac:spMkLst>
        </pc:spChg>
        <pc:spChg chg="del">
          <ac:chgData name="Madan K" userId="5ca58c4f95195cd4" providerId="LiveId" clId="{7E30C434-0666-465A-A0A6-264A62B9CD70}" dt="2023-03-09T09:08:04.385" v="347"/>
          <ac:spMkLst>
            <pc:docMk/>
            <pc:sldMk cId="828550451" sldId="257"/>
            <ac:spMk id="11" creationId="{BA6285CA-6AFA-4F27-AFB5-1B32CDE09B1A}"/>
          </ac:spMkLst>
        </pc:spChg>
        <pc:spChg chg="del">
          <ac:chgData name="Madan K" userId="5ca58c4f95195cd4" providerId="LiveId" clId="{7E30C434-0666-465A-A0A6-264A62B9CD70}" dt="2023-03-09T09:08:04.385" v="347"/>
          <ac:spMkLst>
            <pc:docMk/>
            <pc:sldMk cId="828550451" sldId="257"/>
            <ac:spMk id="44" creationId="{94D786EB-944C-47D5-B631-899F4029B02E}"/>
          </ac:spMkLst>
        </pc:spChg>
        <pc:grpChg chg="del">
          <ac:chgData name="Madan K" userId="5ca58c4f95195cd4" providerId="LiveId" clId="{7E30C434-0666-465A-A0A6-264A62B9CD70}" dt="2023-03-09T09:08:04.385" v="347"/>
          <ac:grpSpMkLst>
            <pc:docMk/>
            <pc:sldMk cId="828550451" sldId="257"/>
            <ac:grpSpMk id="13" creationId="{91108A0F-8C78-4294-B028-9F09581FC0A3}"/>
          </ac:grpSpMkLst>
        </pc:grpChg>
      </pc:sldChg>
      <pc:sldChg chg="delSp delDesignElem">
        <pc:chgData name="Madan K" userId="5ca58c4f95195cd4" providerId="LiveId" clId="{7E30C434-0666-465A-A0A6-264A62B9CD70}" dt="2023-03-09T09:08:04.385" v="347"/>
        <pc:sldMkLst>
          <pc:docMk/>
          <pc:sldMk cId="70081672" sldId="258"/>
        </pc:sldMkLst>
        <pc:spChg chg="del">
          <ac:chgData name="Madan K" userId="5ca58c4f95195cd4" providerId="LiveId" clId="{7E30C434-0666-465A-A0A6-264A62B9CD70}" dt="2023-03-09T09:08:04.385" v="347"/>
          <ac:spMkLst>
            <pc:docMk/>
            <pc:sldMk cId="70081672" sldId="258"/>
            <ac:spMk id="9" creationId="{13B6DAC6-0186-4D62-AD69-90B9C0411EA3}"/>
          </ac:spMkLst>
        </pc:spChg>
        <pc:spChg chg="del">
          <ac:chgData name="Madan K" userId="5ca58c4f95195cd4" providerId="LiveId" clId="{7E30C434-0666-465A-A0A6-264A62B9CD70}" dt="2023-03-09T09:08:04.385" v="347"/>
          <ac:spMkLst>
            <pc:docMk/>
            <pc:sldMk cId="70081672" sldId="258"/>
            <ac:spMk id="11" creationId="{BA6285CA-6AFA-4F27-AFB5-1B32CDE09B1A}"/>
          </ac:spMkLst>
        </pc:spChg>
        <pc:spChg chg="del">
          <ac:chgData name="Madan K" userId="5ca58c4f95195cd4" providerId="LiveId" clId="{7E30C434-0666-465A-A0A6-264A62B9CD70}" dt="2023-03-09T09:08:04.385" v="347"/>
          <ac:spMkLst>
            <pc:docMk/>
            <pc:sldMk cId="70081672" sldId="258"/>
            <ac:spMk id="44" creationId="{94D786EB-944C-47D5-B631-899F4029B02E}"/>
          </ac:spMkLst>
        </pc:spChg>
        <pc:grpChg chg="del">
          <ac:chgData name="Madan K" userId="5ca58c4f95195cd4" providerId="LiveId" clId="{7E30C434-0666-465A-A0A6-264A62B9CD70}" dt="2023-03-09T09:08:04.385" v="347"/>
          <ac:grpSpMkLst>
            <pc:docMk/>
            <pc:sldMk cId="70081672" sldId="258"/>
            <ac:grpSpMk id="13" creationId="{91108A0F-8C78-4294-B028-9F09581FC0A3}"/>
          </ac:grpSpMkLst>
        </pc:grpChg>
      </pc:sldChg>
      <pc:sldChg chg="delSp delDesignElem">
        <pc:chgData name="Madan K" userId="5ca58c4f95195cd4" providerId="LiveId" clId="{7E30C434-0666-465A-A0A6-264A62B9CD70}" dt="2023-03-09T09:08:04.385" v="347"/>
        <pc:sldMkLst>
          <pc:docMk/>
          <pc:sldMk cId="1482322614" sldId="259"/>
        </pc:sldMkLst>
        <pc:spChg chg="del">
          <ac:chgData name="Madan K" userId="5ca58c4f95195cd4" providerId="LiveId" clId="{7E30C434-0666-465A-A0A6-264A62B9CD70}" dt="2023-03-09T09:08:04.385" v="347"/>
          <ac:spMkLst>
            <pc:docMk/>
            <pc:sldMk cId="1482322614" sldId="259"/>
            <ac:spMk id="9" creationId="{13B6DAC6-0186-4D62-AD69-90B9C0411EA3}"/>
          </ac:spMkLst>
        </pc:spChg>
        <pc:spChg chg="del">
          <ac:chgData name="Madan K" userId="5ca58c4f95195cd4" providerId="LiveId" clId="{7E30C434-0666-465A-A0A6-264A62B9CD70}" dt="2023-03-09T09:08:04.385" v="347"/>
          <ac:spMkLst>
            <pc:docMk/>
            <pc:sldMk cId="1482322614" sldId="259"/>
            <ac:spMk id="11" creationId="{BA6285CA-6AFA-4F27-AFB5-1B32CDE09B1A}"/>
          </ac:spMkLst>
        </pc:spChg>
        <pc:spChg chg="del">
          <ac:chgData name="Madan K" userId="5ca58c4f95195cd4" providerId="LiveId" clId="{7E30C434-0666-465A-A0A6-264A62B9CD70}" dt="2023-03-09T09:08:04.385" v="347"/>
          <ac:spMkLst>
            <pc:docMk/>
            <pc:sldMk cId="1482322614" sldId="259"/>
            <ac:spMk id="44" creationId="{94D786EB-944C-47D5-B631-899F4029B02E}"/>
          </ac:spMkLst>
        </pc:spChg>
        <pc:grpChg chg="del">
          <ac:chgData name="Madan K" userId="5ca58c4f95195cd4" providerId="LiveId" clId="{7E30C434-0666-465A-A0A6-264A62B9CD70}" dt="2023-03-09T09:08:04.385" v="347"/>
          <ac:grpSpMkLst>
            <pc:docMk/>
            <pc:sldMk cId="1482322614" sldId="259"/>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057909791" sldId="260"/>
        </pc:sldMkLst>
        <pc:spChg chg="mod">
          <ac:chgData name="Madan K" userId="5ca58c4f95195cd4" providerId="LiveId" clId="{7E30C434-0666-465A-A0A6-264A62B9CD70}" dt="2023-03-09T07:46:40.162" v="44" actId="27636"/>
          <ac:spMkLst>
            <pc:docMk/>
            <pc:sldMk cId="2057909791" sldId="260"/>
            <ac:spMk id="6" creationId="{DFB2F590-1B8E-38B4-8C76-A6499E842918}"/>
          </ac:spMkLst>
        </pc:spChg>
        <pc:spChg chg="del">
          <ac:chgData name="Madan K" userId="5ca58c4f95195cd4" providerId="LiveId" clId="{7E30C434-0666-465A-A0A6-264A62B9CD70}" dt="2023-03-09T09:08:04.385" v="347"/>
          <ac:spMkLst>
            <pc:docMk/>
            <pc:sldMk cId="2057909791" sldId="260"/>
            <ac:spMk id="9" creationId="{13B6DAC6-0186-4D62-AD69-90B9C0411EA3}"/>
          </ac:spMkLst>
        </pc:spChg>
        <pc:spChg chg="del">
          <ac:chgData name="Madan K" userId="5ca58c4f95195cd4" providerId="LiveId" clId="{7E30C434-0666-465A-A0A6-264A62B9CD70}" dt="2023-03-09T09:08:04.385" v="347"/>
          <ac:spMkLst>
            <pc:docMk/>
            <pc:sldMk cId="2057909791" sldId="260"/>
            <ac:spMk id="11" creationId="{BA6285CA-6AFA-4F27-AFB5-1B32CDE09B1A}"/>
          </ac:spMkLst>
        </pc:spChg>
        <pc:spChg chg="del">
          <ac:chgData name="Madan K" userId="5ca58c4f95195cd4" providerId="LiveId" clId="{7E30C434-0666-465A-A0A6-264A62B9CD70}" dt="2023-03-09T09:08:04.385" v="347"/>
          <ac:spMkLst>
            <pc:docMk/>
            <pc:sldMk cId="2057909791" sldId="260"/>
            <ac:spMk id="44" creationId="{94D786EB-944C-47D5-B631-899F4029B02E}"/>
          </ac:spMkLst>
        </pc:spChg>
        <pc:grpChg chg="del">
          <ac:chgData name="Madan K" userId="5ca58c4f95195cd4" providerId="LiveId" clId="{7E30C434-0666-465A-A0A6-264A62B9CD70}" dt="2023-03-09T09:08:04.385" v="347"/>
          <ac:grpSpMkLst>
            <pc:docMk/>
            <pc:sldMk cId="2057909791" sldId="260"/>
            <ac:grpSpMk id="13" creationId="{91108A0F-8C78-4294-B028-9F09581FC0A3}"/>
          </ac:grpSpMkLst>
        </pc:grpChg>
      </pc:sldChg>
      <pc:sldChg chg="delSp delDesignElem">
        <pc:chgData name="Madan K" userId="5ca58c4f95195cd4" providerId="LiveId" clId="{7E30C434-0666-465A-A0A6-264A62B9CD70}" dt="2023-03-09T09:08:04.385" v="347"/>
        <pc:sldMkLst>
          <pc:docMk/>
          <pc:sldMk cId="1932596540" sldId="261"/>
        </pc:sldMkLst>
        <pc:spChg chg="del">
          <ac:chgData name="Madan K" userId="5ca58c4f95195cd4" providerId="LiveId" clId="{7E30C434-0666-465A-A0A6-264A62B9CD70}" dt="2023-03-09T09:08:04.385" v="347"/>
          <ac:spMkLst>
            <pc:docMk/>
            <pc:sldMk cId="1932596540" sldId="261"/>
            <ac:spMk id="9" creationId="{13B6DAC6-0186-4D62-AD69-90B9C0411EA3}"/>
          </ac:spMkLst>
        </pc:spChg>
        <pc:spChg chg="del">
          <ac:chgData name="Madan K" userId="5ca58c4f95195cd4" providerId="LiveId" clId="{7E30C434-0666-465A-A0A6-264A62B9CD70}" dt="2023-03-09T09:08:04.385" v="347"/>
          <ac:spMkLst>
            <pc:docMk/>
            <pc:sldMk cId="1932596540" sldId="261"/>
            <ac:spMk id="11" creationId="{BA6285CA-6AFA-4F27-AFB5-1B32CDE09B1A}"/>
          </ac:spMkLst>
        </pc:spChg>
        <pc:spChg chg="del">
          <ac:chgData name="Madan K" userId="5ca58c4f95195cd4" providerId="LiveId" clId="{7E30C434-0666-465A-A0A6-264A62B9CD70}" dt="2023-03-09T09:08:04.385" v="347"/>
          <ac:spMkLst>
            <pc:docMk/>
            <pc:sldMk cId="1932596540" sldId="261"/>
            <ac:spMk id="44" creationId="{94D786EB-944C-47D5-B631-899F4029B02E}"/>
          </ac:spMkLst>
        </pc:spChg>
        <pc:grpChg chg="del">
          <ac:chgData name="Madan K" userId="5ca58c4f95195cd4" providerId="LiveId" clId="{7E30C434-0666-465A-A0A6-264A62B9CD70}" dt="2023-03-09T09:08:04.385" v="347"/>
          <ac:grpSpMkLst>
            <pc:docMk/>
            <pc:sldMk cId="1932596540" sldId="261"/>
            <ac:grpSpMk id="13" creationId="{91108A0F-8C78-4294-B028-9F09581FC0A3}"/>
          </ac:grpSpMkLst>
        </pc:grpChg>
      </pc:sldChg>
      <pc:sldChg chg="delSp delDesignElem">
        <pc:chgData name="Madan K" userId="5ca58c4f95195cd4" providerId="LiveId" clId="{7E30C434-0666-465A-A0A6-264A62B9CD70}" dt="2023-03-09T09:08:04.385" v="347"/>
        <pc:sldMkLst>
          <pc:docMk/>
          <pc:sldMk cId="4279770531" sldId="262"/>
        </pc:sldMkLst>
        <pc:spChg chg="del">
          <ac:chgData name="Madan K" userId="5ca58c4f95195cd4" providerId="LiveId" clId="{7E30C434-0666-465A-A0A6-264A62B9CD70}" dt="2023-03-09T09:08:04.385" v="347"/>
          <ac:spMkLst>
            <pc:docMk/>
            <pc:sldMk cId="4279770531" sldId="262"/>
            <ac:spMk id="9" creationId="{13B6DAC6-0186-4D62-AD69-90B9C0411EA3}"/>
          </ac:spMkLst>
        </pc:spChg>
        <pc:spChg chg="del">
          <ac:chgData name="Madan K" userId="5ca58c4f95195cd4" providerId="LiveId" clId="{7E30C434-0666-465A-A0A6-264A62B9CD70}" dt="2023-03-09T09:08:04.385" v="347"/>
          <ac:spMkLst>
            <pc:docMk/>
            <pc:sldMk cId="4279770531" sldId="262"/>
            <ac:spMk id="11" creationId="{BA6285CA-6AFA-4F27-AFB5-1B32CDE09B1A}"/>
          </ac:spMkLst>
        </pc:spChg>
        <pc:spChg chg="del">
          <ac:chgData name="Madan K" userId="5ca58c4f95195cd4" providerId="LiveId" clId="{7E30C434-0666-465A-A0A6-264A62B9CD70}" dt="2023-03-09T09:08:04.385" v="347"/>
          <ac:spMkLst>
            <pc:docMk/>
            <pc:sldMk cId="4279770531" sldId="262"/>
            <ac:spMk id="44" creationId="{94D786EB-944C-47D5-B631-899F4029B02E}"/>
          </ac:spMkLst>
        </pc:spChg>
        <pc:grpChg chg="del">
          <ac:chgData name="Madan K" userId="5ca58c4f95195cd4" providerId="LiveId" clId="{7E30C434-0666-465A-A0A6-264A62B9CD70}" dt="2023-03-09T09:08:04.385" v="347"/>
          <ac:grpSpMkLst>
            <pc:docMk/>
            <pc:sldMk cId="4279770531" sldId="262"/>
            <ac:grpSpMk id="13" creationId="{91108A0F-8C78-4294-B028-9F09581FC0A3}"/>
          </ac:grpSpMkLst>
        </pc:grpChg>
      </pc:sldChg>
      <pc:sldChg chg="delSp delDesignElem">
        <pc:chgData name="Madan K" userId="5ca58c4f95195cd4" providerId="LiveId" clId="{7E30C434-0666-465A-A0A6-264A62B9CD70}" dt="2023-03-09T09:08:04.385" v="347"/>
        <pc:sldMkLst>
          <pc:docMk/>
          <pc:sldMk cId="2929400971" sldId="263"/>
        </pc:sldMkLst>
        <pc:spChg chg="del">
          <ac:chgData name="Madan K" userId="5ca58c4f95195cd4" providerId="LiveId" clId="{7E30C434-0666-465A-A0A6-264A62B9CD70}" dt="2023-03-09T09:08:04.385" v="347"/>
          <ac:spMkLst>
            <pc:docMk/>
            <pc:sldMk cId="2929400971" sldId="263"/>
            <ac:spMk id="9" creationId="{13B6DAC6-0186-4D62-AD69-90B9C0411EA3}"/>
          </ac:spMkLst>
        </pc:spChg>
        <pc:spChg chg="del">
          <ac:chgData name="Madan K" userId="5ca58c4f95195cd4" providerId="LiveId" clId="{7E30C434-0666-465A-A0A6-264A62B9CD70}" dt="2023-03-09T09:08:04.385" v="347"/>
          <ac:spMkLst>
            <pc:docMk/>
            <pc:sldMk cId="2929400971" sldId="263"/>
            <ac:spMk id="11" creationId="{BA6285CA-6AFA-4F27-AFB5-1B32CDE09B1A}"/>
          </ac:spMkLst>
        </pc:spChg>
        <pc:spChg chg="del">
          <ac:chgData name="Madan K" userId="5ca58c4f95195cd4" providerId="LiveId" clId="{7E30C434-0666-465A-A0A6-264A62B9CD70}" dt="2023-03-09T09:08:04.385" v="347"/>
          <ac:spMkLst>
            <pc:docMk/>
            <pc:sldMk cId="2929400971" sldId="263"/>
            <ac:spMk id="44" creationId="{94D786EB-944C-47D5-B631-899F4029B02E}"/>
          </ac:spMkLst>
        </pc:spChg>
        <pc:grpChg chg="del">
          <ac:chgData name="Madan K" userId="5ca58c4f95195cd4" providerId="LiveId" clId="{7E30C434-0666-465A-A0A6-264A62B9CD70}" dt="2023-03-09T09:08:04.385" v="347"/>
          <ac:grpSpMkLst>
            <pc:docMk/>
            <pc:sldMk cId="2929400971" sldId="263"/>
            <ac:grpSpMk id="13" creationId="{91108A0F-8C78-4294-B028-9F09581FC0A3}"/>
          </ac:grpSpMkLst>
        </pc:grpChg>
      </pc:sldChg>
      <pc:sldChg chg="delSp delDesignElem">
        <pc:chgData name="Madan K" userId="5ca58c4f95195cd4" providerId="LiveId" clId="{7E30C434-0666-465A-A0A6-264A62B9CD70}" dt="2023-03-09T09:08:04.385" v="347"/>
        <pc:sldMkLst>
          <pc:docMk/>
          <pc:sldMk cId="1992605853" sldId="264"/>
        </pc:sldMkLst>
        <pc:spChg chg="del">
          <ac:chgData name="Madan K" userId="5ca58c4f95195cd4" providerId="LiveId" clId="{7E30C434-0666-465A-A0A6-264A62B9CD70}" dt="2023-03-09T09:08:04.385" v="347"/>
          <ac:spMkLst>
            <pc:docMk/>
            <pc:sldMk cId="1992605853" sldId="264"/>
            <ac:spMk id="9" creationId="{13B6DAC6-0186-4D62-AD69-90B9C0411EA3}"/>
          </ac:spMkLst>
        </pc:spChg>
        <pc:spChg chg="del">
          <ac:chgData name="Madan K" userId="5ca58c4f95195cd4" providerId="LiveId" clId="{7E30C434-0666-465A-A0A6-264A62B9CD70}" dt="2023-03-09T09:08:04.385" v="347"/>
          <ac:spMkLst>
            <pc:docMk/>
            <pc:sldMk cId="1992605853" sldId="264"/>
            <ac:spMk id="11" creationId="{BA6285CA-6AFA-4F27-AFB5-1B32CDE09B1A}"/>
          </ac:spMkLst>
        </pc:spChg>
        <pc:spChg chg="del">
          <ac:chgData name="Madan K" userId="5ca58c4f95195cd4" providerId="LiveId" clId="{7E30C434-0666-465A-A0A6-264A62B9CD70}" dt="2023-03-09T09:08:04.385" v="347"/>
          <ac:spMkLst>
            <pc:docMk/>
            <pc:sldMk cId="1992605853" sldId="264"/>
            <ac:spMk id="44" creationId="{94D786EB-944C-47D5-B631-899F4029B02E}"/>
          </ac:spMkLst>
        </pc:spChg>
        <pc:grpChg chg="del">
          <ac:chgData name="Madan K" userId="5ca58c4f95195cd4" providerId="LiveId" clId="{7E30C434-0666-465A-A0A6-264A62B9CD70}" dt="2023-03-09T09:08:04.385" v="347"/>
          <ac:grpSpMkLst>
            <pc:docMk/>
            <pc:sldMk cId="1992605853" sldId="264"/>
            <ac:grpSpMk id="13" creationId="{91108A0F-8C78-4294-B028-9F09581FC0A3}"/>
          </ac:grpSpMkLst>
        </pc:grpChg>
      </pc:sldChg>
      <pc:sldChg chg="delSp delDesignElem">
        <pc:chgData name="Madan K" userId="5ca58c4f95195cd4" providerId="LiveId" clId="{7E30C434-0666-465A-A0A6-264A62B9CD70}" dt="2023-03-09T09:08:04.385" v="347"/>
        <pc:sldMkLst>
          <pc:docMk/>
          <pc:sldMk cId="2492700220" sldId="265"/>
        </pc:sldMkLst>
        <pc:spChg chg="del">
          <ac:chgData name="Madan K" userId="5ca58c4f95195cd4" providerId="LiveId" clId="{7E30C434-0666-465A-A0A6-264A62B9CD70}" dt="2023-03-09T09:08:04.385" v="347"/>
          <ac:spMkLst>
            <pc:docMk/>
            <pc:sldMk cId="2492700220" sldId="265"/>
            <ac:spMk id="9" creationId="{13B6DAC6-0186-4D62-AD69-90B9C0411EA3}"/>
          </ac:spMkLst>
        </pc:spChg>
        <pc:spChg chg="del">
          <ac:chgData name="Madan K" userId="5ca58c4f95195cd4" providerId="LiveId" clId="{7E30C434-0666-465A-A0A6-264A62B9CD70}" dt="2023-03-09T09:08:04.385" v="347"/>
          <ac:spMkLst>
            <pc:docMk/>
            <pc:sldMk cId="2492700220" sldId="265"/>
            <ac:spMk id="11" creationId="{BA6285CA-6AFA-4F27-AFB5-1B32CDE09B1A}"/>
          </ac:spMkLst>
        </pc:spChg>
        <pc:spChg chg="del">
          <ac:chgData name="Madan K" userId="5ca58c4f95195cd4" providerId="LiveId" clId="{7E30C434-0666-465A-A0A6-264A62B9CD70}" dt="2023-03-09T09:08:04.385" v="347"/>
          <ac:spMkLst>
            <pc:docMk/>
            <pc:sldMk cId="2492700220" sldId="265"/>
            <ac:spMk id="44" creationId="{94D786EB-944C-47D5-B631-899F4029B02E}"/>
          </ac:spMkLst>
        </pc:spChg>
        <pc:grpChg chg="del">
          <ac:chgData name="Madan K" userId="5ca58c4f95195cd4" providerId="LiveId" clId="{7E30C434-0666-465A-A0A6-264A62B9CD70}" dt="2023-03-09T09:08:04.385" v="347"/>
          <ac:grpSpMkLst>
            <pc:docMk/>
            <pc:sldMk cId="2492700220" sldId="265"/>
            <ac:grpSpMk id="13" creationId="{91108A0F-8C78-4294-B028-9F09581FC0A3}"/>
          </ac:grpSpMkLst>
        </pc:grpChg>
      </pc:sldChg>
      <pc:sldChg chg="delSp delDesignElem">
        <pc:chgData name="Madan K" userId="5ca58c4f95195cd4" providerId="LiveId" clId="{7E30C434-0666-465A-A0A6-264A62B9CD70}" dt="2023-03-09T09:08:04.385" v="347"/>
        <pc:sldMkLst>
          <pc:docMk/>
          <pc:sldMk cId="2688347377" sldId="266"/>
        </pc:sldMkLst>
        <pc:spChg chg="del">
          <ac:chgData name="Madan K" userId="5ca58c4f95195cd4" providerId="LiveId" clId="{7E30C434-0666-465A-A0A6-264A62B9CD70}" dt="2023-03-09T09:08:04.385" v="347"/>
          <ac:spMkLst>
            <pc:docMk/>
            <pc:sldMk cId="2688347377" sldId="266"/>
            <ac:spMk id="9" creationId="{13B6DAC6-0186-4D62-AD69-90B9C0411EA3}"/>
          </ac:spMkLst>
        </pc:spChg>
        <pc:spChg chg="del">
          <ac:chgData name="Madan K" userId="5ca58c4f95195cd4" providerId="LiveId" clId="{7E30C434-0666-465A-A0A6-264A62B9CD70}" dt="2023-03-09T09:08:04.385" v="347"/>
          <ac:spMkLst>
            <pc:docMk/>
            <pc:sldMk cId="2688347377" sldId="266"/>
            <ac:spMk id="11" creationId="{BA6285CA-6AFA-4F27-AFB5-1B32CDE09B1A}"/>
          </ac:spMkLst>
        </pc:spChg>
        <pc:spChg chg="del">
          <ac:chgData name="Madan K" userId="5ca58c4f95195cd4" providerId="LiveId" clId="{7E30C434-0666-465A-A0A6-264A62B9CD70}" dt="2023-03-09T09:08:04.385" v="347"/>
          <ac:spMkLst>
            <pc:docMk/>
            <pc:sldMk cId="2688347377" sldId="266"/>
            <ac:spMk id="44" creationId="{94D786EB-944C-47D5-B631-899F4029B02E}"/>
          </ac:spMkLst>
        </pc:spChg>
        <pc:grpChg chg="del">
          <ac:chgData name="Madan K" userId="5ca58c4f95195cd4" providerId="LiveId" clId="{7E30C434-0666-465A-A0A6-264A62B9CD70}" dt="2023-03-09T09:08:04.385" v="347"/>
          <ac:grpSpMkLst>
            <pc:docMk/>
            <pc:sldMk cId="2688347377" sldId="266"/>
            <ac:grpSpMk id="13" creationId="{91108A0F-8C78-4294-B028-9F09581FC0A3}"/>
          </ac:grpSpMkLst>
        </pc:grpChg>
      </pc:sldChg>
      <pc:sldChg chg="delSp delDesignElem">
        <pc:chgData name="Madan K" userId="5ca58c4f95195cd4" providerId="LiveId" clId="{7E30C434-0666-465A-A0A6-264A62B9CD70}" dt="2023-03-09T09:08:04.385" v="347"/>
        <pc:sldMkLst>
          <pc:docMk/>
          <pc:sldMk cId="3939221475" sldId="267"/>
        </pc:sldMkLst>
        <pc:spChg chg="del">
          <ac:chgData name="Madan K" userId="5ca58c4f95195cd4" providerId="LiveId" clId="{7E30C434-0666-465A-A0A6-264A62B9CD70}" dt="2023-03-09T09:08:04.385" v="347"/>
          <ac:spMkLst>
            <pc:docMk/>
            <pc:sldMk cId="3939221475" sldId="267"/>
            <ac:spMk id="9" creationId="{13B6DAC6-0186-4D62-AD69-90B9C0411EA3}"/>
          </ac:spMkLst>
        </pc:spChg>
        <pc:spChg chg="del">
          <ac:chgData name="Madan K" userId="5ca58c4f95195cd4" providerId="LiveId" clId="{7E30C434-0666-465A-A0A6-264A62B9CD70}" dt="2023-03-09T09:08:04.385" v="347"/>
          <ac:spMkLst>
            <pc:docMk/>
            <pc:sldMk cId="3939221475" sldId="267"/>
            <ac:spMk id="11" creationId="{BA6285CA-6AFA-4F27-AFB5-1B32CDE09B1A}"/>
          </ac:spMkLst>
        </pc:spChg>
        <pc:spChg chg="del">
          <ac:chgData name="Madan K" userId="5ca58c4f95195cd4" providerId="LiveId" clId="{7E30C434-0666-465A-A0A6-264A62B9CD70}" dt="2023-03-09T09:08:04.385" v="347"/>
          <ac:spMkLst>
            <pc:docMk/>
            <pc:sldMk cId="3939221475" sldId="267"/>
            <ac:spMk id="44" creationId="{94D786EB-944C-47D5-B631-899F4029B02E}"/>
          </ac:spMkLst>
        </pc:spChg>
        <pc:grpChg chg="del">
          <ac:chgData name="Madan K" userId="5ca58c4f95195cd4" providerId="LiveId" clId="{7E30C434-0666-465A-A0A6-264A62B9CD70}" dt="2023-03-09T09:08:04.385" v="347"/>
          <ac:grpSpMkLst>
            <pc:docMk/>
            <pc:sldMk cId="3939221475" sldId="267"/>
            <ac:grpSpMk id="13" creationId="{91108A0F-8C78-4294-B028-9F09581FC0A3}"/>
          </ac:grpSpMkLst>
        </pc:grpChg>
      </pc:sldChg>
      <pc:sldChg chg="delSp delDesignElem">
        <pc:chgData name="Madan K" userId="5ca58c4f95195cd4" providerId="LiveId" clId="{7E30C434-0666-465A-A0A6-264A62B9CD70}" dt="2023-03-09T09:08:04.385" v="347"/>
        <pc:sldMkLst>
          <pc:docMk/>
          <pc:sldMk cId="1254492382" sldId="268"/>
        </pc:sldMkLst>
        <pc:spChg chg="del">
          <ac:chgData name="Madan K" userId="5ca58c4f95195cd4" providerId="LiveId" clId="{7E30C434-0666-465A-A0A6-264A62B9CD70}" dt="2023-03-09T09:08:04.385" v="347"/>
          <ac:spMkLst>
            <pc:docMk/>
            <pc:sldMk cId="1254492382" sldId="268"/>
            <ac:spMk id="9" creationId="{13B6DAC6-0186-4D62-AD69-90B9C0411EA3}"/>
          </ac:spMkLst>
        </pc:spChg>
        <pc:spChg chg="del">
          <ac:chgData name="Madan K" userId="5ca58c4f95195cd4" providerId="LiveId" clId="{7E30C434-0666-465A-A0A6-264A62B9CD70}" dt="2023-03-09T09:08:04.385" v="347"/>
          <ac:spMkLst>
            <pc:docMk/>
            <pc:sldMk cId="1254492382" sldId="268"/>
            <ac:spMk id="11" creationId="{BA6285CA-6AFA-4F27-AFB5-1B32CDE09B1A}"/>
          </ac:spMkLst>
        </pc:spChg>
        <pc:spChg chg="del">
          <ac:chgData name="Madan K" userId="5ca58c4f95195cd4" providerId="LiveId" clId="{7E30C434-0666-465A-A0A6-264A62B9CD70}" dt="2023-03-09T09:08:04.385" v="347"/>
          <ac:spMkLst>
            <pc:docMk/>
            <pc:sldMk cId="1254492382" sldId="268"/>
            <ac:spMk id="44" creationId="{94D786EB-944C-47D5-B631-899F4029B02E}"/>
          </ac:spMkLst>
        </pc:spChg>
        <pc:grpChg chg="del">
          <ac:chgData name="Madan K" userId="5ca58c4f95195cd4" providerId="LiveId" clId="{7E30C434-0666-465A-A0A6-264A62B9CD70}" dt="2023-03-09T09:08:04.385" v="347"/>
          <ac:grpSpMkLst>
            <pc:docMk/>
            <pc:sldMk cId="1254492382" sldId="268"/>
            <ac:grpSpMk id="13" creationId="{91108A0F-8C78-4294-B028-9F09581FC0A3}"/>
          </ac:grpSpMkLst>
        </pc:grpChg>
      </pc:sldChg>
      <pc:sldChg chg="delSp delDesignElem">
        <pc:chgData name="Madan K" userId="5ca58c4f95195cd4" providerId="LiveId" clId="{7E30C434-0666-465A-A0A6-264A62B9CD70}" dt="2023-03-09T09:08:04.385" v="347"/>
        <pc:sldMkLst>
          <pc:docMk/>
          <pc:sldMk cId="1514962217" sldId="269"/>
        </pc:sldMkLst>
        <pc:spChg chg="del">
          <ac:chgData name="Madan K" userId="5ca58c4f95195cd4" providerId="LiveId" clId="{7E30C434-0666-465A-A0A6-264A62B9CD70}" dt="2023-03-09T09:08:04.385" v="347"/>
          <ac:spMkLst>
            <pc:docMk/>
            <pc:sldMk cId="1514962217" sldId="269"/>
            <ac:spMk id="9" creationId="{13B6DAC6-0186-4D62-AD69-90B9C0411EA3}"/>
          </ac:spMkLst>
        </pc:spChg>
        <pc:spChg chg="del">
          <ac:chgData name="Madan K" userId="5ca58c4f95195cd4" providerId="LiveId" clId="{7E30C434-0666-465A-A0A6-264A62B9CD70}" dt="2023-03-09T09:08:04.385" v="347"/>
          <ac:spMkLst>
            <pc:docMk/>
            <pc:sldMk cId="1514962217" sldId="269"/>
            <ac:spMk id="11" creationId="{BA6285CA-6AFA-4F27-AFB5-1B32CDE09B1A}"/>
          </ac:spMkLst>
        </pc:spChg>
        <pc:spChg chg="del">
          <ac:chgData name="Madan K" userId="5ca58c4f95195cd4" providerId="LiveId" clId="{7E30C434-0666-465A-A0A6-264A62B9CD70}" dt="2023-03-09T09:08:04.385" v="347"/>
          <ac:spMkLst>
            <pc:docMk/>
            <pc:sldMk cId="1514962217" sldId="269"/>
            <ac:spMk id="44" creationId="{94D786EB-944C-47D5-B631-899F4029B02E}"/>
          </ac:spMkLst>
        </pc:spChg>
        <pc:grpChg chg="del">
          <ac:chgData name="Madan K" userId="5ca58c4f95195cd4" providerId="LiveId" clId="{7E30C434-0666-465A-A0A6-264A62B9CD70}" dt="2023-03-09T09:08:04.385" v="347"/>
          <ac:grpSpMkLst>
            <pc:docMk/>
            <pc:sldMk cId="1514962217" sldId="269"/>
            <ac:grpSpMk id="13" creationId="{91108A0F-8C78-4294-B028-9F09581FC0A3}"/>
          </ac:grpSpMkLst>
        </pc:grpChg>
      </pc:sldChg>
      <pc:sldChg chg="delSp delDesignElem">
        <pc:chgData name="Madan K" userId="5ca58c4f95195cd4" providerId="LiveId" clId="{7E30C434-0666-465A-A0A6-264A62B9CD70}" dt="2023-03-09T09:08:04.385" v="347"/>
        <pc:sldMkLst>
          <pc:docMk/>
          <pc:sldMk cId="1897327281" sldId="270"/>
        </pc:sldMkLst>
        <pc:spChg chg="del">
          <ac:chgData name="Madan K" userId="5ca58c4f95195cd4" providerId="LiveId" clId="{7E30C434-0666-465A-A0A6-264A62B9CD70}" dt="2023-03-09T09:08:04.385" v="347"/>
          <ac:spMkLst>
            <pc:docMk/>
            <pc:sldMk cId="1897327281" sldId="270"/>
            <ac:spMk id="9" creationId="{13B6DAC6-0186-4D62-AD69-90B9C0411EA3}"/>
          </ac:spMkLst>
        </pc:spChg>
        <pc:spChg chg="del">
          <ac:chgData name="Madan K" userId="5ca58c4f95195cd4" providerId="LiveId" clId="{7E30C434-0666-465A-A0A6-264A62B9CD70}" dt="2023-03-09T09:08:04.385" v="347"/>
          <ac:spMkLst>
            <pc:docMk/>
            <pc:sldMk cId="1897327281" sldId="270"/>
            <ac:spMk id="11" creationId="{BA6285CA-6AFA-4F27-AFB5-1B32CDE09B1A}"/>
          </ac:spMkLst>
        </pc:spChg>
        <pc:spChg chg="del">
          <ac:chgData name="Madan K" userId="5ca58c4f95195cd4" providerId="LiveId" clId="{7E30C434-0666-465A-A0A6-264A62B9CD70}" dt="2023-03-09T09:08:04.385" v="347"/>
          <ac:spMkLst>
            <pc:docMk/>
            <pc:sldMk cId="1897327281" sldId="270"/>
            <ac:spMk id="44" creationId="{94D786EB-944C-47D5-B631-899F4029B02E}"/>
          </ac:spMkLst>
        </pc:spChg>
        <pc:grpChg chg="del">
          <ac:chgData name="Madan K" userId="5ca58c4f95195cd4" providerId="LiveId" clId="{7E30C434-0666-465A-A0A6-264A62B9CD70}" dt="2023-03-09T09:08:04.385" v="347"/>
          <ac:grpSpMkLst>
            <pc:docMk/>
            <pc:sldMk cId="1897327281" sldId="270"/>
            <ac:grpSpMk id="13" creationId="{91108A0F-8C78-4294-B028-9F09581FC0A3}"/>
          </ac:grpSpMkLst>
        </pc:grpChg>
      </pc:sldChg>
      <pc:sldChg chg="delSp delDesignElem">
        <pc:chgData name="Madan K" userId="5ca58c4f95195cd4" providerId="LiveId" clId="{7E30C434-0666-465A-A0A6-264A62B9CD70}" dt="2023-03-09T09:08:04.385" v="347"/>
        <pc:sldMkLst>
          <pc:docMk/>
          <pc:sldMk cId="4057475863" sldId="271"/>
        </pc:sldMkLst>
        <pc:spChg chg="del">
          <ac:chgData name="Madan K" userId="5ca58c4f95195cd4" providerId="LiveId" clId="{7E30C434-0666-465A-A0A6-264A62B9CD70}" dt="2023-03-09T09:08:04.385" v="347"/>
          <ac:spMkLst>
            <pc:docMk/>
            <pc:sldMk cId="4057475863" sldId="271"/>
            <ac:spMk id="9" creationId="{13B6DAC6-0186-4D62-AD69-90B9C0411EA3}"/>
          </ac:spMkLst>
        </pc:spChg>
        <pc:spChg chg="del">
          <ac:chgData name="Madan K" userId="5ca58c4f95195cd4" providerId="LiveId" clId="{7E30C434-0666-465A-A0A6-264A62B9CD70}" dt="2023-03-09T09:08:04.385" v="347"/>
          <ac:spMkLst>
            <pc:docMk/>
            <pc:sldMk cId="4057475863" sldId="271"/>
            <ac:spMk id="11" creationId="{BA6285CA-6AFA-4F27-AFB5-1B32CDE09B1A}"/>
          </ac:spMkLst>
        </pc:spChg>
        <pc:spChg chg="del">
          <ac:chgData name="Madan K" userId="5ca58c4f95195cd4" providerId="LiveId" clId="{7E30C434-0666-465A-A0A6-264A62B9CD70}" dt="2023-03-09T09:08:04.385" v="347"/>
          <ac:spMkLst>
            <pc:docMk/>
            <pc:sldMk cId="4057475863" sldId="271"/>
            <ac:spMk id="44" creationId="{94D786EB-944C-47D5-B631-899F4029B02E}"/>
          </ac:spMkLst>
        </pc:spChg>
        <pc:grpChg chg="del">
          <ac:chgData name="Madan K" userId="5ca58c4f95195cd4" providerId="LiveId" clId="{7E30C434-0666-465A-A0A6-264A62B9CD70}" dt="2023-03-09T09:08:04.385" v="347"/>
          <ac:grpSpMkLst>
            <pc:docMk/>
            <pc:sldMk cId="4057475863" sldId="271"/>
            <ac:grpSpMk id="13" creationId="{91108A0F-8C78-4294-B028-9F09581FC0A3}"/>
          </ac:grpSpMkLst>
        </pc:grpChg>
      </pc:sldChg>
      <pc:sldChg chg="delSp delDesignElem">
        <pc:chgData name="Madan K" userId="5ca58c4f95195cd4" providerId="LiveId" clId="{7E30C434-0666-465A-A0A6-264A62B9CD70}" dt="2023-03-09T09:08:04.385" v="347"/>
        <pc:sldMkLst>
          <pc:docMk/>
          <pc:sldMk cId="2557510599" sldId="272"/>
        </pc:sldMkLst>
        <pc:spChg chg="del">
          <ac:chgData name="Madan K" userId="5ca58c4f95195cd4" providerId="LiveId" clId="{7E30C434-0666-465A-A0A6-264A62B9CD70}" dt="2023-03-09T09:08:04.385" v="347"/>
          <ac:spMkLst>
            <pc:docMk/>
            <pc:sldMk cId="2557510599" sldId="272"/>
            <ac:spMk id="9" creationId="{13B6DAC6-0186-4D62-AD69-90B9C0411EA3}"/>
          </ac:spMkLst>
        </pc:spChg>
        <pc:spChg chg="del">
          <ac:chgData name="Madan K" userId="5ca58c4f95195cd4" providerId="LiveId" clId="{7E30C434-0666-465A-A0A6-264A62B9CD70}" dt="2023-03-09T09:08:04.385" v="347"/>
          <ac:spMkLst>
            <pc:docMk/>
            <pc:sldMk cId="2557510599" sldId="272"/>
            <ac:spMk id="11" creationId="{BA6285CA-6AFA-4F27-AFB5-1B32CDE09B1A}"/>
          </ac:spMkLst>
        </pc:spChg>
        <pc:spChg chg="del">
          <ac:chgData name="Madan K" userId="5ca58c4f95195cd4" providerId="LiveId" clId="{7E30C434-0666-465A-A0A6-264A62B9CD70}" dt="2023-03-09T09:08:04.385" v="347"/>
          <ac:spMkLst>
            <pc:docMk/>
            <pc:sldMk cId="2557510599" sldId="272"/>
            <ac:spMk id="44" creationId="{94D786EB-944C-47D5-B631-899F4029B02E}"/>
          </ac:spMkLst>
        </pc:spChg>
        <pc:grpChg chg="del">
          <ac:chgData name="Madan K" userId="5ca58c4f95195cd4" providerId="LiveId" clId="{7E30C434-0666-465A-A0A6-264A62B9CD70}" dt="2023-03-09T09:08:04.385" v="347"/>
          <ac:grpSpMkLst>
            <pc:docMk/>
            <pc:sldMk cId="2557510599" sldId="272"/>
            <ac:grpSpMk id="13" creationId="{91108A0F-8C78-4294-B028-9F09581FC0A3}"/>
          </ac:grpSpMkLst>
        </pc:grpChg>
      </pc:sldChg>
      <pc:sldChg chg="delSp delDesignElem">
        <pc:chgData name="Madan K" userId="5ca58c4f95195cd4" providerId="LiveId" clId="{7E30C434-0666-465A-A0A6-264A62B9CD70}" dt="2023-03-09T09:08:04.385" v="347"/>
        <pc:sldMkLst>
          <pc:docMk/>
          <pc:sldMk cId="4197003798" sldId="273"/>
        </pc:sldMkLst>
        <pc:spChg chg="del">
          <ac:chgData name="Madan K" userId="5ca58c4f95195cd4" providerId="LiveId" clId="{7E30C434-0666-465A-A0A6-264A62B9CD70}" dt="2023-03-09T09:08:04.385" v="347"/>
          <ac:spMkLst>
            <pc:docMk/>
            <pc:sldMk cId="4197003798" sldId="273"/>
            <ac:spMk id="9" creationId="{13B6DAC6-0186-4D62-AD69-90B9C0411EA3}"/>
          </ac:spMkLst>
        </pc:spChg>
        <pc:spChg chg="del">
          <ac:chgData name="Madan K" userId="5ca58c4f95195cd4" providerId="LiveId" clId="{7E30C434-0666-465A-A0A6-264A62B9CD70}" dt="2023-03-09T09:08:04.385" v="347"/>
          <ac:spMkLst>
            <pc:docMk/>
            <pc:sldMk cId="4197003798" sldId="273"/>
            <ac:spMk id="11" creationId="{BA6285CA-6AFA-4F27-AFB5-1B32CDE09B1A}"/>
          </ac:spMkLst>
        </pc:spChg>
        <pc:spChg chg="del">
          <ac:chgData name="Madan K" userId="5ca58c4f95195cd4" providerId="LiveId" clId="{7E30C434-0666-465A-A0A6-264A62B9CD70}" dt="2023-03-09T09:08:04.385" v="347"/>
          <ac:spMkLst>
            <pc:docMk/>
            <pc:sldMk cId="4197003798" sldId="273"/>
            <ac:spMk id="44" creationId="{94D786EB-944C-47D5-B631-899F4029B02E}"/>
          </ac:spMkLst>
        </pc:spChg>
        <pc:grpChg chg="del">
          <ac:chgData name="Madan K" userId="5ca58c4f95195cd4" providerId="LiveId" clId="{7E30C434-0666-465A-A0A6-264A62B9CD70}" dt="2023-03-09T09:08:04.385" v="347"/>
          <ac:grpSpMkLst>
            <pc:docMk/>
            <pc:sldMk cId="4197003798" sldId="273"/>
            <ac:grpSpMk id="13" creationId="{91108A0F-8C78-4294-B028-9F09581FC0A3}"/>
          </ac:grpSpMkLst>
        </pc:grpChg>
      </pc:sldChg>
      <pc:sldChg chg="addSp delSp modSp mod ord delDesignElem">
        <pc:chgData name="Madan K" userId="5ca58c4f95195cd4" providerId="LiveId" clId="{7E30C434-0666-465A-A0A6-264A62B9CD70}" dt="2023-03-09T09:08:04.385" v="347"/>
        <pc:sldMkLst>
          <pc:docMk/>
          <pc:sldMk cId="2960897318" sldId="274"/>
        </pc:sldMkLst>
        <pc:spChg chg="add mod">
          <ac:chgData name="Madan K" userId="5ca58c4f95195cd4" providerId="LiveId" clId="{7E30C434-0666-465A-A0A6-264A62B9CD70}" dt="2023-03-09T08:38:13.156" v="293" actId="1076"/>
          <ac:spMkLst>
            <pc:docMk/>
            <pc:sldMk cId="2960897318" sldId="274"/>
            <ac:spMk id="7" creationId="{CEF66390-D6D9-63A8-B283-A2AAA4FCFFFD}"/>
          </ac:spMkLst>
        </pc:spChg>
        <pc:spChg chg="del">
          <ac:chgData name="Madan K" userId="5ca58c4f95195cd4" providerId="LiveId" clId="{7E30C434-0666-465A-A0A6-264A62B9CD70}" dt="2023-03-09T09:08:04.385" v="347"/>
          <ac:spMkLst>
            <pc:docMk/>
            <pc:sldMk cId="2960897318" sldId="274"/>
            <ac:spMk id="9" creationId="{13B6DAC6-0186-4D62-AD69-90B9C0411EA3}"/>
          </ac:spMkLst>
        </pc:spChg>
        <pc:spChg chg="del">
          <ac:chgData name="Madan K" userId="5ca58c4f95195cd4" providerId="LiveId" clId="{7E30C434-0666-465A-A0A6-264A62B9CD70}" dt="2023-03-09T09:08:04.385" v="347"/>
          <ac:spMkLst>
            <pc:docMk/>
            <pc:sldMk cId="2960897318" sldId="274"/>
            <ac:spMk id="11" creationId="{BA6285CA-6AFA-4F27-AFB5-1B32CDE09B1A}"/>
          </ac:spMkLst>
        </pc:spChg>
        <pc:spChg chg="del">
          <ac:chgData name="Madan K" userId="5ca58c4f95195cd4" providerId="LiveId" clId="{7E30C434-0666-465A-A0A6-264A62B9CD70}" dt="2023-03-09T09:08:04.385" v="347"/>
          <ac:spMkLst>
            <pc:docMk/>
            <pc:sldMk cId="2960897318" sldId="274"/>
            <ac:spMk id="44" creationId="{94D786EB-944C-47D5-B631-899F4029B02E}"/>
          </ac:spMkLst>
        </pc:spChg>
        <pc:grpChg chg="del">
          <ac:chgData name="Madan K" userId="5ca58c4f95195cd4" providerId="LiveId" clId="{7E30C434-0666-465A-A0A6-264A62B9CD70}" dt="2023-03-09T09:08:04.385" v="347"/>
          <ac:grpSpMkLst>
            <pc:docMk/>
            <pc:sldMk cId="2960897318" sldId="274"/>
            <ac:grpSpMk id="13" creationId="{91108A0F-8C78-4294-B028-9F09581FC0A3}"/>
          </ac:grpSpMkLst>
        </pc:grpChg>
        <pc:picChg chg="mod">
          <ac:chgData name="Madan K" userId="5ca58c4f95195cd4" providerId="LiveId" clId="{7E30C434-0666-465A-A0A6-264A62B9CD70}" dt="2023-03-09T08:38:33.870" v="296" actId="1036"/>
          <ac:picMkLst>
            <pc:docMk/>
            <pc:sldMk cId="2960897318" sldId="274"/>
            <ac:picMk id="4" creationId="{C3CB56E8-822C-C673-E00F-6A378716DDBD}"/>
          </ac:picMkLst>
        </pc:picChg>
      </pc:sldChg>
      <pc:sldChg chg="delSp delDesignElem">
        <pc:chgData name="Madan K" userId="5ca58c4f95195cd4" providerId="LiveId" clId="{7E30C434-0666-465A-A0A6-264A62B9CD70}" dt="2023-03-09T09:08:04.385" v="347"/>
        <pc:sldMkLst>
          <pc:docMk/>
          <pc:sldMk cId="98223240" sldId="275"/>
        </pc:sldMkLst>
        <pc:spChg chg="del">
          <ac:chgData name="Madan K" userId="5ca58c4f95195cd4" providerId="LiveId" clId="{7E30C434-0666-465A-A0A6-264A62B9CD70}" dt="2023-03-09T09:08:04.385" v="347"/>
          <ac:spMkLst>
            <pc:docMk/>
            <pc:sldMk cId="98223240" sldId="275"/>
            <ac:spMk id="9" creationId="{13B6DAC6-0186-4D62-AD69-90B9C0411EA3}"/>
          </ac:spMkLst>
        </pc:spChg>
        <pc:spChg chg="del">
          <ac:chgData name="Madan K" userId="5ca58c4f95195cd4" providerId="LiveId" clId="{7E30C434-0666-465A-A0A6-264A62B9CD70}" dt="2023-03-09T09:08:04.385" v="347"/>
          <ac:spMkLst>
            <pc:docMk/>
            <pc:sldMk cId="98223240" sldId="275"/>
            <ac:spMk id="11" creationId="{BA6285CA-6AFA-4F27-AFB5-1B32CDE09B1A}"/>
          </ac:spMkLst>
        </pc:spChg>
        <pc:spChg chg="del">
          <ac:chgData name="Madan K" userId="5ca58c4f95195cd4" providerId="LiveId" clId="{7E30C434-0666-465A-A0A6-264A62B9CD70}" dt="2023-03-09T09:08:04.385" v="347"/>
          <ac:spMkLst>
            <pc:docMk/>
            <pc:sldMk cId="98223240" sldId="275"/>
            <ac:spMk id="44" creationId="{94D786EB-944C-47D5-B631-899F4029B02E}"/>
          </ac:spMkLst>
        </pc:spChg>
        <pc:grpChg chg="del">
          <ac:chgData name="Madan K" userId="5ca58c4f95195cd4" providerId="LiveId" clId="{7E30C434-0666-465A-A0A6-264A62B9CD70}" dt="2023-03-09T09:08:04.385" v="347"/>
          <ac:grpSpMkLst>
            <pc:docMk/>
            <pc:sldMk cId="98223240" sldId="275"/>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991669434" sldId="276"/>
        </pc:sldMkLst>
        <pc:spChg chg="mod">
          <ac:chgData name="Madan K" userId="5ca58c4f95195cd4" providerId="LiveId" clId="{7E30C434-0666-465A-A0A6-264A62B9CD70}" dt="2023-03-09T07:55:41.029" v="276" actId="20577"/>
          <ac:spMkLst>
            <pc:docMk/>
            <pc:sldMk cId="2991669434" sldId="276"/>
            <ac:spMk id="2" creationId="{45B8972F-AE89-EB67-C53F-0E10006C1758}"/>
          </ac:spMkLst>
        </pc:spChg>
        <pc:spChg chg="del">
          <ac:chgData name="Madan K" userId="5ca58c4f95195cd4" providerId="LiveId" clId="{7E30C434-0666-465A-A0A6-264A62B9CD70}" dt="2023-03-09T09:08:04.385" v="347"/>
          <ac:spMkLst>
            <pc:docMk/>
            <pc:sldMk cId="2991669434" sldId="276"/>
            <ac:spMk id="9" creationId="{13B6DAC6-0186-4D62-AD69-90B9C0411EA3}"/>
          </ac:spMkLst>
        </pc:spChg>
        <pc:spChg chg="del">
          <ac:chgData name="Madan K" userId="5ca58c4f95195cd4" providerId="LiveId" clId="{7E30C434-0666-465A-A0A6-264A62B9CD70}" dt="2023-03-09T09:08:04.385" v="347"/>
          <ac:spMkLst>
            <pc:docMk/>
            <pc:sldMk cId="2991669434" sldId="276"/>
            <ac:spMk id="11" creationId="{BA6285CA-6AFA-4F27-AFB5-1B32CDE09B1A}"/>
          </ac:spMkLst>
        </pc:spChg>
        <pc:spChg chg="del">
          <ac:chgData name="Madan K" userId="5ca58c4f95195cd4" providerId="LiveId" clId="{7E30C434-0666-465A-A0A6-264A62B9CD70}" dt="2023-03-09T09:08:04.385" v="347"/>
          <ac:spMkLst>
            <pc:docMk/>
            <pc:sldMk cId="2991669434" sldId="276"/>
            <ac:spMk id="44" creationId="{94D786EB-944C-47D5-B631-899F4029B02E}"/>
          </ac:spMkLst>
        </pc:spChg>
        <pc:grpChg chg="del">
          <ac:chgData name="Madan K" userId="5ca58c4f95195cd4" providerId="LiveId" clId="{7E30C434-0666-465A-A0A6-264A62B9CD70}" dt="2023-03-09T09:08:04.385" v="347"/>
          <ac:grpSpMkLst>
            <pc:docMk/>
            <pc:sldMk cId="2991669434" sldId="276"/>
            <ac:grpSpMk id="13" creationId="{91108A0F-8C78-4294-B028-9F09581FC0A3}"/>
          </ac:grpSpMkLst>
        </pc:grpChg>
      </pc:sldChg>
      <pc:sldChg chg="delSp delDesignElem">
        <pc:chgData name="Madan K" userId="5ca58c4f95195cd4" providerId="LiveId" clId="{7E30C434-0666-465A-A0A6-264A62B9CD70}" dt="2023-03-09T09:08:04.385" v="347"/>
        <pc:sldMkLst>
          <pc:docMk/>
          <pc:sldMk cId="201380726" sldId="277"/>
        </pc:sldMkLst>
        <pc:spChg chg="del">
          <ac:chgData name="Madan K" userId="5ca58c4f95195cd4" providerId="LiveId" clId="{7E30C434-0666-465A-A0A6-264A62B9CD70}" dt="2023-03-09T09:08:04.385" v="347"/>
          <ac:spMkLst>
            <pc:docMk/>
            <pc:sldMk cId="201380726" sldId="277"/>
            <ac:spMk id="9" creationId="{13B6DAC6-0186-4D62-AD69-90B9C0411EA3}"/>
          </ac:spMkLst>
        </pc:spChg>
        <pc:spChg chg="del">
          <ac:chgData name="Madan K" userId="5ca58c4f95195cd4" providerId="LiveId" clId="{7E30C434-0666-465A-A0A6-264A62B9CD70}" dt="2023-03-09T09:08:04.385" v="347"/>
          <ac:spMkLst>
            <pc:docMk/>
            <pc:sldMk cId="201380726" sldId="277"/>
            <ac:spMk id="11" creationId="{BA6285CA-6AFA-4F27-AFB5-1B32CDE09B1A}"/>
          </ac:spMkLst>
        </pc:spChg>
        <pc:spChg chg="del">
          <ac:chgData name="Madan K" userId="5ca58c4f95195cd4" providerId="LiveId" clId="{7E30C434-0666-465A-A0A6-264A62B9CD70}" dt="2023-03-09T09:08:04.385" v="347"/>
          <ac:spMkLst>
            <pc:docMk/>
            <pc:sldMk cId="201380726" sldId="277"/>
            <ac:spMk id="44" creationId="{94D786EB-944C-47D5-B631-899F4029B02E}"/>
          </ac:spMkLst>
        </pc:spChg>
        <pc:grpChg chg="del">
          <ac:chgData name="Madan K" userId="5ca58c4f95195cd4" providerId="LiveId" clId="{7E30C434-0666-465A-A0A6-264A62B9CD70}" dt="2023-03-09T09:08:04.385" v="347"/>
          <ac:grpSpMkLst>
            <pc:docMk/>
            <pc:sldMk cId="201380726" sldId="277"/>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801044637" sldId="278"/>
        </pc:sldMkLst>
        <pc:spChg chg="del">
          <ac:chgData name="Madan K" userId="5ca58c4f95195cd4" providerId="LiveId" clId="{7E30C434-0666-465A-A0A6-264A62B9CD70}" dt="2023-03-09T09:08:04.385" v="347"/>
          <ac:spMkLst>
            <pc:docMk/>
            <pc:sldMk cId="801044637" sldId="278"/>
            <ac:spMk id="49" creationId="{A173122F-D466-4F08-90FA-0038F7AC214A}"/>
          </ac:spMkLst>
        </pc:spChg>
        <pc:spChg chg="del">
          <ac:chgData name="Madan K" userId="5ca58c4f95195cd4" providerId="LiveId" clId="{7E30C434-0666-465A-A0A6-264A62B9CD70}" dt="2023-03-09T09:08:04.385" v="347"/>
          <ac:spMkLst>
            <pc:docMk/>
            <pc:sldMk cId="801044637" sldId="278"/>
            <ac:spMk id="51" creationId="{4A929113-1368-4B1B-9C6F-140F47CBF40E}"/>
          </ac:spMkLst>
        </pc:spChg>
        <pc:spChg chg="del">
          <ac:chgData name="Madan K" userId="5ca58c4f95195cd4" providerId="LiveId" clId="{7E30C434-0666-465A-A0A6-264A62B9CD70}" dt="2023-03-09T09:08:04.385" v="347"/>
          <ac:spMkLst>
            <pc:docMk/>
            <pc:sldMk cId="801044637" sldId="278"/>
            <ac:spMk id="53" creationId="{1DC99539-E0B8-471F-B8EF-E40C2DBA9364}"/>
          </ac:spMkLst>
        </pc:spChg>
        <pc:grpChg chg="del">
          <ac:chgData name="Madan K" userId="5ca58c4f95195cd4" providerId="LiveId" clId="{7E30C434-0666-465A-A0A6-264A62B9CD70}" dt="2023-03-09T09:08:04.385" v="347"/>
          <ac:grpSpMkLst>
            <pc:docMk/>
            <pc:sldMk cId="801044637" sldId="278"/>
            <ac:grpSpMk id="55" creationId="{90F28F7A-4F2F-4C1B-AF1C-A6E7C79532B5}"/>
          </ac:grpSpMkLst>
        </pc:grpChg>
        <pc:picChg chg="mod">
          <ac:chgData name="Madan K" userId="5ca58c4f95195cd4" providerId="LiveId" clId="{7E30C434-0666-465A-A0A6-264A62B9CD70}" dt="2023-03-09T07:56:09.612" v="283" actId="14100"/>
          <ac:picMkLst>
            <pc:docMk/>
            <pc:sldMk cId="801044637" sldId="278"/>
            <ac:picMk id="2" creationId="{A5789244-E12B-4D3F-5D31-9558D984B009}"/>
          </ac:picMkLst>
        </pc:picChg>
        <pc:picChg chg="add del">
          <ac:chgData name="Madan K" userId="5ca58c4f95195cd4" providerId="LiveId" clId="{7E30C434-0666-465A-A0A6-264A62B9CD70}" dt="2023-03-09T07:56:10.247" v="284" actId="478"/>
          <ac:picMkLst>
            <pc:docMk/>
            <pc:sldMk cId="801044637" sldId="278"/>
            <ac:picMk id="7" creationId="{020E3F67-D4F1-2E82-4DCD-F7F2831F9D38}"/>
          </ac:picMkLst>
        </pc:picChg>
      </pc:sldChg>
      <pc:sldChg chg="delSp delDesignElem">
        <pc:chgData name="Madan K" userId="5ca58c4f95195cd4" providerId="LiveId" clId="{7E30C434-0666-465A-A0A6-264A62B9CD70}" dt="2023-03-09T09:08:04.385" v="347"/>
        <pc:sldMkLst>
          <pc:docMk/>
          <pc:sldMk cId="2813463495" sldId="279"/>
        </pc:sldMkLst>
        <pc:spChg chg="del">
          <ac:chgData name="Madan K" userId="5ca58c4f95195cd4" providerId="LiveId" clId="{7E30C434-0666-465A-A0A6-264A62B9CD70}" dt="2023-03-09T09:08:04.385" v="347"/>
          <ac:spMkLst>
            <pc:docMk/>
            <pc:sldMk cId="2813463495" sldId="279"/>
            <ac:spMk id="9" creationId="{13B6DAC6-0186-4D62-AD69-90B9C0411EA3}"/>
          </ac:spMkLst>
        </pc:spChg>
        <pc:spChg chg="del">
          <ac:chgData name="Madan K" userId="5ca58c4f95195cd4" providerId="LiveId" clId="{7E30C434-0666-465A-A0A6-264A62B9CD70}" dt="2023-03-09T09:08:04.385" v="347"/>
          <ac:spMkLst>
            <pc:docMk/>
            <pc:sldMk cId="2813463495" sldId="279"/>
            <ac:spMk id="11" creationId="{BA6285CA-6AFA-4F27-AFB5-1B32CDE09B1A}"/>
          </ac:spMkLst>
        </pc:spChg>
        <pc:spChg chg="del">
          <ac:chgData name="Madan K" userId="5ca58c4f95195cd4" providerId="LiveId" clId="{7E30C434-0666-465A-A0A6-264A62B9CD70}" dt="2023-03-09T09:08:04.385" v="347"/>
          <ac:spMkLst>
            <pc:docMk/>
            <pc:sldMk cId="2813463495" sldId="279"/>
            <ac:spMk id="44" creationId="{94D786EB-944C-47D5-B631-899F4029B02E}"/>
          </ac:spMkLst>
        </pc:spChg>
        <pc:grpChg chg="del">
          <ac:chgData name="Madan K" userId="5ca58c4f95195cd4" providerId="LiveId" clId="{7E30C434-0666-465A-A0A6-264A62B9CD70}" dt="2023-03-09T09:08:04.385" v="347"/>
          <ac:grpSpMkLst>
            <pc:docMk/>
            <pc:sldMk cId="2813463495" sldId="279"/>
            <ac:grpSpMk id="13" creationId="{91108A0F-8C78-4294-B028-9F09581FC0A3}"/>
          </ac:grpSpMkLst>
        </pc:grpChg>
      </pc:sldChg>
      <pc:sldChg chg="delSp delDesignElem">
        <pc:chgData name="Madan K" userId="5ca58c4f95195cd4" providerId="LiveId" clId="{7E30C434-0666-465A-A0A6-264A62B9CD70}" dt="2023-03-09T09:08:04.385" v="347"/>
        <pc:sldMkLst>
          <pc:docMk/>
          <pc:sldMk cId="814852105" sldId="281"/>
        </pc:sldMkLst>
        <pc:spChg chg="del">
          <ac:chgData name="Madan K" userId="5ca58c4f95195cd4" providerId="LiveId" clId="{7E30C434-0666-465A-A0A6-264A62B9CD70}" dt="2023-03-09T09:08:04.385" v="347"/>
          <ac:spMkLst>
            <pc:docMk/>
            <pc:sldMk cId="814852105" sldId="281"/>
            <ac:spMk id="165" creationId="{A173122F-D466-4F08-90FA-0038F7AC214A}"/>
          </ac:spMkLst>
        </pc:spChg>
        <pc:spChg chg="del">
          <ac:chgData name="Madan K" userId="5ca58c4f95195cd4" providerId="LiveId" clId="{7E30C434-0666-465A-A0A6-264A62B9CD70}" dt="2023-03-09T09:08:04.385" v="347"/>
          <ac:spMkLst>
            <pc:docMk/>
            <pc:sldMk cId="814852105" sldId="281"/>
            <ac:spMk id="166" creationId="{4A929113-1368-4B1B-9C6F-140F47CBF40E}"/>
          </ac:spMkLst>
        </pc:spChg>
        <pc:spChg chg="del">
          <ac:chgData name="Madan K" userId="5ca58c4f95195cd4" providerId="LiveId" clId="{7E30C434-0666-465A-A0A6-264A62B9CD70}" dt="2023-03-09T09:08:04.385" v="347"/>
          <ac:spMkLst>
            <pc:docMk/>
            <pc:sldMk cId="814852105" sldId="281"/>
            <ac:spMk id="167" creationId="{1DC99539-E0B8-471F-B8EF-E40C2DBA9364}"/>
          </ac:spMkLst>
        </pc:spChg>
        <pc:grpChg chg="del">
          <ac:chgData name="Madan K" userId="5ca58c4f95195cd4" providerId="LiveId" clId="{7E30C434-0666-465A-A0A6-264A62B9CD70}" dt="2023-03-09T09:08:04.385" v="347"/>
          <ac:grpSpMkLst>
            <pc:docMk/>
            <pc:sldMk cId="814852105" sldId="281"/>
            <ac:grpSpMk id="168" creationId="{90F28F7A-4F2F-4C1B-AF1C-A6E7C79532B5}"/>
          </ac:grpSpMkLst>
        </pc:grpChg>
      </pc:sldChg>
      <pc:sldChg chg="delSp delDesignElem">
        <pc:chgData name="Madan K" userId="5ca58c4f95195cd4" providerId="LiveId" clId="{7E30C434-0666-465A-A0A6-264A62B9CD70}" dt="2023-03-09T09:08:04.385" v="347"/>
        <pc:sldMkLst>
          <pc:docMk/>
          <pc:sldMk cId="2573675995" sldId="286"/>
        </pc:sldMkLst>
        <pc:spChg chg="del">
          <ac:chgData name="Madan K" userId="5ca58c4f95195cd4" providerId="LiveId" clId="{7E30C434-0666-465A-A0A6-264A62B9CD70}" dt="2023-03-09T09:08:04.385" v="347"/>
          <ac:spMkLst>
            <pc:docMk/>
            <pc:sldMk cId="2573675995" sldId="286"/>
            <ac:spMk id="9" creationId="{13B6DAC6-0186-4D62-AD69-90B9C0411EA3}"/>
          </ac:spMkLst>
        </pc:spChg>
        <pc:spChg chg="del">
          <ac:chgData name="Madan K" userId="5ca58c4f95195cd4" providerId="LiveId" clId="{7E30C434-0666-465A-A0A6-264A62B9CD70}" dt="2023-03-09T09:08:04.385" v="347"/>
          <ac:spMkLst>
            <pc:docMk/>
            <pc:sldMk cId="2573675995" sldId="286"/>
            <ac:spMk id="11" creationId="{BA6285CA-6AFA-4F27-AFB5-1B32CDE09B1A}"/>
          </ac:spMkLst>
        </pc:spChg>
        <pc:spChg chg="del">
          <ac:chgData name="Madan K" userId="5ca58c4f95195cd4" providerId="LiveId" clId="{7E30C434-0666-465A-A0A6-264A62B9CD70}" dt="2023-03-09T09:08:04.385" v="347"/>
          <ac:spMkLst>
            <pc:docMk/>
            <pc:sldMk cId="2573675995" sldId="286"/>
            <ac:spMk id="44" creationId="{94D786EB-944C-47D5-B631-899F4029B02E}"/>
          </ac:spMkLst>
        </pc:spChg>
        <pc:grpChg chg="del">
          <ac:chgData name="Madan K" userId="5ca58c4f95195cd4" providerId="LiveId" clId="{7E30C434-0666-465A-A0A6-264A62B9CD70}" dt="2023-03-09T09:08:04.385" v="347"/>
          <ac:grpSpMkLst>
            <pc:docMk/>
            <pc:sldMk cId="2573675995" sldId="286"/>
            <ac:grpSpMk id="13" creationId="{91108A0F-8C78-4294-B028-9F09581FC0A3}"/>
          </ac:grpSpMkLst>
        </pc:grpChg>
      </pc:sldChg>
      <pc:sldChg chg="delSp delDesignElem">
        <pc:chgData name="Madan K" userId="5ca58c4f95195cd4" providerId="LiveId" clId="{7E30C434-0666-465A-A0A6-264A62B9CD70}" dt="2023-03-09T09:08:04.385" v="347"/>
        <pc:sldMkLst>
          <pc:docMk/>
          <pc:sldMk cId="2130761009" sldId="287"/>
        </pc:sldMkLst>
        <pc:spChg chg="del">
          <ac:chgData name="Madan K" userId="5ca58c4f95195cd4" providerId="LiveId" clId="{7E30C434-0666-465A-A0A6-264A62B9CD70}" dt="2023-03-09T09:08:04.385" v="347"/>
          <ac:spMkLst>
            <pc:docMk/>
            <pc:sldMk cId="2130761009" sldId="287"/>
            <ac:spMk id="49" creationId="{A4798C7F-C8CA-4799-BF37-3AB4642CDB66}"/>
          </ac:spMkLst>
        </pc:spChg>
        <pc:spChg chg="del">
          <ac:chgData name="Madan K" userId="5ca58c4f95195cd4" providerId="LiveId" clId="{7E30C434-0666-465A-A0A6-264A62B9CD70}" dt="2023-03-09T09:08:04.385" v="347"/>
          <ac:spMkLst>
            <pc:docMk/>
            <pc:sldMk cId="2130761009" sldId="287"/>
            <ac:spMk id="82" creationId="{216BB147-20D5-4D93-BDA5-1BC614D6A4B2}"/>
          </ac:spMkLst>
        </pc:spChg>
        <pc:spChg chg="del">
          <ac:chgData name="Madan K" userId="5ca58c4f95195cd4" providerId="LiveId" clId="{7E30C434-0666-465A-A0A6-264A62B9CD70}" dt="2023-03-09T09:08:04.385" v="347"/>
          <ac:spMkLst>
            <pc:docMk/>
            <pc:sldMk cId="2130761009" sldId="287"/>
            <ac:spMk id="84" creationId="{0A253F60-DE40-4508-A37A-61331DF1DD5D}"/>
          </ac:spMkLst>
        </pc:spChg>
        <pc:spChg chg="del">
          <ac:chgData name="Madan K" userId="5ca58c4f95195cd4" providerId="LiveId" clId="{7E30C434-0666-465A-A0A6-264A62B9CD70}" dt="2023-03-09T09:08:04.385" v="347"/>
          <ac:spMkLst>
            <pc:docMk/>
            <pc:sldMk cId="2130761009" sldId="287"/>
            <ac:spMk id="86" creationId="{63F76E1C-FC69-44F6-935D-9FD6397B508C}"/>
          </ac:spMkLst>
        </pc:spChg>
        <pc:spChg chg="del">
          <ac:chgData name="Madan K" userId="5ca58c4f95195cd4" providerId="LiveId" clId="{7E30C434-0666-465A-A0A6-264A62B9CD70}" dt="2023-03-09T09:08:04.385" v="347"/>
          <ac:spMkLst>
            <pc:docMk/>
            <pc:sldMk cId="2130761009" sldId="287"/>
            <ac:spMk id="119" creationId="{62FC2A78-9BA8-46A3-B2FC-D2536540C194}"/>
          </ac:spMkLst>
        </pc:spChg>
        <pc:spChg chg="del">
          <ac:chgData name="Madan K" userId="5ca58c4f95195cd4" providerId="LiveId" clId="{7E30C434-0666-465A-A0A6-264A62B9CD70}" dt="2023-03-09T09:08:04.385" v="347"/>
          <ac:spMkLst>
            <pc:docMk/>
            <pc:sldMk cId="2130761009" sldId="287"/>
            <ac:spMk id="152" creationId="{1C582B07-D0F0-4B6B-A5D9-D2F192CB3A4E}"/>
          </ac:spMkLst>
        </pc:spChg>
        <pc:spChg chg="del">
          <ac:chgData name="Madan K" userId="5ca58c4f95195cd4" providerId="LiveId" clId="{7E30C434-0666-465A-A0A6-264A62B9CD70}" dt="2023-03-09T09:08:04.385" v="347"/>
          <ac:spMkLst>
            <pc:docMk/>
            <pc:sldMk cId="2130761009" sldId="287"/>
            <ac:spMk id="154" creationId="{7EE60796-BC52-4154-A3A9-773DE8285501}"/>
          </ac:spMkLst>
        </pc:spChg>
        <pc:spChg chg="del">
          <ac:chgData name="Madan K" userId="5ca58c4f95195cd4" providerId="LiveId" clId="{7E30C434-0666-465A-A0A6-264A62B9CD70}" dt="2023-03-09T09:08:04.385" v="347"/>
          <ac:spMkLst>
            <pc:docMk/>
            <pc:sldMk cId="2130761009" sldId="287"/>
            <ac:spMk id="156" creationId="{DA1A4301-6FFC-4C82-A1FA-7634D8CAA8F5}"/>
          </ac:spMkLst>
        </pc:spChg>
        <pc:spChg chg="del">
          <ac:chgData name="Madan K" userId="5ca58c4f95195cd4" providerId="LiveId" clId="{7E30C434-0666-465A-A0A6-264A62B9CD70}" dt="2023-03-09T09:08:04.385" v="347"/>
          <ac:spMkLst>
            <pc:docMk/>
            <pc:sldMk cId="2130761009" sldId="287"/>
            <ac:spMk id="158" creationId="{BFEC1042-3FDC-47A3-BCD7-CA9D052F987E}"/>
          </ac:spMkLst>
        </pc:spChg>
        <pc:grpChg chg="del">
          <ac:chgData name="Madan K" userId="5ca58c4f95195cd4" providerId="LiveId" clId="{7E30C434-0666-465A-A0A6-264A62B9CD70}" dt="2023-03-09T09:08:04.385" v="347"/>
          <ac:grpSpMkLst>
            <pc:docMk/>
            <pc:sldMk cId="2130761009" sldId="287"/>
            <ac:grpSpMk id="51" creationId="{87F0794B-55D3-4D2D-BDE7-4688ED321E42}"/>
          </ac:grpSpMkLst>
        </pc:grpChg>
        <pc:grpChg chg="del">
          <ac:chgData name="Madan K" userId="5ca58c4f95195cd4" providerId="LiveId" clId="{7E30C434-0666-465A-A0A6-264A62B9CD70}" dt="2023-03-09T09:08:04.385" v="347"/>
          <ac:grpSpMkLst>
            <pc:docMk/>
            <pc:sldMk cId="2130761009" sldId="287"/>
            <ac:grpSpMk id="88" creationId="{AB3C4E00-6B18-4CF8-9DC2-021622967514}"/>
          </ac:grpSpMkLst>
        </pc:grpChg>
        <pc:grpChg chg="del">
          <ac:chgData name="Madan K" userId="5ca58c4f95195cd4" providerId="LiveId" clId="{7E30C434-0666-465A-A0A6-264A62B9CD70}" dt="2023-03-09T09:08:04.385" v="347"/>
          <ac:grpSpMkLst>
            <pc:docMk/>
            <pc:sldMk cId="2130761009" sldId="287"/>
            <ac:grpSpMk id="121" creationId="{12F6BB95-E3D7-4E0D-B657-19A7A700D589}"/>
          </ac:grpSpMkLst>
        </pc:grpChg>
        <pc:grpChg chg="del">
          <ac:chgData name="Madan K" userId="5ca58c4f95195cd4" providerId="LiveId" clId="{7E30C434-0666-465A-A0A6-264A62B9CD70}" dt="2023-03-09T09:08:04.385" v="347"/>
          <ac:grpSpMkLst>
            <pc:docMk/>
            <pc:sldMk cId="2130761009" sldId="287"/>
            <ac:grpSpMk id="160" creationId="{8323DD1D-77DE-48B2-A0A0-6265801531E5}"/>
          </ac:grpSpMkLst>
        </pc:grpChg>
      </pc:sldChg>
      <pc:sldChg chg="delSp delDesignElem">
        <pc:chgData name="Madan K" userId="5ca58c4f95195cd4" providerId="LiveId" clId="{7E30C434-0666-465A-A0A6-264A62B9CD70}" dt="2023-03-09T09:08:04.385" v="347"/>
        <pc:sldMkLst>
          <pc:docMk/>
          <pc:sldMk cId="3528864300" sldId="288"/>
        </pc:sldMkLst>
        <pc:spChg chg="del">
          <ac:chgData name="Madan K" userId="5ca58c4f95195cd4" providerId="LiveId" clId="{7E30C434-0666-465A-A0A6-264A62B9CD70}" dt="2023-03-09T09:08:04.385" v="347"/>
          <ac:spMkLst>
            <pc:docMk/>
            <pc:sldMk cId="3528864300" sldId="288"/>
            <ac:spMk id="9" creationId="{13B6DAC6-0186-4D62-AD69-90B9C0411EA3}"/>
          </ac:spMkLst>
        </pc:spChg>
        <pc:spChg chg="del">
          <ac:chgData name="Madan K" userId="5ca58c4f95195cd4" providerId="LiveId" clId="{7E30C434-0666-465A-A0A6-264A62B9CD70}" dt="2023-03-09T09:08:04.385" v="347"/>
          <ac:spMkLst>
            <pc:docMk/>
            <pc:sldMk cId="3528864300" sldId="288"/>
            <ac:spMk id="11" creationId="{BA6285CA-6AFA-4F27-AFB5-1B32CDE09B1A}"/>
          </ac:spMkLst>
        </pc:spChg>
        <pc:spChg chg="del">
          <ac:chgData name="Madan K" userId="5ca58c4f95195cd4" providerId="LiveId" clId="{7E30C434-0666-465A-A0A6-264A62B9CD70}" dt="2023-03-09T09:08:04.385" v="347"/>
          <ac:spMkLst>
            <pc:docMk/>
            <pc:sldMk cId="3528864300" sldId="288"/>
            <ac:spMk id="44" creationId="{94D786EB-944C-47D5-B631-899F4029B02E}"/>
          </ac:spMkLst>
        </pc:spChg>
        <pc:grpChg chg="del">
          <ac:chgData name="Madan K" userId="5ca58c4f95195cd4" providerId="LiveId" clId="{7E30C434-0666-465A-A0A6-264A62B9CD70}" dt="2023-03-09T09:08:04.385" v="347"/>
          <ac:grpSpMkLst>
            <pc:docMk/>
            <pc:sldMk cId="3528864300" sldId="288"/>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2848138299" sldId="289"/>
        </pc:sldMkLst>
        <pc:spChg chg="del">
          <ac:chgData name="Madan K" userId="5ca58c4f95195cd4" providerId="LiveId" clId="{7E30C434-0666-465A-A0A6-264A62B9CD70}" dt="2023-03-09T09:08:04.385" v="347"/>
          <ac:spMkLst>
            <pc:docMk/>
            <pc:sldMk cId="2848138299" sldId="289"/>
            <ac:spMk id="49" creationId="{A4798C7F-C8CA-4799-BF37-3AB4642CDB66}"/>
          </ac:spMkLst>
        </pc:spChg>
        <pc:spChg chg="del">
          <ac:chgData name="Madan K" userId="5ca58c4f95195cd4" providerId="LiveId" clId="{7E30C434-0666-465A-A0A6-264A62B9CD70}" dt="2023-03-09T09:08:04.385" v="347"/>
          <ac:spMkLst>
            <pc:docMk/>
            <pc:sldMk cId="2848138299" sldId="289"/>
            <ac:spMk id="82" creationId="{216BB147-20D5-4D93-BDA5-1BC614D6A4B2}"/>
          </ac:spMkLst>
        </pc:spChg>
        <pc:spChg chg="del">
          <ac:chgData name="Madan K" userId="5ca58c4f95195cd4" providerId="LiveId" clId="{7E30C434-0666-465A-A0A6-264A62B9CD70}" dt="2023-03-09T09:08:04.385" v="347"/>
          <ac:spMkLst>
            <pc:docMk/>
            <pc:sldMk cId="2848138299" sldId="289"/>
            <ac:spMk id="84" creationId="{0A253F60-DE40-4508-A37A-61331DF1DD5D}"/>
          </ac:spMkLst>
        </pc:spChg>
        <pc:spChg chg="del">
          <ac:chgData name="Madan K" userId="5ca58c4f95195cd4" providerId="LiveId" clId="{7E30C434-0666-465A-A0A6-264A62B9CD70}" dt="2023-03-09T09:08:04.385" v="347"/>
          <ac:spMkLst>
            <pc:docMk/>
            <pc:sldMk cId="2848138299" sldId="289"/>
            <ac:spMk id="86" creationId="{63F76E1C-FC69-44F6-935D-9FD6397B508C}"/>
          </ac:spMkLst>
        </pc:spChg>
        <pc:spChg chg="del">
          <ac:chgData name="Madan K" userId="5ca58c4f95195cd4" providerId="LiveId" clId="{7E30C434-0666-465A-A0A6-264A62B9CD70}" dt="2023-03-09T09:08:04.385" v="347"/>
          <ac:spMkLst>
            <pc:docMk/>
            <pc:sldMk cId="2848138299" sldId="289"/>
            <ac:spMk id="119" creationId="{62FC2A78-9BA8-46A3-B2FC-D2536540C194}"/>
          </ac:spMkLst>
        </pc:spChg>
        <pc:spChg chg="del">
          <ac:chgData name="Madan K" userId="5ca58c4f95195cd4" providerId="LiveId" clId="{7E30C434-0666-465A-A0A6-264A62B9CD70}" dt="2023-03-09T09:08:04.385" v="347"/>
          <ac:spMkLst>
            <pc:docMk/>
            <pc:sldMk cId="2848138299" sldId="289"/>
            <ac:spMk id="152" creationId="{1C582B07-D0F0-4B6B-A5D9-D2F192CB3A4E}"/>
          </ac:spMkLst>
        </pc:spChg>
        <pc:spChg chg="del">
          <ac:chgData name="Madan K" userId="5ca58c4f95195cd4" providerId="LiveId" clId="{7E30C434-0666-465A-A0A6-264A62B9CD70}" dt="2023-03-09T09:08:04.385" v="347"/>
          <ac:spMkLst>
            <pc:docMk/>
            <pc:sldMk cId="2848138299" sldId="289"/>
            <ac:spMk id="154" creationId="{7EE60796-BC52-4154-A3A9-773DE8285501}"/>
          </ac:spMkLst>
        </pc:spChg>
        <pc:spChg chg="del">
          <ac:chgData name="Madan K" userId="5ca58c4f95195cd4" providerId="LiveId" clId="{7E30C434-0666-465A-A0A6-264A62B9CD70}" dt="2023-03-09T09:08:04.385" v="347"/>
          <ac:spMkLst>
            <pc:docMk/>
            <pc:sldMk cId="2848138299" sldId="289"/>
            <ac:spMk id="156" creationId="{DA1A4301-6FFC-4C82-A1FA-7634D8CAA8F5}"/>
          </ac:spMkLst>
        </pc:spChg>
        <pc:spChg chg="del">
          <ac:chgData name="Madan K" userId="5ca58c4f95195cd4" providerId="LiveId" clId="{7E30C434-0666-465A-A0A6-264A62B9CD70}" dt="2023-03-09T09:08:04.385" v="347"/>
          <ac:spMkLst>
            <pc:docMk/>
            <pc:sldMk cId="2848138299" sldId="289"/>
            <ac:spMk id="158" creationId="{BFEC1042-3FDC-47A3-BCD7-CA9D052F987E}"/>
          </ac:spMkLst>
        </pc:spChg>
        <pc:grpChg chg="del">
          <ac:chgData name="Madan K" userId="5ca58c4f95195cd4" providerId="LiveId" clId="{7E30C434-0666-465A-A0A6-264A62B9CD70}" dt="2023-03-09T09:08:04.385" v="347"/>
          <ac:grpSpMkLst>
            <pc:docMk/>
            <pc:sldMk cId="2848138299" sldId="289"/>
            <ac:grpSpMk id="51" creationId="{87F0794B-55D3-4D2D-BDE7-4688ED321E42}"/>
          </ac:grpSpMkLst>
        </pc:grpChg>
        <pc:grpChg chg="del">
          <ac:chgData name="Madan K" userId="5ca58c4f95195cd4" providerId="LiveId" clId="{7E30C434-0666-465A-A0A6-264A62B9CD70}" dt="2023-03-09T09:08:04.385" v="347"/>
          <ac:grpSpMkLst>
            <pc:docMk/>
            <pc:sldMk cId="2848138299" sldId="289"/>
            <ac:grpSpMk id="88" creationId="{AB3C4E00-6B18-4CF8-9DC2-021622967514}"/>
          </ac:grpSpMkLst>
        </pc:grpChg>
        <pc:grpChg chg="del">
          <ac:chgData name="Madan K" userId="5ca58c4f95195cd4" providerId="LiveId" clId="{7E30C434-0666-465A-A0A6-264A62B9CD70}" dt="2023-03-09T09:08:04.385" v="347"/>
          <ac:grpSpMkLst>
            <pc:docMk/>
            <pc:sldMk cId="2848138299" sldId="289"/>
            <ac:grpSpMk id="121" creationId="{12F6BB95-E3D7-4E0D-B657-19A7A700D589}"/>
          </ac:grpSpMkLst>
        </pc:grpChg>
        <pc:grpChg chg="del">
          <ac:chgData name="Madan K" userId="5ca58c4f95195cd4" providerId="LiveId" clId="{7E30C434-0666-465A-A0A6-264A62B9CD70}" dt="2023-03-09T09:08:04.385" v="347"/>
          <ac:grpSpMkLst>
            <pc:docMk/>
            <pc:sldMk cId="2848138299" sldId="289"/>
            <ac:grpSpMk id="160" creationId="{8323DD1D-77DE-48B2-A0A0-6265801531E5}"/>
          </ac:grpSpMkLst>
        </pc:grpChg>
        <pc:picChg chg="add mod">
          <ac:chgData name="Madan K" userId="5ca58c4f95195cd4" providerId="LiveId" clId="{7E30C434-0666-465A-A0A6-264A62B9CD70}" dt="2023-03-09T07:34:14.633" v="2" actId="1076"/>
          <ac:picMkLst>
            <pc:docMk/>
            <pc:sldMk cId="2848138299" sldId="289"/>
            <ac:picMk id="8" creationId="{770E02A5-7A50-8194-8539-97A827813443}"/>
          </ac:picMkLst>
        </pc:picChg>
      </pc:sldChg>
      <pc:sldChg chg="delSp delDesignElem">
        <pc:chgData name="Madan K" userId="5ca58c4f95195cd4" providerId="LiveId" clId="{7E30C434-0666-465A-A0A6-264A62B9CD70}" dt="2023-03-09T09:08:04.385" v="347"/>
        <pc:sldMkLst>
          <pc:docMk/>
          <pc:sldMk cId="2383305993" sldId="290"/>
        </pc:sldMkLst>
        <pc:spChg chg="del">
          <ac:chgData name="Madan K" userId="5ca58c4f95195cd4" providerId="LiveId" clId="{7E30C434-0666-465A-A0A6-264A62B9CD70}" dt="2023-03-09T09:08:04.385" v="347"/>
          <ac:spMkLst>
            <pc:docMk/>
            <pc:sldMk cId="2383305993" sldId="290"/>
            <ac:spMk id="174" creationId="{A173122F-D466-4F08-90FA-0038F7AC214A}"/>
          </ac:spMkLst>
        </pc:spChg>
        <pc:spChg chg="del">
          <ac:chgData name="Madan K" userId="5ca58c4f95195cd4" providerId="LiveId" clId="{7E30C434-0666-465A-A0A6-264A62B9CD70}" dt="2023-03-09T09:08:04.385" v="347"/>
          <ac:spMkLst>
            <pc:docMk/>
            <pc:sldMk cId="2383305993" sldId="290"/>
            <ac:spMk id="176" creationId="{4A929113-1368-4B1B-9C6F-140F47CBF40E}"/>
          </ac:spMkLst>
        </pc:spChg>
        <pc:spChg chg="del">
          <ac:chgData name="Madan K" userId="5ca58c4f95195cd4" providerId="LiveId" clId="{7E30C434-0666-465A-A0A6-264A62B9CD70}" dt="2023-03-09T09:08:04.385" v="347"/>
          <ac:spMkLst>
            <pc:docMk/>
            <pc:sldMk cId="2383305993" sldId="290"/>
            <ac:spMk id="178" creationId="{1DC99539-E0B8-471F-B8EF-E40C2DBA9364}"/>
          </ac:spMkLst>
        </pc:spChg>
        <pc:grpChg chg="del">
          <ac:chgData name="Madan K" userId="5ca58c4f95195cd4" providerId="LiveId" clId="{7E30C434-0666-465A-A0A6-264A62B9CD70}" dt="2023-03-09T09:08:04.385" v="347"/>
          <ac:grpSpMkLst>
            <pc:docMk/>
            <pc:sldMk cId="2383305993" sldId="290"/>
            <ac:grpSpMk id="180" creationId="{90F28F7A-4F2F-4C1B-AF1C-A6E7C79532B5}"/>
          </ac:grpSpMkLst>
        </pc:grpChg>
      </pc:sldChg>
      <pc:sldChg chg="delSp delDesignElem">
        <pc:chgData name="Madan K" userId="5ca58c4f95195cd4" providerId="LiveId" clId="{7E30C434-0666-465A-A0A6-264A62B9CD70}" dt="2023-03-09T09:08:04.385" v="347"/>
        <pc:sldMkLst>
          <pc:docMk/>
          <pc:sldMk cId="3508217590" sldId="291"/>
        </pc:sldMkLst>
        <pc:spChg chg="del">
          <ac:chgData name="Madan K" userId="5ca58c4f95195cd4" providerId="LiveId" clId="{7E30C434-0666-465A-A0A6-264A62B9CD70}" dt="2023-03-09T09:08:04.385" v="347"/>
          <ac:spMkLst>
            <pc:docMk/>
            <pc:sldMk cId="3508217590" sldId="291"/>
            <ac:spMk id="174" creationId="{A173122F-D466-4F08-90FA-0038F7AC214A}"/>
          </ac:spMkLst>
        </pc:spChg>
        <pc:spChg chg="del">
          <ac:chgData name="Madan K" userId="5ca58c4f95195cd4" providerId="LiveId" clId="{7E30C434-0666-465A-A0A6-264A62B9CD70}" dt="2023-03-09T09:08:04.385" v="347"/>
          <ac:spMkLst>
            <pc:docMk/>
            <pc:sldMk cId="3508217590" sldId="291"/>
            <ac:spMk id="176" creationId="{4A929113-1368-4B1B-9C6F-140F47CBF40E}"/>
          </ac:spMkLst>
        </pc:spChg>
        <pc:spChg chg="del">
          <ac:chgData name="Madan K" userId="5ca58c4f95195cd4" providerId="LiveId" clId="{7E30C434-0666-465A-A0A6-264A62B9CD70}" dt="2023-03-09T09:08:04.385" v="347"/>
          <ac:spMkLst>
            <pc:docMk/>
            <pc:sldMk cId="3508217590" sldId="291"/>
            <ac:spMk id="178" creationId="{1DC99539-E0B8-471F-B8EF-E40C2DBA9364}"/>
          </ac:spMkLst>
        </pc:spChg>
        <pc:grpChg chg="del">
          <ac:chgData name="Madan K" userId="5ca58c4f95195cd4" providerId="LiveId" clId="{7E30C434-0666-465A-A0A6-264A62B9CD70}" dt="2023-03-09T09:08:04.385" v="347"/>
          <ac:grpSpMkLst>
            <pc:docMk/>
            <pc:sldMk cId="3508217590" sldId="291"/>
            <ac:grpSpMk id="180" creationId="{90F28F7A-4F2F-4C1B-AF1C-A6E7C79532B5}"/>
          </ac:grpSpMkLst>
        </pc:grpChg>
      </pc:sldChg>
      <pc:sldChg chg="delSp delDesignElem">
        <pc:chgData name="Madan K" userId="5ca58c4f95195cd4" providerId="LiveId" clId="{7E30C434-0666-465A-A0A6-264A62B9CD70}" dt="2023-03-09T09:08:04.385" v="347"/>
        <pc:sldMkLst>
          <pc:docMk/>
          <pc:sldMk cId="2809606895" sldId="292"/>
        </pc:sldMkLst>
        <pc:spChg chg="del">
          <ac:chgData name="Madan K" userId="5ca58c4f95195cd4" providerId="LiveId" clId="{7E30C434-0666-465A-A0A6-264A62B9CD70}" dt="2023-03-09T09:08:04.385" v="347"/>
          <ac:spMkLst>
            <pc:docMk/>
            <pc:sldMk cId="2809606895" sldId="292"/>
            <ac:spMk id="214" creationId="{A173122F-D466-4F08-90FA-0038F7AC214A}"/>
          </ac:spMkLst>
        </pc:spChg>
        <pc:spChg chg="del">
          <ac:chgData name="Madan K" userId="5ca58c4f95195cd4" providerId="LiveId" clId="{7E30C434-0666-465A-A0A6-264A62B9CD70}" dt="2023-03-09T09:08:04.385" v="347"/>
          <ac:spMkLst>
            <pc:docMk/>
            <pc:sldMk cId="2809606895" sldId="292"/>
            <ac:spMk id="216" creationId="{4A929113-1368-4B1B-9C6F-140F47CBF40E}"/>
          </ac:spMkLst>
        </pc:spChg>
        <pc:spChg chg="del">
          <ac:chgData name="Madan K" userId="5ca58c4f95195cd4" providerId="LiveId" clId="{7E30C434-0666-465A-A0A6-264A62B9CD70}" dt="2023-03-09T09:08:04.385" v="347"/>
          <ac:spMkLst>
            <pc:docMk/>
            <pc:sldMk cId="2809606895" sldId="292"/>
            <ac:spMk id="218" creationId="{1DC99539-E0B8-471F-B8EF-E40C2DBA9364}"/>
          </ac:spMkLst>
        </pc:spChg>
        <pc:grpChg chg="del">
          <ac:chgData name="Madan K" userId="5ca58c4f95195cd4" providerId="LiveId" clId="{7E30C434-0666-465A-A0A6-264A62B9CD70}" dt="2023-03-09T09:08:04.385" v="347"/>
          <ac:grpSpMkLst>
            <pc:docMk/>
            <pc:sldMk cId="2809606895" sldId="292"/>
            <ac:grpSpMk id="220" creationId="{90F28F7A-4F2F-4C1B-AF1C-A6E7C79532B5}"/>
          </ac:grpSpMkLst>
        </pc:grpChg>
      </pc:sldChg>
      <pc:sldChg chg="delSp delDesignElem">
        <pc:chgData name="Madan K" userId="5ca58c4f95195cd4" providerId="LiveId" clId="{7E30C434-0666-465A-A0A6-264A62B9CD70}" dt="2023-03-09T09:08:04.385" v="347"/>
        <pc:sldMkLst>
          <pc:docMk/>
          <pc:sldMk cId="3942941906" sldId="293"/>
        </pc:sldMkLst>
        <pc:spChg chg="del">
          <ac:chgData name="Madan K" userId="5ca58c4f95195cd4" providerId="LiveId" clId="{7E30C434-0666-465A-A0A6-264A62B9CD70}" dt="2023-03-09T09:08:04.385" v="347"/>
          <ac:spMkLst>
            <pc:docMk/>
            <pc:sldMk cId="3942941906" sldId="293"/>
            <ac:spMk id="376" creationId="{A173122F-D466-4F08-90FA-0038F7AC214A}"/>
          </ac:spMkLst>
        </pc:spChg>
        <pc:spChg chg="del">
          <ac:chgData name="Madan K" userId="5ca58c4f95195cd4" providerId="LiveId" clId="{7E30C434-0666-465A-A0A6-264A62B9CD70}" dt="2023-03-09T09:08:04.385" v="347"/>
          <ac:spMkLst>
            <pc:docMk/>
            <pc:sldMk cId="3942941906" sldId="293"/>
            <ac:spMk id="377" creationId="{4A929113-1368-4B1B-9C6F-140F47CBF40E}"/>
          </ac:spMkLst>
        </pc:spChg>
        <pc:spChg chg="del">
          <ac:chgData name="Madan K" userId="5ca58c4f95195cd4" providerId="LiveId" clId="{7E30C434-0666-465A-A0A6-264A62B9CD70}" dt="2023-03-09T09:08:04.385" v="347"/>
          <ac:spMkLst>
            <pc:docMk/>
            <pc:sldMk cId="3942941906" sldId="293"/>
            <ac:spMk id="378" creationId="{C24346C5-B1C8-4C83-846B-122A3B4B2FEE}"/>
          </ac:spMkLst>
        </pc:spChg>
        <pc:spChg chg="del">
          <ac:chgData name="Madan K" userId="5ca58c4f95195cd4" providerId="LiveId" clId="{7E30C434-0666-465A-A0A6-264A62B9CD70}" dt="2023-03-09T09:08:04.385" v="347"/>
          <ac:spMkLst>
            <pc:docMk/>
            <pc:sldMk cId="3942941906" sldId="293"/>
            <ac:spMk id="379" creationId="{0B6C48B2-8296-4312-8901-93BB7735D17B}"/>
          </ac:spMkLst>
        </pc:spChg>
        <pc:grpChg chg="del">
          <ac:chgData name="Madan K" userId="5ca58c4f95195cd4" providerId="LiveId" clId="{7E30C434-0666-465A-A0A6-264A62B9CD70}" dt="2023-03-09T09:08:04.385" v="347"/>
          <ac:grpSpMkLst>
            <pc:docMk/>
            <pc:sldMk cId="3942941906" sldId="293"/>
            <ac:grpSpMk id="346" creationId="{90F28F7A-4F2F-4C1B-AF1C-A6E7C79532B5}"/>
          </ac:grpSpMkLst>
        </pc:grpChg>
      </pc:sldChg>
      <pc:sldChg chg="delSp delDesignElem">
        <pc:chgData name="Madan K" userId="5ca58c4f95195cd4" providerId="LiveId" clId="{7E30C434-0666-465A-A0A6-264A62B9CD70}" dt="2023-03-09T09:08:04.385" v="347"/>
        <pc:sldMkLst>
          <pc:docMk/>
          <pc:sldMk cId="578751171" sldId="294"/>
        </pc:sldMkLst>
        <pc:spChg chg="del">
          <ac:chgData name="Madan K" userId="5ca58c4f95195cd4" providerId="LiveId" clId="{7E30C434-0666-465A-A0A6-264A62B9CD70}" dt="2023-03-09T09:08:04.385" v="347"/>
          <ac:spMkLst>
            <pc:docMk/>
            <pc:sldMk cId="578751171" sldId="294"/>
            <ac:spMk id="384" creationId="{A173122F-D466-4F08-90FA-0038F7AC214A}"/>
          </ac:spMkLst>
        </pc:spChg>
        <pc:spChg chg="del">
          <ac:chgData name="Madan K" userId="5ca58c4f95195cd4" providerId="LiveId" clId="{7E30C434-0666-465A-A0A6-264A62B9CD70}" dt="2023-03-09T09:08:04.385" v="347"/>
          <ac:spMkLst>
            <pc:docMk/>
            <pc:sldMk cId="578751171" sldId="294"/>
            <ac:spMk id="386" creationId="{4A929113-1368-4B1B-9C6F-140F47CBF40E}"/>
          </ac:spMkLst>
        </pc:spChg>
        <pc:spChg chg="del">
          <ac:chgData name="Madan K" userId="5ca58c4f95195cd4" providerId="LiveId" clId="{7E30C434-0666-465A-A0A6-264A62B9CD70}" dt="2023-03-09T09:08:04.385" v="347"/>
          <ac:spMkLst>
            <pc:docMk/>
            <pc:sldMk cId="578751171" sldId="294"/>
            <ac:spMk id="388" creationId="{C24346C5-B1C8-4C83-846B-122A3B4B2FEE}"/>
          </ac:spMkLst>
        </pc:spChg>
        <pc:spChg chg="del">
          <ac:chgData name="Madan K" userId="5ca58c4f95195cd4" providerId="LiveId" clId="{7E30C434-0666-465A-A0A6-264A62B9CD70}" dt="2023-03-09T09:08:04.385" v="347"/>
          <ac:spMkLst>
            <pc:docMk/>
            <pc:sldMk cId="578751171" sldId="294"/>
            <ac:spMk id="390" creationId="{0B6C48B2-8296-4312-8901-93BB7735D17B}"/>
          </ac:spMkLst>
        </pc:spChg>
        <pc:grpChg chg="del">
          <ac:chgData name="Madan K" userId="5ca58c4f95195cd4" providerId="LiveId" clId="{7E30C434-0666-465A-A0A6-264A62B9CD70}" dt="2023-03-09T09:08:04.385" v="347"/>
          <ac:grpSpMkLst>
            <pc:docMk/>
            <pc:sldMk cId="578751171" sldId="294"/>
            <ac:grpSpMk id="392" creationId="{90F28F7A-4F2F-4C1B-AF1C-A6E7C79532B5}"/>
          </ac:grpSpMkLst>
        </pc:grpChg>
      </pc:sldChg>
      <pc:sldChg chg="delSp delDesignElem">
        <pc:chgData name="Madan K" userId="5ca58c4f95195cd4" providerId="LiveId" clId="{7E30C434-0666-465A-A0A6-264A62B9CD70}" dt="2023-03-09T09:08:04.385" v="347"/>
        <pc:sldMkLst>
          <pc:docMk/>
          <pc:sldMk cId="3403673113" sldId="295"/>
        </pc:sldMkLst>
        <pc:spChg chg="del">
          <ac:chgData name="Madan K" userId="5ca58c4f95195cd4" providerId="LiveId" clId="{7E30C434-0666-465A-A0A6-264A62B9CD70}" dt="2023-03-09T09:08:04.385" v="347"/>
          <ac:spMkLst>
            <pc:docMk/>
            <pc:sldMk cId="3403673113" sldId="295"/>
            <ac:spMk id="214" creationId="{A173122F-D466-4F08-90FA-0038F7AC214A}"/>
          </ac:spMkLst>
        </pc:spChg>
        <pc:spChg chg="del">
          <ac:chgData name="Madan K" userId="5ca58c4f95195cd4" providerId="LiveId" clId="{7E30C434-0666-465A-A0A6-264A62B9CD70}" dt="2023-03-09T09:08:04.385" v="347"/>
          <ac:spMkLst>
            <pc:docMk/>
            <pc:sldMk cId="3403673113" sldId="295"/>
            <ac:spMk id="216" creationId="{4A929113-1368-4B1B-9C6F-140F47CBF40E}"/>
          </ac:spMkLst>
        </pc:spChg>
        <pc:spChg chg="del">
          <ac:chgData name="Madan K" userId="5ca58c4f95195cd4" providerId="LiveId" clId="{7E30C434-0666-465A-A0A6-264A62B9CD70}" dt="2023-03-09T09:08:04.385" v="347"/>
          <ac:spMkLst>
            <pc:docMk/>
            <pc:sldMk cId="3403673113" sldId="295"/>
            <ac:spMk id="218" creationId="{C24346C5-B1C8-4C83-846B-122A3B4B2FEE}"/>
          </ac:spMkLst>
        </pc:spChg>
        <pc:spChg chg="del">
          <ac:chgData name="Madan K" userId="5ca58c4f95195cd4" providerId="LiveId" clId="{7E30C434-0666-465A-A0A6-264A62B9CD70}" dt="2023-03-09T09:08:04.385" v="347"/>
          <ac:spMkLst>
            <pc:docMk/>
            <pc:sldMk cId="3403673113" sldId="295"/>
            <ac:spMk id="220" creationId="{0B6C48B2-8296-4312-8901-93BB7735D17B}"/>
          </ac:spMkLst>
        </pc:spChg>
        <pc:grpChg chg="del">
          <ac:chgData name="Madan K" userId="5ca58c4f95195cd4" providerId="LiveId" clId="{7E30C434-0666-465A-A0A6-264A62B9CD70}" dt="2023-03-09T09:08:04.385" v="347"/>
          <ac:grpSpMkLst>
            <pc:docMk/>
            <pc:sldMk cId="3403673113" sldId="295"/>
            <ac:grpSpMk id="222" creationId="{90F28F7A-4F2F-4C1B-AF1C-A6E7C79532B5}"/>
          </ac:grpSpMkLst>
        </pc:grpChg>
      </pc:sldChg>
      <pc:sldChg chg="delSp delDesignElem">
        <pc:chgData name="Madan K" userId="5ca58c4f95195cd4" providerId="LiveId" clId="{7E30C434-0666-465A-A0A6-264A62B9CD70}" dt="2023-03-09T09:08:04.385" v="347"/>
        <pc:sldMkLst>
          <pc:docMk/>
          <pc:sldMk cId="3407346881" sldId="296"/>
        </pc:sldMkLst>
        <pc:spChg chg="del">
          <ac:chgData name="Madan K" userId="5ca58c4f95195cd4" providerId="LiveId" clId="{7E30C434-0666-465A-A0A6-264A62B9CD70}" dt="2023-03-09T09:08:04.385" v="347"/>
          <ac:spMkLst>
            <pc:docMk/>
            <pc:sldMk cId="3407346881" sldId="296"/>
            <ac:spMk id="254" creationId="{A173122F-D466-4F08-90FA-0038F7AC214A}"/>
          </ac:spMkLst>
        </pc:spChg>
        <pc:spChg chg="del">
          <ac:chgData name="Madan K" userId="5ca58c4f95195cd4" providerId="LiveId" clId="{7E30C434-0666-465A-A0A6-264A62B9CD70}" dt="2023-03-09T09:08:04.385" v="347"/>
          <ac:spMkLst>
            <pc:docMk/>
            <pc:sldMk cId="3407346881" sldId="296"/>
            <ac:spMk id="256" creationId="{4A929113-1368-4B1B-9C6F-140F47CBF40E}"/>
          </ac:spMkLst>
        </pc:spChg>
        <pc:spChg chg="del">
          <ac:chgData name="Madan K" userId="5ca58c4f95195cd4" providerId="LiveId" clId="{7E30C434-0666-465A-A0A6-264A62B9CD70}" dt="2023-03-09T09:08:04.385" v="347"/>
          <ac:spMkLst>
            <pc:docMk/>
            <pc:sldMk cId="3407346881" sldId="296"/>
            <ac:spMk id="258" creationId="{C24346C5-B1C8-4C83-846B-122A3B4B2FEE}"/>
          </ac:spMkLst>
        </pc:spChg>
        <pc:spChg chg="del">
          <ac:chgData name="Madan K" userId="5ca58c4f95195cd4" providerId="LiveId" clId="{7E30C434-0666-465A-A0A6-264A62B9CD70}" dt="2023-03-09T09:08:04.385" v="347"/>
          <ac:spMkLst>
            <pc:docMk/>
            <pc:sldMk cId="3407346881" sldId="296"/>
            <ac:spMk id="260" creationId="{0B6C48B2-8296-4312-8901-93BB7735D17B}"/>
          </ac:spMkLst>
        </pc:spChg>
        <pc:grpChg chg="del">
          <ac:chgData name="Madan K" userId="5ca58c4f95195cd4" providerId="LiveId" clId="{7E30C434-0666-465A-A0A6-264A62B9CD70}" dt="2023-03-09T09:08:04.385" v="347"/>
          <ac:grpSpMkLst>
            <pc:docMk/>
            <pc:sldMk cId="3407346881" sldId="296"/>
            <ac:grpSpMk id="262" creationId="{90F28F7A-4F2F-4C1B-AF1C-A6E7C79532B5}"/>
          </ac:grpSpMkLst>
        </pc:grpChg>
      </pc:sldChg>
      <pc:sldChg chg="delSp delDesignElem">
        <pc:chgData name="Madan K" userId="5ca58c4f95195cd4" providerId="LiveId" clId="{7E30C434-0666-465A-A0A6-264A62B9CD70}" dt="2023-03-09T09:08:04.385" v="347"/>
        <pc:sldMkLst>
          <pc:docMk/>
          <pc:sldMk cId="4253320994" sldId="297"/>
        </pc:sldMkLst>
        <pc:spChg chg="del">
          <ac:chgData name="Madan K" userId="5ca58c4f95195cd4" providerId="LiveId" clId="{7E30C434-0666-465A-A0A6-264A62B9CD70}" dt="2023-03-09T09:08:04.385" v="347"/>
          <ac:spMkLst>
            <pc:docMk/>
            <pc:sldMk cId="4253320994" sldId="297"/>
            <ac:spMk id="296" creationId="{A173122F-D466-4F08-90FA-0038F7AC214A}"/>
          </ac:spMkLst>
        </pc:spChg>
        <pc:spChg chg="del">
          <ac:chgData name="Madan K" userId="5ca58c4f95195cd4" providerId="LiveId" clId="{7E30C434-0666-465A-A0A6-264A62B9CD70}" dt="2023-03-09T09:08:04.385" v="347"/>
          <ac:spMkLst>
            <pc:docMk/>
            <pc:sldMk cId="4253320994" sldId="297"/>
            <ac:spMk id="298" creationId="{4A929113-1368-4B1B-9C6F-140F47CBF40E}"/>
          </ac:spMkLst>
        </pc:spChg>
        <pc:spChg chg="del">
          <ac:chgData name="Madan K" userId="5ca58c4f95195cd4" providerId="LiveId" clId="{7E30C434-0666-465A-A0A6-264A62B9CD70}" dt="2023-03-09T09:08:04.385" v="347"/>
          <ac:spMkLst>
            <pc:docMk/>
            <pc:sldMk cId="4253320994" sldId="297"/>
            <ac:spMk id="300" creationId="{C24346C5-B1C8-4C83-846B-122A3B4B2FEE}"/>
          </ac:spMkLst>
        </pc:spChg>
        <pc:spChg chg="del">
          <ac:chgData name="Madan K" userId="5ca58c4f95195cd4" providerId="LiveId" clId="{7E30C434-0666-465A-A0A6-264A62B9CD70}" dt="2023-03-09T09:08:04.385" v="347"/>
          <ac:spMkLst>
            <pc:docMk/>
            <pc:sldMk cId="4253320994" sldId="297"/>
            <ac:spMk id="302" creationId="{0B6C48B2-8296-4312-8901-93BB7735D17B}"/>
          </ac:spMkLst>
        </pc:spChg>
        <pc:grpChg chg="del">
          <ac:chgData name="Madan K" userId="5ca58c4f95195cd4" providerId="LiveId" clId="{7E30C434-0666-465A-A0A6-264A62B9CD70}" dt="2023-03-09T09:08:04.385" v="347"/>
          <ac:grpSpMkLst>
            <pc:docMk/>
            <pc:sldMk cId="4253320994" sldId="297"/>
            <ac:grpSpMk id="304" creationId="{90F28F7A-4F2F-4C1B-AF1C-A6E7C79532B5}"/>
          </ac:grpSpMkLst>
        </pc:grpChg>
      </pc:sldChg>
      <pc:sldChg chg="delSp delDesignElem">
        <pc:chgData name="Madan K" userId="5ca58c4f95195cd4" providerId="LiveId" clId="{7E30C434-0666-465A-A0A6-264A62B9CD70}" dt="2023-03-09T09:08:04.385" v="347"/>
        <pc:sldMkLst>
          <pc:docMk/>
          <pc:sldMk cId="3797871413" sldId="298"/>
        </pc:sldMkLst>
        <pc:spChg chg="del">
          <ac:chgData name="Madan K" userId="5ca58c4f95195cd4" providerId="LiveId" clId="{7E30C434-0666-465A-A0A6-264A62B9CD70}" dt="2023-03-09T09:08:04.385" v="347"/>
          <ac:spMkLst>
            <pc:docMk/>
            <pc:sldMk cId="3797871413" sldId="298"/>
            <ac:spMk id="214" creationId="{A173122F-D466-4F08-90FA-0038F7AC214A}"/>
          </ac:spMkLst>
        </pc:spChg>
        <pc:spChg chg="del">
          <ac:chgData name="Madan K" userId="5ca58c4f95195cd4" providerId="LiveId" clId="{7E30C434-0666-465A-A0A6-264A62B9CD70}" dt="2023-03-09T09:08:04.385" v="347"/>
          <ac:spMkLst>
            <pc:docMk/>
            <pc:sldMk cId="3797871413" sldId="298"/>
            <ac:spMk id="216" creationId="{4A929113-1368-4B1B-9C6F-140F47CBF40E}"/>
          </ac:spMkLst>
        </pc:spChg>
        <pc:spChg chg="del">
          <ac:chgData name="Madan K" userId="5ca58c4f95195cd4" providerId="LiveId" clId="{7E30C434-0666-465A-A0A6-264A62B9CD70}" dt="2023-03-09T09:08:04.385" v="347"/>
          <ac:spMkLst>
            <pc:docMk/>
            <pc:sldMk cId="3797871413" sldId="298"/>
            <ac:spMk id="218" creationId="{C24346C5-B1C8-4C83-846B-122A3B4B2FEE}"/>
          </ac:spMkLst>
        </pc:spChg>
        <pc:spChg chg="del">
          <ac:chgData name="Madan K" userId="5ca58c4f95195cd4" providerId="LiveId" clId="{7E30C434-0666-465A-A0A6-264A62B9CD70}" dt="2023-03-09T09:08:04.385" v="347"/>
          <ac:spMkLst>
            <pc:docMk/>
            <pc:sldMk cId="3797871413" sldId="298"/>
            <ac:spMk id="220" creationId="{0B6C48B2-8296-4312-8901-93BB7735D17B}"/>
          </ac:spMkLst>
        </pc:spChg>
        <pc:grpChg chg="del">
          <ac:chgData name="Madan K" userId="5ca58c4f95195cd4" providerId="LiveId" clId="{7E30C434-0666-465A-A0A6-264A62B9CD70}" dt="2023-03-09T09:08:04.385" v="347"/>
          <ac:grpSpMkLst>
            <pc:docMk/>
            <pc:sldMk cId="3797871413" sldId="298"/>
            <ac:grpSpMk id="222" creationId="{90F28F7A-4F2F-4C1B-AF1C-A6E7C79532B5}"/>
          </ac:grpSpMkLst>
        </pc:grpChg>
      </pc:sldChg>
      <pc:sldChg chg="delSp delDesignElem">
        <pc:chgData name="Madan K" userId="5ca58c4f95195cd4" providerId="LiveId" clId="{7E30C434-0666-465A-A0A6-264A62B9CD70}" dt="2023-03-09T09:08:04.385" v="347"/>
        <pc:sldMkLst>
          <pc:docMk/>
          <pc:sldMk cId="3842359080" sldId="299"/>
        </pc:sldMkLst>
        <pc:spChg chg="del">
          <ac:chgData name="Madan K" userId="5ca58c4f95195cd4" providerId="LiveId" clId="{7E30C434-0666-465A-A0A6-264A62B9CD70}" dt="2023-03-09T09:08:04.385" v="347"/>
          <ac:spMkLst>
            <pc:docMk/>
            <pc:sldMk cId="3842359080" sldId="299"/>
            <ac:spMk id="384" creationId="{A173122F-D466-4F08-90FA-0038F7AC214A}"/>
          </ac:spMkLst>
        </pc:spChg>
        <pc:spChg chg="del">
          <ac:chgData name="Madan K" userId="5ca58c4f95195cd4" providerId="LiveId" clId="{7E30C434-0666-465A-A0A6-264A62B9CD70}" dt="2023-03-09T09:08:04.385" v="347"/>
          <ac:spMkLst>
            <pc:docMk/>
            <pc:sldMk cId="3842359080" sldId="299"/>
            <ac:spMk id="386" creationId="{4A929113-1368-4B1B-9C6F-140F47CBF40E}"/>
          </ac:spMkLst>
        </pc:spChg>
        <pc:spChg chg="del">
          <ac:chgData name="Madan K" userId="5ca58c4f95195cd4" providerId="LiveId" clId="{7E30C434-0666-465A-A0A6-264A62B9CD70}" dt="2023-03-09T09:08:04.385" v="347"/>
          <ac:spMkLst>
            <pc:docMk/>
            <pc:sldMk cId="3842359080" sldId="299"/>
            <ac:spMk id="388" creationId="{C24346C5-B1C8-4C83-846B-122A3B4B2FEE}"/>
          </ac:spMkLst>
        </pc:spChg>
        <pc:spChg chg="del">
          <ac:chgData name="Madan K" userId="5ca58c4f95195cd4" providerId="LiveId" clId="{7E30C434-0666-465A-A0A6-264A62B9CD70}" dt="2023-03-09T09:08:04.385" v="347"/>
          <ac:spMkLst>
            <pc:docMk/>
            <pc:sldMk cId="3842359080" sldId="299"/>
            <ac:spMk id="390" creationId="{0B6C48B2-8296-4312-8901-93BB7735D17B}"/>
          </ac:spMkLst>
        </pc:spChg>
        <pc:grpChg chg="del">
          <ac:chgData name="Madan K" userId="5ca58c4f95195cd4" providerId="LiveId" clId="{7E30C434-0666-465A-A0A6-264A62B9CD70}" dt="2023-03-09T09:08:04.385" v="347"/>
          <ac:grpSpMkLst>
            <pc:docMk/>
            <pc:sldMk cId="3842359080" sldId="299"/>
            <ac:grpSpMk id="392" creationId="{90F28F7A-4F2F-4C1B-AF1C-A6E7C79532B5}"/>
          </ac:grpSpMkLst>
        </pc:grpChg>
      </pc:sldChg>
      <pc:sldChg chg="addSp delSp modSp mod delDesignElem">
        <pc:chgData name="Madan K" userId="5ca58c4f95195cd4" providerId="LiveId" clId="{7E30C434-0666-465A-A0A6-264A62B9CD70}" dt="2023-03-09T09:08:04.385" v="347"/>
        <pc:sldMkLst>
          <pc:docMk/>
          <pc:sldMk cId="4186215038" sldId="300"/>
        </pc:sldMkLst>
        <pc:spChg chg="del">
          <ac:chgData name="Madan K" userId="5ca58c4f95195cd4" providerId="LiveId" clId="{7E30C434-0666-465A-A0A6-264A62B9CD70}" dt="2023-03-09T09:08:04.385" v="347"/>
          <ac:spMkLst>
            <pc:docMk/>
            <pc:sldMk cId="4186215038" sldId="300"/>
            <ac:spMk id="9" creationId="{13B6DAC6-0186-4D62-AD69-90B9C0411EA3}"/>
          </ac:spMkLst>
        </pc:spChg>
        <pc:spChg chg="del">
          <ac:chgData name="Madan K" userId="5ca58c4f95195cd4" providerId="LiveId" clId="{7E30C434-0666-465A-A0A6-264A62B9CD70}" dt="2023-03-09T09:08:04.385" v="347"/>
          <ac:spMkLst>
            <pc:docMk/>
            <pc:sldMk cId="4186215038" sldId="300"/>
            <ac:spMk id="11" creationId="{BA6285CA-6AFA-4F27-AFB5-1B32CDE09B1A}"/>
          </ac:spMkLst>
        </pc:spChg>
        <pc:spChg chg="del">
          <ac:chgData name="Madan K" userId="5ca58c4f95195cd4" providerId="LiveId" clId="{7E30C434-0666-465A-A0A6-264A62B9CD70}" dt="2023-03-09T09:08:04.385" v="347"/>
          <ac:spMkLst>
            <pc:docMk/>
            <pc:sldMk cId="4186215038" sldId="300"/>
            <ac:spMk id="44" creationId="{94D786EB-944C-47D5-B631-899F4029B02E}"/>
          </ac:spMkLst>
        </pc:spChg>
        <pc:grpChg chg="del">
          <ac:chgData name="Madan K" userId="5ca58c4f95195cd4" providerId="LiveId" clId="{7E30C434-0666-465A-A0A6-264A62B9CD70}" dt="2023-03-09T09:08:04.385" v="347"/>
          <ac:grpSpMkLst>
            <pc:docMk/>
            <pc:sldMk cId="4186215038" sldId="300"/>
            <ac:grpSpMk id="13" creationId="{91108A0F-8C78-4294-B028-9F09581FC0A3}"/>
          </ac:grpSpMkLst>
        </pc:grpChg>
        <pc:picChg chg="add mod">
          <ac:chgData name="Madan K" userId="5ca58c4f95195cd4" providerId="LiveId" clId="{7E30C434-0666-465A-A0A6-264A62B9CD70}" dt="2023-03-09T08:38:59.939" v="298" actId="14100"/>
          <ac:picMkLst>
            <pc:docMk/>
            <pc:sldMk cId="4186215038" sldId="300"/>
            <ac:picMk id="3" creationId="{7FB8602F-89DA-7D04-494F-D64CC6CEAC4D}"/>
          </ac:picMkLst>
        </pc:picChg>
        <pc:picChg chg="add mod">
          <ac:chgData name="Madan K" userId="5ca58c4f95195cd4" providerId="LiveId" clId="{7E30C434-0666-465A-A0A6-264A62B9CD70}" dt="2023-03-09T07:45:50.770" v="40" actId="14100"/>
          <ac:picMkLst>
            <pc:docMk/>
            <pc:sldMk cId="4186215038" sldId="300"/>
            <ac:picMk id="7" creationId="{C82A1315-DD7C-219D-FA0C-0137121238D1}"/>
          </ac:picMkLst>
        </pc:picChg>
        <pc:picChg chg="add mod">
          <ac:chgData name="Madan K" userId="5ca58c4f95195cd4" providerId="LiveId" clId="{7E30C434-0666-465A-A0A6-264A62B9CD70}" dt="2023-03-09T07:45:56.300" v="42" actId="14100"/>
          <ac:picMkLst>
            <pc:docMk/>
            <pc:sldMk cId="4186215038" sldId="300"/>
            <ac:picMk id="10" creationId="{8F645B4A-A0D4-532D-6A7B-6F7A8D937D15}"/>
          </ac:picMkLst>
        </pc:picChg>
      </pc:sldChg>
      <pc:sldChg chg="delSp delDesignElem">
        <pc:chgData name="Madan K" userId="5ca58c4f95195cd4" providerId="LiveId" clId="{7E30C434-0666-465A-A0A6-264A62B9CD70}" dt="2023-03-09T09:08:04.385" v="347"/>
        <pc:sldMkLst>
          <pc:docMk/>
          <pc:sldMk cId="1423802250" sldId="301"/>
        </pc:sldMkLst>
        <pc:spChg chg="del">
          <ac:chgData name="Madan K" userId="5ca58c4f95195cd4" providerId="LiveId" clId="{7E30C434-0666-465A-A0A6-264A62B9CD70}" dt="2023-03-09T09:08:04.385" v="347"/>
          <ac:spMkLst>
            <pc:docMk/>
            <pc:sldMk cId="1423802250" sldId="301"/>
            <ac:spMk id="9" creationId="{13B6DAC6-0186-4D62-AD69-90B9C0411EA3}"/>
          </ac:spMkLst>
        </pc:spChg>
        <pc:spChg chg="del">
          <ac:chgData name="Madan K" userId="5ca58c4f95195cd4" providerId="LiveId" clId="{7E30C434-0666-465A-A0A6-264A62B9CD70}" dt="2023-03-09T09:08:04.385" v="347"/>
          <ac:spMkLst>
            <pc:docMk/>
            <pc:sldMk cId="1423802250" sldId="301"/>
            <ac:spMk id="11" creationId="{BA6285CA-6AFA-4F27-AFB5-1B32CDE09B1A}"/>
          </ac:spMkLst>
        </pc:spChg>
        <pc:spChg chg="del">
          <ac:chgData name="Madan K" userId="5ca58c4f95195cd4" providerId="LiveId" clId="{7E30C434-0666-465A-A0A6-264A62B9CD70}" dt="2023-03-09T09:08:04.385" v="347"/>
          <ac:spMkLst>
            <pc:docMk/>
            <pc:sldMk cId="1423802250" sldId="301"/>
            <ac:spMk id="44" creationId="{94D786EB-944C-47D5-B631-899F4029B02E}"/>
          </ac:spMkLst>
        </pc:spChg>
        <pc:grpChg chg="del">
          <ac:chgData name="Madan K" userId="5ca58c4f95195cd4" providerId="LiveId" clId="{7E30C434-0666-465A-A0A6-264A62B9CD70}" dt="2023-03-09T09:08:04.385" v="347"/>
          <ac:grpSpMkLst>
            <pc:docMk/>
            <pc:sldMk cId="1423802250" sldId="301"/>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1107303015" sldId="302"/>
        </pc:sldMkLst>
        <pc:spChg chg="add del mod">
          <ac:chgData name="Madan K" userId="5ca58c4f95195cd4" providerId="LiveId" clId="{7E30C434-0666-465A-A0A6-264A62B9CD70}" dt="2023-03-09T07:48:10.872" v="85" actId="478"/>
          <ac:spMkLst>
            <pc:docMk/>
            <pc:sldMk cId="1107303015" sldId="302"/>
            <ac:spMk id="2" creationId="{D2748CCC-2874-0D5A-1AB0-CA58A3822AB4}"/>
          </ac:spMkLst>
        </pc:spChg>
        <pc:spChg chg="add del">
          <ac:chgData name="Madan K" userId="5ca58c4f95195cd4" providerId="LiveId" clId="{7E30C434-0666-465A-A0A6-264A62B9CD70}" dt="2023-03-09T07:48:25.579" v="90" actId="478"/>
          <ac:spMkLst>
            <pc:docMk/>
            <pc:sldMk cId="1107303015" sldId="302"/>
            <ac:spMk id="7" creationId="{6F79971E-BEAD-E9B3-ECDB-D7FC1742780A}"/>
          </ac:spMkLst>
        </pc:spChg>
        <pc:spChg chg="add del mod">
          <ac:chgData name="Madan K" userId="5ca58c4f95195cd4" providerId="LiveId" clId="{7E30C434-0666-465A-A0A6-264A62B9CD70}" dt="2023-03-09T07:48:22.481" v="89" actId="478"/>
          <ac:spMkLst>
            <pc:docMk/>
            <pc:sldMk cId="1107303015" sldId="302"/>
            <ac:spMk id="8" creationId="{53133AA1-83BA-C973-0E3C-CEAD17E4EB13}"/>
          </ac:spMkLst>
        </pc:spChg>
        <pc:spChg chg="del">
          <ac:chgData name="Madan K" userId="5ca58c4f95195cd4" providerId="LiveId" clId="{7E30C434-0666-465A-A0A6-264A62B9CD70}" dt="2023-03-09T09:08:04.385" v="347"/>
          <ac:spMkLst>
            <pc:docMk/>
            <pc:sldMk cId="1107303015" sldId="302"/>
            <ac:spMk id="9" creationId="{13B6DAC6-0186-4D62-AD69-90B9C0411EA3}"/>
          </ac:spMkLst>
        </pc:spChg>
        <pc:spChg chg="add del mod">
          <ac:chgData name="Madan K" userId="5ca58c4f95195cd4" providerId="LiveId" clId="{7E30C434-0666-465A-A0A6-264A62B9CD70}" dt="2023-03-09T07:48:16.878" v="87" actId="478"/>
          <ac:spMkLst>
            <pc:docMk/>
            <pc:sldMk cId="1107303015" sldId="302"/>
            <ac:spMk id="10" creationId="{8E06D9E7-645E-3678-60EB-7A4C7E6FAF30}"/>
          </ac:spMkLst>
        </pc:spChg>
        <pc:spChg chg="del">
          <ac:chgData name="Madan K" userId="5ca58c4f95195cd4" providerId="LiveId" clId="{7E30C434-0666-465A-A0A6-264A62B9CD70}" dt="2023-03-09T09:08:04.385" v="347"/>
          <ac:spMkLst>
            <pc:docMk/>
            <pc:sldMk cId="1107303015" sldId="302"/>
            <ac:spMk id="11" creationId="{BA6285CA-6AFA-4F27-AFB5-1B32CDE09B1A}"/>
          </ac:spMkLst>
        </pc:spChg>
        <pc:spChg chg="add del mod">
          <ac:chgData name="Madan K" userId="5ca58c4f95195cd4" providerId="LiveId" clId="{7E30C434-0666-465A-A0A6-264A62B9CD70}" dt="2023-03-09T07:49:31.746" v="98" actId="478"/>
          <ac:spMkLst>
            <pc:docMk/>
            <pc:sldMk cId="1107303015" sldId="302"/>
            <ac:spMk id="12" creationId="{FF8B3D85-0DB9-40DB-5F23-4D27F184F3F5}"/>
          </ac:spMkLst>
        </pc:spChg>
        <pc:spChg chg="del">
          <ac:chgData name="Madan K" userId="5ca58c4f95195cd4" providerId="LiveId" clId="{7E30C434-0666-465A-A0A6-264A62B9CD70}" dt="2023-03-09T09:08:04.385" v="347"/>
          <ac:spMkLst>
            <pc:docMk/>
            <pc:sldMk cId="1107303015" sldId="302"/>
            <ac:spMk id="44" creationId="{94D786EB-944C-47D5-B631-899F4029B02E}"/>
          </ac:spMkLst>
        </pc:spChg>
        <pc:spChg chg="add mod">
          <ac:chgData name="Madan K" userId="5ca58c4f95195cd4" providerId="LiveId" clId="{7E30C434-0666-465A-A0A6-264A62B9CD70}" dt="2023-03-09T07:53:11.819" v="206" actId="20577"/>
          <ac:spMkLst>
            <pc:docMk/>
            <pc:sldMk cId="1107303015" sldId="302"/>
            <ac:spMk id="45" creationId="{390D16F7-192E-F37F-6C29-FFEE70173DF9}"/>
          </ac:spMkLst>
        </pc:spChg>
        <pc:spChg chg="add mod">
          <ac:chgData name="Madan K" userId="5ca58c4f95195cd4" providerId="LiveId" clId="{7E30C434-0666-465A-A0A6-264A62B9CD70}" dt="2023-03-09T07:54:48.080" v="238" actId="14100"/>
          <ac:spMkLst>
            <pc:docMk/>
            <pc:sldMk cId="1107303015" sldId="302"/>
            <ac:spMk id="47" creationId="{E98D86ED-BD69-BE21-D939-C4E86B6280BE}"/>
          </ac:spMkLst>
        </pc:spChg>
        <pc:grpChg chg="del">
          <ac:chgData name="Madan K" userId="5ca58c4f95195cd4" providerId="LiveId" clId="{7E30C434-0666-465A-A0A6-264A62B9CD70}" dt="2023-03-09T09:08:04.385" v="347"/>
          <ac:grpSpMkLst>
            <pc:docMk/>
            <pc:sldMk cId="1107303015" sldId="302"/>
            <ac:grpSpMk id="13" creationId="{91108A0F-8C78-4294-B028-9F09581FC0A3}"/>
          </ac:grpSpMkLst>
        </pc:grpChg>
        <pc:picChg chg="mod">
          <ac:chgData name="Madan K" userId="5ca58c4f95195cd4" providerId="LiveId" clId="{7E30C434-0666-465A-A0A6-264A62B9CD70}" dt="2023-03-09T07:53:28.839" v="207" actId="14100"/>
          <ac:picMkLst>
            <pc:docMk/>
            <pc:sldMk cId="1107303015" sldId="302"/>
            <ac:picMk id="4" creationId="{C3CB56E8-822C-C673-E00F-6A378716DDBD}"/>
          </ac:picMkLst>
        </pc:picChg>
        <pc:picChg chg="add del">
          <ac:chgData name="Madan K" userId="5ca58c4f95195cd4" providerId="LiveId" clId="{7E30C434-0666-465A-A0A6-264A62B9CD70}" dt="2023-03-09T07:46:46.225" v="47" actId="22"/>
          <ac:picMkLst>
            <pc:docMk/>
            <pc:sldMk cId="1107303015" sldId="302"/>
            <ac:picMk id="6" creationId="{F31C77C2-47FF-E0F1-8595-CF82C2911A98}"/>
          </ac:picMkLst>
        </pc:picChg>
      </pc:sldChg>
      <pc:sldChg chg="addSp delSp modSp new mod">
        <pc:chgData name="Madan K" userId="5ca58c4f95195cd4" providerId="LiveId" clId="{7E30C434-0666-465A-A0A6-264A62B9CD70}" dt="2023-03-09T09:10:56.853" v="373" actId="14100"/>
        <pc:sldMkLst>
          <pc:docMk/>
          <pc:sldMk cId="4032342783" sldId="303"/>
        </pc:sldMkLst>
        <pc:spChg chg="del mod">
          <ac:chgData name="Madan K" userId="5ca58c4f95195cd4" providerId="LiveId" clId="{7E30C434-0666-465A-A0A6-264A62B9CD70}" dt="2023-03-09T09:08:06.994" v="348" actId="478"/>
          <ac:spMkLst>
            <pc:docMk/>
            <pc:sldMk cId="4032342783" sldId="303"/>
            <ac:spMk id="2" creationId="{D76B4023-E224-8EF0-1C92-AD5D7480D199}"/>
          </ac:spMkLst>
        </pc:spChg>
        <pc:spChg chg="del mod">
          <ac:chgData name="Madan K" userId="5ca58c4f95195cd4" providerId="LiveId" clId="{7E30C434-0666-465A-A0A6-264A62B9CD70}" dt="2023-03-09T09:08:09.104" v="349" actId="478"/>
          <ac:spMkLst>
            <pc:docMk/>
            <pc:sldMk cId="4032342783" sldId="303"/>
            <ac:spMk id="3" creationId="{74FC282E-A905-467B-E716-9997E3810E06}"/>
          </ac:spMkLst>
        </pc:spChg>
        <pc:spChg chg="add mod">
          <ac:chgData name="Madan K" userId="5ca58c4f95195cd4" providerId="LiveId" clId="{7E30C434-0666-465A-A0A6-264A62B9CD70}" dt="2023-03-09T09:10:50.984" v="372" actId="14100"/>
          <ac:spMkLst>
            <pc:docMk/>
            <pc:sldMk cId="4032342783" sldId="303"/>
            <ac:spMk id="11" creationId="{13B79456-38AC-8667-A945-442BE8EC829A}"/>
          </ac:spMkLst>
        </pc:spChg>
        <pc:picChg chg="add mod">
          <ac:chgData name="Madan K" userId="5ca58c4f95195cd4" providerId="LiveId" clId="{7E30C434-0666-465A-A0A6-264A62B9CD70}" dt="2023-03-09T09:10:56.853" v="373" actId="14100"/>
          <ac:picMkLst>
            <pc:docMk/>
            <pc:sldMk cId="4032342783" sldId="303"/>
            <ac:picMk id="5" creationId="{4C07DDDA-2629-313E-570D-24E7EF12B09F}"/>
          </ac:picMkLst>
        </pc:picChg>
        <pc:picChg chg="add mod">
          <ac:chgData name="Madan K" userId="5ca58c4f95195cd4" providerId="LiveId" clId="{7E30C434-0666-465A-A0A6-264A62B9CD70}" dt="2023-03-09T09:09:40.033" v="360" actId="1076"/>
          <ac:picMkLst>
            <pc:docMk/>
            <pc:sldMk cId="4032342783" sldId="303"/>
            <ac:picMk id="7" creationId="{FCD3A660-FE3C-AB2D-C957-E0B11FCBE899}"/>
          </ac:picMkLst>
        </pc:picChg>
        <pc:picChg chg="add mod">
          <ac:chgData name="Madan K" userId="5ca58c4f95195cd4" providerId="LiveId" clId="{7E30C434-0666-465A-A0A6-264A62B9CD70}" dt="2023-03-09T09:10:24.362" v="363" actId="14100"/>
          <ac:picMkLst>
            <pc:docMk/>
            <pc:sldMk cId="4032342783" sldId="303"/>
            <ac:picMk id="9" creationId="{7E65B77C-298A-7D5A-0049-332D8A859ABB}"/>
          </ac:picMkLst>
        </pc:picChg>
      </pc:sldChg>
      <pc:sldChg chg="addSp delSp add del setBg delDesignElem">
        <pc:chgData name="Madan K" userId="5ca58c4f95195cd4" providerId="LiveId" clId="{7E30C434-0666-465A-A0A6-264A62B9CD70}" dt="2023-03-09T09:08:15.352" v="352"/>
        <pc:sldMkLst>
          <pc:docMk/>
          <pc:sldMk cId="439604257" sldId="304"/>
        </pc:sldMkLst>
        <pc:spChg chg="add del">
          <ac:chgData name="Madan K" userId="5ca58c4f95195cd4" providerId="LiveId" clId="{7E30C434-0666-465A-A0A6-264A62B9CD70}" dt="2023-03-09T09:08:15.352" v="352"/>
          <ac:spMkLst>
            <pc:docMk/>
            <pc:sldMk cId="439604257" sldId="304"/>
            <ac:spMk id="9" creationId="{13B6DAC6-0186-4D62-AD69-90B9C0411EA3}"/>
          </ac:spMkLst>
        </pc:spChg>
        <pc:spChg chg="add del">
          <ac:chgData name="Madan K" userId="5ca58c4f95195cd4" providerId="LiveId" clId="{7E30C434-0666-465A-A0A6-264A62B9CD70}" dt="2023-03-09T09:08:15.352" v="352"/>
          <ac:spMkLst>
            <pc:docMk/>
            <pc:sldMk cId="439604257" sldId="304"/>
            <ac:spMk id="11" creationId="{BA6285CA-6AFA-4F27-AFB5-1B32CDE09B1A}"/>
          </ac:spMkLst>
        </pc:spChg>
        <pc:spChg chg="add del">
          <ac:chgData name="Madan K" userId="5ca58c4f95195cd4" providerId="LiveId" clId="{7E30C434-0666-465A-A0A6-264A62B9CD70}" dt="2023-03-09T09:08:15.352" v="352"/>
          <ac:spMkLst>
            <pc:docMk/>
            <pc:sldMk cId="439604257" sldId="304"/>
            <ac:spMk id="44" creationId="{94D786EB-944C-47D5-B631-899F4029B02E}"/>
          </ac:spMkLst>
        </pc:spChg>
        <pc:grpChg chg="add del">
          <ac:chgData name="Madan K" userId="5ca58c4f95195cd4" providerId="LiveId" clId="{7E30C434-0666-465A-A0A6-264A62B9CD70}" dt="2023-03-09T09:08:15.352" v="352"/>
          <ac:grpSpMkLst>
            <pc:docMk/>
            <pc:sldMk cId="439604257" sldId="304"/>
            <ac:grpSpMk id="13" creationId="{91108A0F-8C78-4294-B028-9F09581FC0A3}"/>
          </ac:grpSpMkLst>
        </pc:grpChg>
      </pc:sldChg>
      <pc:sldChg chg="delSp add del setBg delDesignElem">
        <pc:chgData name="Madan K" userId="5ca58c4f95195cd4" providerId="LiveId" clId="{7E30C434-0666-465A-A0A6-264A62B9CD70}" dt="2023-03-09T09:07:59.959" v="304" actId="47"/>
        <pc:sldMkLst>
          <pc:docMk/>
          <pc:sldMk cId="3387157496" sldId="304"/>
        </pc:sldMkLst>
        <pc:spChg chg="del">
          <ac:chgData name="Madan K" userId="5ca58c4f95195cd4" providerId="LiveId" clId="{7E30C434-0666-465A-A0A6-264A62B9CD70}" dt="2023-03-09T09:07:55.535" v="303"/>
          <ac:spMkLst>
            <pc:docMk/>
            <pc:sldMk cId="3387157496" sldId="304"/>
            <ac:spMk id="9" creationId="{13B6DAC6-0186-4D62-AD69-90B9C0411EA3}"/>
          </ac:spMkLst>
        </pc:spChg>
        <pc:spChg chg="del">
          <ac:chgData name="Madan K" userId="5ca58c4f95195cd4" providerId="LiveId" clId="{7E30C434-0666-465A-A0A6-264A62B9CD70}" dt="2023-03-09T09:07:55.535" v="303"/>
          <ac:spMkLst>
            <pc:docMk/>
            <pc:sldMk cId="3387157496" sldId="304"/>
            <ac:spMk id="11" creationId="{BA6285CA-6AFA-4F27-AFB5-1B32CDE09B1A}"/>
          </ac:spMkLst>
        </pc:spChg>
        <pc:spChg chg="del">
          <ac:chgData name="Madan K" userId="5ca58c4f95195cd4" providerId="LiveId" clId="{7E30C434-0666-465A-A0A6-264A62B9CD70}" dt="2023-03-09T09:07:55.535" v="303"/>
          <ac:spMkLst>
            <pc:docMk/>
            <pc:sldMk cId="3387157496" sldId="304"/>
            <ac:spMk id="44" creationId="{94D786EB-944C-47D5-B631-899F4029B02E}"/>
          </ac:spMkLst>
        </pc:spChg>
        <pc:grpChg chg="del">
          <ac:chgData name="Madan K" userId="5ca58c4f95195cd4" providerId="LiveId" clId="{7E30C434-0666-465A-A0A6-264A62B9CD70}" dt="2023-03-09T09:07:55.535" v="303"/>
          <ac:grpSpMkLst>
            <pc:docMk/>
            <pc:sldMk cId="3387157496" sldId="304"/>
            <ac:grpSpMk id="13" creationId="{91108A0F-8C78-4294-B028-9F09581FC0A3}"/>
          </ac:grpSpMkLst>
        </pc:grpChg>
      </pc:sldChg>
    </pc:docChg>
  </pc:docChgLst>
  <pc:docChgLst>
    <pc:chgData name="Madan K" userId="5ca58c4f95195cd4" providerId="LiveId" clId="{5A88DB11-BF4B-4583-8498-9F7BCA8BD8A6}"/>
    <pc:docChg chg="undo custSel addSld delSld modSld">
      <pc:chgData name="Madan K" userId="5ca58c4f95195cd4" providerId="LiveId" clId="{5A88DB11-BF4B-4583-8498-9F7BCA8BD8A6}" dt="2023-03-09T18:38:48.973" v="1091" actId="115"/>
      <pc:docMkLst>
        <pc:docMk/>
      </pc:docMkLst>
      <pc:sldChg chg="addSp delSp modSp mod">
        <pc:chgData name="Madan K" userId="5ca58c4f95195cd4" providerId="LiveId" clId="{5A88DB11-BF4B-4583-8498-9F7BCA8BD8A6}" dt="2023-03-09T18:38:48.973" v="1091" actId="115"/>
        <pc:sldMkLst>
          <pc:docMk/>
          <pc:sldMk cId="109857222" sldId="256"/>
        </pc:sldMkLst>
        <pc:spChg chg="add mod">
          <ac:chgData name="Madan K" userId="5ca58c4f95195cd4" providerId="LiveId" clId="{5A88DB11-BF4B-4583-8498-9F7BCA8BD8A6}" dt="2023-03-09T18:32:27.258" v="1041" actId="1076"/>
          <ac:spMkLst>
            <pc:docMk/>
            <pc:sldMk cId="109857222" sldId="256"/>
            <ac:spMk id="3" creationId="{BACD9AB3-8B5F-33E4-5A33-91F414F7BF14}"/>
          </ac:spMkLst>
        </pc:spChg>
        <pc:spChg chg="mod">
          <ac:chgData name="Madan K" userId="5ca58c4f95195cd4" providerId="LiveId" clId="{5A88DB11-BF4B-4583-8498-9F7BCA8BD8A6}" dt="2023-03-09T17:42:38.960" v="1" actId="6549"/>
          <ac:spMkLst>
            <pc:docMk/>
            <pc:sldMk cId="109857222" sldId="256"/>
            <ac:spMk id="7" creationId="{58B8D9EC-F5FC-B0F5-654C-9741CD71EA6E}"/>
          </ac:spMkLst>
        </pc:spChg>
        <pc:spChg chg="mod">
          <ac:chgData name="Madan K" userId="5ca58c4f95195cd4" providerId="LiveId" clId="{5A88DB11-BF4B-4583-8498-9F7BCA8BD8A6}" dt="2023-03-09T18:38:48.973" v="1091" actId="115"/>
          <ac:spMkLst>
            <pc:docMk/>
            <pc:sldMk cId="109857222" sldId="256"/>
            <ac:spMk id="12" creationId="{2934ED9D-82DC-EB10-5933-52ADC3296A1F}"/>
          </ac:spMkLst>
        </pc:spChg>
        <pc:graphicFrameChg chg="add del mod">
          <ac:chgData name="Madan K" userId="5ca58c4f95195cd4" providerId="LiveId" clId="{5A88DB11-BF4B-4583-8498-9F7BCA8BD8A6}" dt="2023-03-09T17:43:39.822" v="51" actId="478"/>
          <ac:graphicFrameMkLst>
            <pc:docMk/>
            <pc:sldMk cId="109857222" sldId="256"/>
            <ac:graphicFrameMk id="2" creationId="{2C68A8EB-206F-F776-BC16-0B17C798565F}"/>
          </ac:graphicFrameMkLst>
        </pc:graphicFrameChg>
        <pc:picChg chg="del mod">
          <ac:chgData name="Madan K" userId="5ca58c4f95195cd4" providerId="LiveId" clId="{5A88DB11-BF4B-4583-8498-9F7BCA8BD8A6}" dt="2023-03-09T17:42:43.965" v="3" actId="478"/>
          <ac:picMkLst>
            <pc:docMk/>
            <pc:sldMk cId="109857222" sldId="256"/>
            <ac:picMk id="5" creationId="{6E7E3EE7-8E86-3273-7878-84E7CA7D3C41}"/>
          </ac:picMkLst>
        </pc:picChg>
        <pc:picChg chg="del mod">
          <ac:chgData name="Madan K" userId="5ca58c4f95195cd4" providerId="LiveId" clId="{5A88DB11-BF4B-4583-8498-9F7BCA8BD8A6}" dt="2023-03-09T17:42:48.560" v="7" actId="478"/>
          <ac:picMkLst>
            <pc:docMk/>
            <pc:sldMk cId="109857222" sldId="256"/>
            <ac:picMk id="10" creationId="{34DDCFE7-B75E-2B21-3BEA-E6BBB572D49B}"/>
          </ac:picMkLst>
        </pc:picChg>
        <pc:picChg chg="del mod">
          <ac:chgData name="Madan K" userId="5ca58c4f95195cd4" providerId="LiveId" clId="{5A88DB11-BF4B-4583-8498-9F7BCA8BD8A6}" dt="2023-03-09T17:42:51.110" v="9" actId="478"/>
          <ac:picMkLst>
            <pc:docMk/>
            <pc:sldMk cId="109857222" sldId="256"/>
            <ac:picMk id="43" creationId="{514C1976-AEA9-6F75-8584-69BB8E3C0275}"/>
          </ac:picMkLst>
        </pc:picChg>
        <pc:picChg chg="del mod">
          <ac:chgData name="Madan K" userId="5ca58c4f95195cd4" providerId="LiveId" clId="{5A88DB11-BF4B-4583-8498-9F7BCA8BD8A6}" dt="2023-03-09T17:42:46.440" v="5" actId="478"/>
          <ac:picMkLst>
            <pc:docMk/>
            <pc:sldMk cId="109857222" sldId="256"/>
            <ac:picMk id="45" creationId="{9FFC88EF-C8C1-601F-2D30-0892D5AF8015}"/>
          </ac:picMkLst>
        </pc:picChg>
        <pc:picChg chg="add del mod">
          <ac:chgData name="Madan K" userId="5ca58c4f95195cd4" providerId="LiveId" clId="{5A88DB11-BF4B-4583-8498-9F7BCA8BD8A6}" dt="2023-03-09T18:38:24.062" v="1083" actId="478"/>
          <ac:picMkLst>
            <pc:docMk/>
            <pc:sldMk cId="109857222" sldId="256"/>
            <ac:picMk id="1026" creationId="{E38BD592-0EF7-A020-3717-12C6840C3A09}"/>
          </ac:picMkLst>
        </pc:picChg>
        <pc:picChg chg="add mod">
          <ac:chgData name="Madan K" userId="5ca58c4f95195cd4" providerId="LiveId" clId="{5A88DB11-BF4B-4583-8498-9F7BCA8BD8A6}" dt="2023-03-09T18:38:43.876" v="1090" actId="1076"/>
          <ac:picMkLst>
            <pc:docMk/>
            <pc:sldMk cId="109857222" sldId="256"/>
            <ac:picMk id="1028" creationId="{5DBC305F-CAA8-D421-D15A-883AFAAA8AC5}"/>
          </ac:picMkLst>
        </pc:picChg>
      </pc:sldChg>
      <pc:sldChg chg="delSp modSp mod">
        <pc:chgData name="Madan K" userId="5ca58c4f95195cd4" providerId="LiveId" clId="{5A88DB11-BF4B-4583-8498-9F7BCA8BD8A6}" dt="2023-03-09T18:35:10.428" v="1072" actId="1076"/>
        <pc:sldMkLst>
          <pc:docMk/>
          <pc:sldMk cId="828550451" sldId="257"/>
        </pc:sldMkLst>
        <pc:spChg chg="mod">
          <ac:chgData name="Madan K" userId="5ca58c4f95195cd4" providerId="LiveId" clId="{5A88DB11-BF4B-4583-8498-9F7BCA8BD8A6}" dt="2023-03-09T18:35:10.428" v="1072" actId="1076"/>
          <ac:spMkLst>
            <pc:docMk/>
            <pc:sldMk cId="828550451" sldId="257"/>
            <ac:spMk id="8" creationId="{D1D2312C-E228-E54F-20FC-3B30EDE892B6}"/>
          </ac:spMkLst>
        </pc:spChg>
        <pc:spChg chg="mod">
          <ac:chgData name="Madan K" userId="5ca58c4f95195cd4" providerId="LiveId" clId="{5A88DB11-BF4B-4583-8498-9F7BCA8BD8A6}" dt="2023-03-09T18:35:06.114" v="1071" actId="1076"/>
          <ac:spMkLst>
            <pc:docMk/>
            <pc:sldMk cId="828550451" sldId="257"/>
            <ac:spMk id="10" creationId="{B8F0AEC2-A835-A52B-EC87-279D36B6AD4F}"/>
          </ac:spMkLst>
        </pc:spChg>
        <pc:picChg chg="del">
          <ac:chgData name="Madan K" userId="5ca58c4f95195cd4" providerId="LiveId" clId="{5A88DB11-BF4B-4583-8498-9F7BCA8BD8A6}" dt="2023-03-09T18:34:49.063" v="1069" actId="478"/>
          <ac:picMkLst>
            <pc:docMk/>
            <pc:sldMk cId="828550451" sldId="257"/>
            <ac:picMk id="4" creationId="{C3CB56E8-822C-C673-E00F-6A378716DDBD}"/>
          </ac:picMkLst>
        </pc:picChg>
        <pc:picChg chg="del mod">
          <ac:chgData name="Madan K" userId="5ca58c4f95195cd4" providerId="LiveId" clId="{5A88DB11-BF4B-4583-8498-9F7BCA8BD8A6}" dt="2023-03-09T17:45:44.380" v="63" actId="478"/>
          <ac:picMkLst>
            <pc:docMk/>
            <pc:sldMk cId="828550451" sldId="257"/>
            <ac:picMk id="5" creationId="{6E7E3EE7-8E86-3273-7878-84E7CA7D3C41}"/>
          </ac:picMkLst>
        </pc:picChg>
      </pc:sldChg>
      <pc:sldChg chg="delSp modSp mod">
        <pc:chgData name="Madan K" userId="5ca58c4f95195cd4" providerId="LiveId" clId="{5A88DB11-BF4B-4583-8498-9F7BCA8BD8A6}" dt="2023-03-09T18:36:18.757" v="1082" actId="478"/>
        <pc:sldMkLst>
          <pc:docMk/>
          <pc:sldMk cId="70081672" sldId="258"/>
        </pc:sldMkLst>
        <pc:spChg chg="mod">
          <ac:chgData name="Madan K" userId="5ca58c4f95195cd4" providerId="LiveId" clId="{5A88DB11-BF4B-4583-8498-9F7BCA8BD8A6}" dt="2023-03-09T18:35:18.161" v="1073" actId="1076"/>
          <ac:spMkLst>
            <pc:docMk/>
            <pc:sldMk cId="70081672" sldId="258"/>
            <ac:spMk id="7" creationId="{ED876FAC-CB44-E1CA-A463-9B9C8CC1F8A1}"/>
          </ac:spMkLst>
        </pc:spChg>
        <pc:graphicFrameChg chg="mod">
          <ac:chgData name="Madan K" userId="5ca58c4f95195cd4" providerId="LiveId" clId="{5A88DB11-BF4B-4583-8498-9F7BCA8BD8A6}" dt="2023-03-09T18:35:19.973" v="1074" actId="1036"/>
          <ac:graphicFrameMkLst>
            <pc:docMk/>
            <pc:sldMk cId="70081672" sldId="258"/>
            <ac:graphicFrameMk id="10" creationId="{326E3A5C-E2A1-F6B7-9A28-837DD01D2C6E}"/>
          </ac:graphicFrameMkLst>
        </pc:graphicFrameChg>
        <pc:picChg chg="del mod">
          <ac:chgData name="Madan K" userId="5ca58c4f95195cd4" providerId="LiveId" clId="{5A88DB11-BF4B-4583-8498-9F7BCA8BD8A6}" dt="2023-03-09T18:34:52.682" v="1070" actId="478"/>
          <ac:picMkLst>
            <pc:docMk/>
            <pc:sldMk cId="70081672" sldId="258"/>
            <ac:picMk id="4" creationId="{C3CB56E8-822C-C673-E00F-6A378716DDBD}"/>
          </ac:picMkLst>
        </pc:picChg>
        <pc:picChg chg="del">
          <ac:chgData name="Madan K" userId="5ca58c4f95195cd4" providerId="LiveId" clId="{5A88DB11-BF4B-4583-8498-9F7BCA8BD8A6}" dt="2023-03-09T18:36:18.757" v="1082" actId="478"/>
          <ac:picMkLst>
            <pc:docMk/>
            <pc:sldMk cId="70081672" sldId="258"/>
            <ac:picMk id="5" creationId="{6E7E3EE7-8E86-3273-7878-84E7CA7D3C41}"/>
          </ac:picMkLst>
        </pc:picChg>
        <pc:picChg chg="del">
          <ac:chgData name="Madan K" userId="5ca58c4f95195cd4" providerId="LiveId" clId="{5A88DB11-BF4B-4583-8498-9F7BCA8BD8A6}" dt="2023-03-09T17:46:07.713" v="65" actId="478"/>
          <ac:picMkLst>
            <pc:docMk/>
            <pc:sldMk cId="70081672" sldId="258"/>
            <ac:picMk id="1394" creationId="{8C3A2473-CF18-A711-1B1F-12959B7BAF6D}"/>
          </ac:picMkLst>
        </pc:picChg>
      </pc:sldChg>
      <pc:sldChg chg="delSp modSp mod">
        <pc:chgData name="Madan K" userId="5ca58c4f95195cd4" providerId="LiveId" clId="{5A88DB11-BF4B-4583-8498-9F7BCA8BD8A6}" dt="2023-03-09T18:34:45.818" v="1068" actId="478"/>
        <pc:sldMkLst>
          <pc:docMk/>
          <pc:sldMk cId="1482322614" sldId="259"/>
        </pc:sldMkLst>
        <pc:spChg chg="del mod">
          <ac:chgData name="Madan K" userId="5ca58c4f95195cd4" providerId="LiveId" clId="{5A88DB11-BF4B-4583-8498-9F7BCA8BD8A6}" dt="2023-03-09T17:47:53.367" v="102"/>
          <ac:spMkLst>
            <pc:docMk/>
            <pc:sldMk cId="1482322614" sldId="259"/>
            <ac:spMk id="560" creationId="{1D3982AF-1960-784D-4C39-2D2147131C2A}"/>
          </ac:spMkLst>
        </pc:spChg>
        <pc:graphicFrameChg chg="mod">
          <ac:chgData name="Madan K" userId="5ca58c4f95195cd4" providerId="LiveId" clId="{5A88DB11-BF4B-4583-8498-9F7BCA8BD8A6}" dt="2023-03-09T17:47:50.649" v="100" actId="1076"/>
          <ac:graphicFrameMkLst>
            <pc:docMk/>
            <pc:sldMk cId="1482322614" sldId="259"/>
            <ac:graphicFrameMk id="7" creationId="{7FC3B2A7-819B-D2A5-0EFD-F0200B2E7048}"/>
          </ac:graphicFrameMkLst>
        </pc:graphicFrameChg>
        <pc:picChg chg="del mod">
          <ac:chgData name="Madan K" userId="5ca58c4f95195cd4" providerId="LiveId" clId="{5A88DB11-BF4B-4583-8498-9F7BCA8BD8A6}" dt="2023-03-09T18:34:45.818" v="1068" actId="478"/>
          <ac:picMkLst>
            <pc:docMk/>
            <pc:sldMk cId="1482322614" sldId="259"/>
            <ac:picMk id="4" creationId="{C3CB56E8-822C-C673-E00F-6A378716DDBD}"/>
          </ac:picMkLst>
        </pc:picChg>
        <pc:picChg chg="del">
          <ac:chgData name="Madan K" userId="5ca58c4f95195cd4" providerId="LiveId" clId="{5A88DB11-BF4B-4583-8498-9F7BCA8BD8A6}" dt="2023-03-09T17:48:56.530" v="112" actId="478"/>
          <ac:picMkLst>
            <pc:docMk/>
            <pc:sldMk cId="1482322614" sldId="259"/>
            <ac:picMk id="5" creationId="{6E7E3EE7-8E86-3273-7878-84E7CA7D3C41}"/>
          </ac:picMkLst>
        </pc:picChg>
      </pc:sldChg>
      <pc:sldChg chg="delSp modSp mod">
        <pc:chgData name="Madan K" userId="5ca58c4f95195cd4" providerId="LiveId" clId="{5A88DB11-BF4B-4583-8498-9F7BCA8BD8A6}" dt="2023-03-09T18:34:30.228" v="1063" actId="478"/>
        <pc:sldMkLst>
          <pc:docMk/>
          <pc:sldMk cId="2057909791" sldId="260"/>
        </pc:sldMkLst>
        <pc:spChg chg="mod">
          <ac:chgData name="Madan K" userId="5ca58c4f95195cd4" providerId="LiveId" clId="{5A88DB11-BF4B-4583-8498-9F7BCA8BD8A6}" dt="2023-03-09T17:49:08.411" v="115" actId="27636"/>
          <ac:spMkLst>
            <pc:docMk/>
            <pc:sldMk cId="2057909791" sldId="260"/>
            <ac:spMk id="7" creationId="{D947A609-ECC4-6FBD-00DB-BA38924CFD27}"/>
          </ac:spMkLst>
        </pc:spChg>
        <pc:picChg chg="del">
          <ac:chgData name="Madan K" userId="5ca58c4f95195cd4" providerId="LiveId" clId="{5A88DB11-BF4B-4583-8498-9F7BCA8BD8A6}" dt="2023-03-09T18:34:30.228" v="1063" actId="478"/>
          <ac:picMkLst>
            <pc:docMk/>
            <pc:sldMk cId="2057909791" sldId="260"/>
            <ac:picMk id="4" creationId="{C3CB56E8-822C-C673-E00F-6A378716DDBD}"/>
          </ac:picMkLst>
        </pc:picChg>
        <pc:picChg chg="del mod">
          <ac:chgData name="Madan K" userId="5ca58c4f95195cd4" providerId="LiveId" clId="{5A88DB11-BF4B-4583-8498-9F7BCA8BD8A6}" dt="2023-03-09T17:48:48.719" v="110" actId="478"/>
          <ac:picMkLst>
            <pc:docMk/>
            <pc:sldMk cId="2057909791" sldId="260"/>
            <ac:picMk id="5" creationId="{6E7E3EE7-8E86-3273-7878-84E7CA7D3C41}"/>
          </ac:picMkLst>
        </pc:picChg>
      </pc:sldChg>
      <pc:sldChg chg="addSp delSp modSp mod">
        <pc:chgData name="Madan K" userId="5ca58c4f95195cd4" providerId="LiveId" clId="{5A88DB11-BF4B-4583-8498-9F7BCA8BD8A6}" dt="2023-03-09T18:36:13.244" v="1081" actId="478"/>
        <pc:sldMkLst>
          <pc:docMk/>
          <pc:sldMk cId="1932596540" sldId="261"/>
        </pc:sldMkLst>
        <pc:spChg chg="mod">
          <ac:chgData name="Madan K" userId="5ca58c4f95195cd4" providerId="LiveId" clId="{5A88DB11-BF4B-4583-8498-9F7BCA8BD8A6}" dt="2023-03-09T17:52:51.122" v="176" actId="14100"/>
          <ac:spMkLst>
            <pc:docMk/>
            <pc:sldMk cId="1932596540" sldId="261"/>
            <ac:spMk id="8" creationId="{CD1266E1-4819-DD9C-A2BE-49E572AC7257}"/>
          </ac:spMkLst>
        </pc:spChg>
        <pc:picChg chg="del mod">
          <ac:chgData name="Madan K" userId="5ca58c4f95195cd4" providerId="LiveId" clId="{5A88DB11-BF4B-4583-8498-9F7BCA8BD8A6}" dt="2023-03-09T18:34:37.752" v="1065" actId="478"/>
          <ac:picMkLst>
            <pc:docMk/>
            <pc:sldMk cId="1932596540" sldId="261"/>
            <ac:picMk id="4" creationId="{C3CB56E8-822C-C673-E00F-6A378716DDBD}"/>
          </ac:picMkLst>
        </pc:picChg>
        <pc:picChg chg="del">
          <ac:chgData name="Madan K" userId="5ca58c4f95195cd4" providerId="LiveId" clId="{5A88DB11-BF4B-4583-8498-9F7BCA8BD8A6}" dt="2023-03-09T18:36:13.244" v="1081" actId="478"/>
          <ac:picMkLst>
            <pc:docMk/>
            <pc:sldMk cId="1932596540" sldId="261"/>
            <ac:picMk id="5" creationId="{6E7E3EE7-8E86-3273-7878-84E7CA7D3C41}"/>
          </ac:picMkLst>
        </pc:picChg>
        <pc:picChg chg="del mod">
          <ac:chgData name="Madan K" userId="5ca58c4f95195cd4" providerId="LiveId" clId="{5A88DB11-BF4B-4583-8498-9F7BCA8BD8A6}" dt="2023-03-09T17:51:28.097" v="130" actId="478"/>
          <ac:picMkLst>
            <pc:docMk/>
            <pc:sldMk cId="1932596540" sldId="261"/>
            <ac:picMk id="6" creationId="{D8E3CD0B-DEA1-E971-8A91-39946950A92A}"/>
          </ac:picMkLst>
        </pc:picChg>
        <pc:picChg chg="del mod">
          <ac:chgData name="Madan K" userId="5ca58c4f95195cd4" providerId="LiveId" clId="{5A88DB11-BF4B-4583-8498-9F7BCA8BD8A6}" dt="2023-03-09T17:51:26.236" v="128" actId="478"/>
          <ac:picMkLst>
            <pc:docMk/>
            <pc:sldMk cId="1932596540" sldId="261"/>
            <ac:picMk id="7" creationId="{057C1AFE-9064-86DE-544D-48A804C8BDA3}"/>
          </ac:picMkLst>
        </pc:picChg>
        <pc:picChg chg="add mod">
          <ac:chgData name="Madan K" userId="5ca58c4f95195cd4" providerId="LiveId" clId="{5A88DB11-BF4B-4583-8498-9F7BCA8BD8A6}" dt="2023-03-09T17:51:38.217" v="134" actId="1076"/>
          <ac:picMkLst>
            <pc:docMk/>
            <pc:sldMk cId="1932596540" sldId="261"/>
            <ac:picMk id="2050" creationId="{1B82C98E-B3CB-74C9-F571-6BCF77B45891}"/>
          </ac:picMkLst>
        </pc:picChg>
      </pc:sldChg>
      <pc:sldChg chg="addSp delSp modSp mod">
        <pc:chgData name="Madan K" userId="5ca58c4f95195cd4" providerId="LiveId" clId="{5A88DB11-BF4B-4583-8498-9F7BCA8BD8A6}" dt="2023-03-09T18:35:31.541" v="1075" actId="1076"/>
        <pc:sldMkLst>
          <pc:docMk/>
          <pc:sldMk cId="4279770531" sldId="262"/>
        </pc:sldMkLst>
        <pc:spChg chg="mod">
          <ac:chgData name="Madan K" userId="5ca58c4f95195cd4" providerId="LiveId" clId="{5A88DB11-BF4B-4583-8498-9F7BCA8BD8A6}" dt="2023-03-09T18:35:31.541" v="1075" actId="1076"/>
          <ac:spMkLst>
            <pc:docMk/>
            <pc:sldMk cId="4279770531" sldId="262"/>
            <ac:spMk id="8" creationId="{EBB1102E-F029-89B8-9C0F-5A8865C8A7E4}"/>
          </ac:spMkLst>
        </pc:spChg>
        <pc:spChg chg="mod">
          <ac:chgData name="Madan K" userId="5ca58c4f95195cd4" providerId="LiveId" clId="{5A88DB11-BF4B-4583-8498-9F7BCA8BD8A6}" dt="2023-03-09T17:49:55.213" v="118" actId="5793"/>
          <ac:spMkLst>
            <pc:docMk/>
            <pc:sldMk cId="4279770531" sldId="262"/>
            <ac:spMk id="10" creationId="{9128CE1C-1055-A5CA-586C-C00BDAA5DBC1}"/>
          </ac:spMkLst>
        </pc:spChg>
        <pc:picChg chg="add mod">
          <ac:chgData name="Madan K" userId="5ca58c4f95195cd4" providerId="LiveId" clId="{5A88DB11-BF4B-4583-8498-9F7BCA8BD8A6}" dt="2023-03-09T17:50:04.919" v="121" actId="14100"/>
          <ac:picMkLst>
            <pc:docMk/>
            <pc:sldMk cId="4279770531" sldId="262"/>
            <ac:picMk id="3" creationId="{3B693E86-D3C7-6912-F85E-BB1BD038126F}"/>
          </ac:picMkLst>
        </pc:picChg>
        <pc:picChg chg="del">
          <ac:chgData name="Madan K" userId="5ca58c4f95195cd4" providerId="LiveId" clId="{5A88DB11-BF4B-4583-8498-9F7BCA8BD8A6}" dt="2023-03-09T18:34:34.323" v="1064" actId="478"/>
          <ac:picMkLst>
            <pc:docMk/>
            <pc:sldMk cId="4279770531" sldId="262"/>
            <ac:picMk id="4" creationId="{C3CB56E8-822C-C673-E00F-6A378716DDBD}"/>
          </ac:picMkLst>
        </pc:picChg>
        <pc:picChg chg="del mod">
          <ac:chgData name="Madan K" userId="5ca58c4f95195cd4" providerId="LiveId" clId="{5A88DB11-BF4B-4583-8498-9F7BCA8BD8A6}" dt="2023-03-09T17:50:53.108" v="126" actId="478"/>
          <ac:picMkLst>
            <pc:docMk/>
            <pc:sldMk cId="4279770531" sldId="262"/>
            <ac:picMk id="5" creationId="{6E7E3EE7-8E86-3273-7878-84E7CA7D3C41}"/>
          </ac:picMkLst>
        </pc:picChg>
        <pc:picChg chg="del">
          <ac:chgData name="Madan K" userId="5ca58c4f95195cd4" providerId="LiveId" clId="{5A88DB11-BF4B-4583-8498-9F7BCA8BD8A6}" dt="2023-03-09T17:49:43.976" v="116" actId="478"/>
          <ac:picMkLst>
            <pc:docMk/>
            <pc:sldMk cId="4279770531" sldId="262"/>
            <ac:picMk id="12" creationId="{487DC77F-4A8E-E85F-89F6-EA46788DB6F5}"/>
          </ac:picMkLst>
        </pc:picChg>
      </pc:sldChg>
      <pc:sldChg chg="addSp delSp modSp mod">
        <pc:chgData name="Madan K" userId="5ca58c4f95195cd4" providerId="LiveId" clId="{5A88DB11-BF4B-4583-8498-9F7BCA8BD8A6}" dt="2023-03-09T18:36:09.623" v="1080" actId="478"/>
        <pc:sldMkLst>
          <pc:docMk/>
          <pc:sldMk cId="2929400971" sldId="263"/>
        </pc:sldMkLst>
        <pc:spChg chg="mod">
          <ac:chgData name="Madan K" userId="5ca58c4f95195cd4" providerId="LiveId" clId="{5A88DB11-BF4B-4583-8498-9F7BCA8BD8A6}" dt="2023-03-09T18:31:24.775" v="1034" actId="20577"/>
          <ac:spMkLst>
            <pc:docMk/>
            <pc:sldMk cId="2929400971" sldId="263"/>
            <ac:spMk id="7" creationId="{6C133337-222E-0F7B-6057-771828D5242E}"/>
          </ac:spMkLst>
        </pc:spChg>
        <pc:picChg chg="del mod">
          <ac:chgData name="Madan K" userId="5ca58c4f95195cd4" providerId="LiveId" clId="{5A88DB11-BF4B-4583-8498-9F7BCA8BD8A6}" dt="2023-03-09T18:34:41.506" v="1067" actId="478"/>
          <ac:picMkLst>
            <pc:docMk/>
            <pc:sldMk cId="2929400971" sldId="263"/>
            <ac:picMk id="4" creationId="{C3CB56E8-822C-C673-E00F-6A378716DDBD}"/>
          </ac:picMkLst>
        </pc:picChg>
        <pc:picChg chg="del">
          <ac:chgData name="Madan K" userId="5ca58c4f95195cd4" providerId="LiveId" clId="{5A88DB11-BF4B-4583-8498-9F7BCA8BD8A6}" dt="2023-03-09T18:36:09.623" v="1080" actId="478"/>
          <ac:picMkLst>
            <pc:docMk/>
            <pc:sldMk cId="2929400971" sldId="263"/>
            <ac:picMk id="5" creationId="{6E7E3EE7-8E86-3273-7878-84E7CA7D3C41}"/>
          </ac:picMkLst>
        </pc:picChg>
        <pc:picChg chg="del mod">
          <ac:chgData name="Madan K" userId="5ca58c4f95195cd4" providerId="LiveId" clId="{5A88DB11-BF4B-4583-8498-9F7BCA8BD8A6}" dt="2023-03-09T17:53:09.770" v="179" actId="478"/>
          <ac:picMkLst>
            <pc:docMk/>
            <pc:sldMk cId="2929400971" sldId="263"/>
            <ac:picMk id="6" creationId="{0CFEAD67-8CFF-2727-94ED-8D983AF21F9D}"/>
          </ac:picMkLst>
        </pc:picChg>
        <pc:picChg chg="add mod">
          <ac:chgData name="Madan K" userId="5ca58c4f95195cd4" providerId="LiveId" clId="{5A88DB11-BF4B-4583-8498-9F7BCA8BD8A6}" dt="2023-03-09T17:53:18.680" v="183" actId="1076"/>
          <ac:picMkLst>
            <pc:docMk/>
            <pc:sldMk cId="2929400971" sldId="263"/>
            <ac:picMk id="3074" creationId="{6D3C0B31-43BE-4448-AA43-14320D11DE9E}"/>
          </ac:picMkLst>
        </pc:picChg>
      </pc:sldChg>
      <pc:sldChg chg="delSp modSp mod">
        <pc:chgData name="Madan K" userId="5ca58c4f95195cd4" providerId="LiveId" clId="{5A88DB11-BF4B-4583-8498-9F7BCA8BD8A6}" dt="2023-03-09T18:34:26.639" v="1062" actId="478"/>
        <pc:sldMkLst>
          <pc:docMk/>
          <pc:sldMk cId="1992605853" sldId="264"/>
        </pc:sldMkLst>
        <pc:spChg chg="mod">
          <ac:chgData name="Madan K" userId="5ca58c4f95195cd4" providerId="LiveId" clId="{5A88DB11-BF4B-4583-8498-9F7BCA8BD8A6}" dt="2023-03-09T17:57:31.751" v="491" actId="20577"/>
          <ac:spMkLst>
            <pc:docMk/>
            <pc:sldMk cId="1992605853" sldId="264"/>
            <ac:spMk id="7" creationId="{2E1284B0-75E7-377D-EB35-4AC4FC9C795B}"/>
          </ac:spMkLst>
        </pc:spChg>
        <pc:picChg chg="del mod">
          <ac:chgData name="Madan K" userId="5ca58c4f95195cd4" providerId="LiveId" clId="{5A88DB11-BF4B-4583-8498-9F7BCA8BD8A6}" dt="2023-03-09T18:34:26.639" v="1062" actId="478"/>
          <ac:picMkLst>
            <pc:docMk/>
            <pc:sldMk cId="1992605853" sldId="264"/>
            <ac:picMk id="4" creationId="{C3CB56E8-822C-C673-E00F-6A378716DDBD}"/>
          </ac:picMkLst>
        </pc:picChg>
      </pc:sldChg>
      <pc:sldChg chg="addSp delSp modSp mod">
        <pc:chgData name="Madan K" userId="5ca58c4f95195cd4" providerId="LiveId" clId="{5A88DB11-BF4B-4583-8498-9F7BCA8BD8A6}" dt="2023-03-09T18:34:23.658" v="1061" actId="478"/>
        <pc:sldMkLst>
          <pc:docMk/>
          <pc:sldMk cId="2492700220" sldId="265"/>
        </pc:sldMkLst>
        <pc:spChg chg="mod">
          <ac:chgData name="Madan K" userId="5ca58c4f95195cd4" providerId="LiveId" clId="{5A88DB11-BF4B-4583-8498-9F7BCA8BD8A6}" dt="2023-03-09T17:56:08.067" v="410" actId="20577"/>
          <ac:spMkLst>
            <pc:docMk/>
            <pc:sldMk cId="2492700220" sldId="265"/>
            <ac:spMk id="6" creationId="{21160E5A-BF1B-9A90-7CD8-A0119C6DB8EA}"/>
          </ac:spMkLst>
        </pc:spChg>
        <pc:picChg chg="del">
          <ac:chgData name="Madan K" userId="5ca58c4f95195cd4" providerId="LiveId" clId="{5A88DB11-BF4B-4583-8498-9F7BCA8BD8A6}" dt="2023-03-09T17:55:23.185" v="392" actId="478"/>
          <ac:picMkLst>
            <pc:docMk/>
            <pc:sldMk cId="2492700220" sldId="265"/>
            <ac:picMk id="2" creationId="{3CCD76F0-7663-5E01-76EB-9F6262E25BBB}"/>
          </ac:picMkLst>
        </pc:picChg>
        <pc:picChg chg="del mod">
          <ac:chgData name="Madan K" userId="5ca58c4f95195cd4" providerId="LiveId" clId="{5A88DB11-BF4B-4583-8498-9F7BCA8BD8A6}" dt="2023-03-09T17:55:21.492" v="391" actId="478"/>
          <ac:picMkLst>
            <pc:docMk/>
            <pc:sldMk cId="2492700220" sldId="265"/>
            <ac:picMk id="3" creationId="{13369C5A-CF15-794C-265F-F0E4B94AC9C7}"/>
          </ac:picMkLst>
        </pc:picChg>
        <pc:picChg chg="del">
          <ac:chgData name="Madan K" userId="5ca58c4f95195cd4" providerId="LiveId" clId="{5A88DB11-BF4B-4583-8498-9F7BCA8BD8A6}" dt="2023-03-09T18:34:23.658" v="1061" actId="478"/>
          <ac:picMkLst>
            <pc:docMk/>
            <pc:sldMk cId="2492700220" sldId="265"/>
            <ac:picMk id="4" creationId="{C3CB56E8-822C-C673-E00F-6A378716DDBD}"/>
          </ac:picMkLst>
        </pc:picChg>
        <pc:picChg chg="del mod">
          <ac:chgData name="Madan K" userId="5ca58c4f95195cd4" providerId="LiveId" clId="{5A88DB11-BF4B-4583-8498-9F7BCA8BD8A6}" dt="2023-03-09T17:55:25.695" v="394" actId="478"/>
          <ac:picMkLst>
            <pc:docMk/>
            <pc:sldMk cId="2492700220" sldId="265"/>
            <ac:picMk id="5" creationId="{6E7E3EE7-8E86-3273-7878-84E7CA7D3C41}"/>
          </ac:picMkLst>
        </pc:picChg>
        <pc:picChg chg="add mod">
          <ac:chgData name="Madan K" userId="5ca58c4f95195cd4" providerId="LiveId" clId="{5A88DB11-BF4B-4583-8498-9F7BCA8BD8A6}" dt="2023-03-09T17:55:44.152" v="397" actId="1076"/>
          <ac:picMkLst>
            <pc:docMk/>
            <pc:sldMk cId="2492700220" sldId="265"/>
            <ac:picMk id="4098" creationId="{F04A7FE5-59C1-E3D0-B588-F42551A04C3C}"/>
          </ac:picMkLst>
        </pc:picChg>
      </pc:sldChg>
      <pc:sldChg chg="addSp delSp modSp mod">
        <pc:chgData name="Madan K" userId="5ca58c4f95195cd4" providerId="LiveId" clId="{5A88DB11-BF4B-4583-8498-9F7BCA8BD8A6}" dt="2023-03-09T18:04:55.298" v="649" actId="478"/>
        <pc:sldMkLst>
          <pc:docMk/>
          <pc:sldMk cId="2688347377" sldId="266"/>
        </pc:sldMkLst>
        <pc:spChg chg="mod">
          <ac:chgData name="Madan K" userId="5ca58c4f95195cd4" providerId="LiveId" clId="{5A88DB11-BF4B-4583-8498-9F7BCA8BD8A6}" dt="2023-03-09T17:56:51.293" v="439" actId="1076"/>
          <ac:spMkLst>
            <pc:docMk/>
            <pc:sldMk cId="2688347377" sldId="266"/>
            <ac:spMk id="2" creationId="{4F361713-51DA-F416-4995-751D306FB9DF}"/>
          </ac:spMkLst>
        </pc:spChg>
        <pc:picChg chg="del">
          <ac:chgData name="Madan K" userId="5ca58c4f95195cd4" providerId="LiveId" clId="{5A88DB11-BF4B-4583-8498-9F7BCA8BD8A6}" dt="2023-03-09T17:56:15.181" v="411" actId="478"/>
          <ac:picMkLst>
            <pc:docMk/>
            <pc:sldMk cId="2688347377" sldId="266"/>
            <ac:picMk id="3" creationId="{F727D8F0-0227-DDD7-5930-36F7E5070633}"/>
          </ac:picMkLst>
        </pc:picChg>
        <pc:picChg chg="mod">
          <ac:chgData name="Madan K" userId="5ca58c4f95195cd4" providerId="LiveId" clId="{5A88DB11-BF4B-4583-8498-9F7BCA8BD8A6}" dt="2023-03-09T17:56:47.064" v="438" actId="1076"/>
          <ac:picMkLst>
            <pc:docMk/>
            <pc:sldMk cId="2688347377" sldId="266"/>
            <ac:picMk id="4" creationId="{C3CB56E8-822C-C673-E00F-6A378716DDBD}"/>
          </ac:picMkLst>
        </pc:picChg>
        <pc:picChg chg="del">
          <ac:chgData name="Madan K" userId="5ca58c4f95195cd4" providerId="LiveId" clId="{5A88DB11-BF4B-4583-8498-9F7BCA8BD8A6}" dt="2023-03-09T18:04:55.298" v="649" actId="478"/>
          <ac:picMkLst>
            <pc:docMk/>
            <pc:sldMk cId="2688347377" sldId="266"/>
            <ac:picMk id="5" creationId="{6E7E3EE7-8E86-3273-7878-84E7CA7D3C41}"/>
          </ac:picMkLst>
        </pc:picChg>
        <pc:picChg chg="add mod">
          <ac:chgData name="Madan K" userId="5ca58c4f95195cd4" providerId="LiveId" clId="{5A88DB11-BF4B-4583-8498-9F7BCA8BD8A6}" dt="2023-03-09T17:56:47.064" v="438" actId="1076"/>
          <ac:picMkLst>
            <pc:docMk/>
            <pc:sldMk cId="2688347377" sldId="266"/>
            <ac:picMk id="5122" creationId="{CA05BD2C-9251-12CE-AD8F-F39843EE9F7A}"/>
          </ac:picMkLst>
        </pc:picChg>
      </pc:sldChg>
      <pc:sldChg chg="delSp mod">
        <pc:chgData name="Madan K" userId="5ca58c4f95195cd4" providerId="LiveId" clId="{5A88DB11-BF4B-4583-8498-9F7BCA8BD8A6}" dt="2023-03-09T18:34:08.569" v="1057" actId="478"/>
        <pc:sldMkLst>
          <pc:docMk/>
          <pc:sldMk cId="3939221475" sldId="267"/>
        </pc:sldMkLst>
        <pc:picChg chg="del">
          <ac:chgData name="Madan K" userId="5ca58c4f95195cd4" providerId="LiveId" clId="{5A88DB11-BF4B-4583-8498-9F7BCA8BD8A6}" dt="2023-03-09T18:34:08.569" v="1057" actId="478"/>
          <ac:picMkLst>
            <pc:docMk/>
            <pc:sldMk cId="3939221475" sldId="267"/>
            <ac:picMk id="4" creationId="{C3CB56E8-822C-C673-E00F-6A378716DDBD}"/>
          </ac:picMkLst>
        </pc:picChg>
      </pc:sldChg>
      <pc:sldChg chg="addSp delSp modSp mod">
        <pc:chgData name="Madan K" userId="5ca58c4f95195cd4" providerId="LiveId" clId="{5A88DB11-BF4B-4583-8498-9F7BCA8BD8A6}" dt="2023-03-09T18:34:16.132" v="1059" actId="478"/>
        <pc:sldMkLst>
          <pc:docMk/>
          <pc:sldMk cId="1254492382" sldId="268"/>
        </pc:sldMkLst>
        <pc:spChg chg="mod">
          <ac:chgData name="Madan K" userId="5ca58c4f95195cd4" providerId="LiveId" clId="{5A88DB11-BF4B-4583-8498-9F7BCA8BD8A6}" dt="2023-03-09T18:03:26.958" v="610" actId="20577"/>
          <ac:spMkLst>
            <pc:docMk/>
            <pc:sldMk cId="1254492382" sldId="268"/>
            <ac:spMk id="7" creationId="{127259CD-AEC7-ACDE-A911-53E4BE88D748}"/>
          </ac:spMkLst>
        </pc:spChg>
        <pc:spChg chg="mod">
          <ac:chgData name="Madan K" userId="5ca58c4f95195cd4" providerId="LiveId" clId="{5A88DB11-BF4B-4583-8498-9F7BCA8BD8A6}" dt="2023-03-09T18:03:53.908" v="612"/>
          <ac:spMkLst>
            <pc:docMk/>
            <pc:sldMk cId="1254492382" sldId="268"/>
            <ac:spMk id="8" creationId="{D4D846B9-7737-40C3-06BF-58DBBD88EE78}"/>
          </ac:spMkLst>
        </pc:spChg>
        <pc:spChg chg="add del">
          <ac:chgData name="Madan K" userId="5ca58c4f95195cd4" providerId="LiveId" clId="{5A88DB11-BF4B-4583-8498-9F7BCA8BD8A6}" dt="2023-03-09T18:01:26.946" v="552"/>
          <ac:spMkLst>
            <pc:docMk/>
            <pc:sldMk cId="1254492382" sldId="268"/>
            <ac:spMk id="9" creationId="{65EE4DA5-9BFB-E061-E36B-C48E96988768}"/>
          </ac:spMkLst>
        </pc:spChg>
        <pc:spChg chg="del mod">
          <ac:chgData name="Madan K" userId="5ca58c4f95195cd4" providerId="LiveId" clId="{5A88DB11-BF4B-4583-8498-9F7BCA8BD8A6}" dt="2023-03-09T17:59:33.018" v="542" actId="478"/>
          <ac:spMkLst>
            <pc:docMk/>
            <pc:sldMk cId="1254492382" sldId="268"/>
            <ac:spMk id="10" creationId="{F0F2A028-98B5-33BC-BC00-6902FCAB3DC5}"/>
          </ac:spMkLst>
        </pc:spChg>
        <pc:spChg chg="add del mod">
          <ac:chgData name="Madan K" userId="5ca58c4f95195cd4" providerId="LiveId" clId="{5A88DB11-BF4B-4583-8498-9F7BCA8BD8A6}" dt="2023-03-09T18:01:48.730" v="561" actId="478"/>
          <ac:spMkLst>
            <pc:docMk/>
            <pc:sldMk cId="1254492382" sldId="268"/>
            <ac:spMk id="11" creationId="{A9F0DB9E-8D60-C18A-70CC-8E73028C7DD3}"/>
          </ac:spMkLst>
        </pc:spChg>
        <pc:spChg chg="mod">
          <ac:chgData name="Madan K" userId="5ca58c4f95195cd4" providerId="LiveId" clId="{5A88DB11-BF4B-4583-8498-9F7BCA8BD8A6}" dt="2023-03-09T17:59:06.694" v="526" actId="20577"/>
          <ac:spMkLst>
            <pc:docMk/>
            <pc:sldMk cId="1254492382" sldId="268"/>
            <ac:spMk id="12" creationId="{F001EF5B-2DB4-298B-760F-F2D91C33A9FF}"/>
          </ac:spMkLst>
        </pc:spChg>
        <pc:spChg chg="add del mod">
          <ac:chgData name="Madan K" userId="5ca58c4f95195cd4" providerId="LiveId" clId="{5A88DB11-BF4B-4583-8498-9F7BCA8BD8A6}" dt="2023-03-09T18:01:46.717" v="559" actId="478"/>
          <ac:spMkLst>
            <pc:docMk/>
            <pc:sldMk cId="1254492382" sldId="268"/>
            <ac:spMk id="13" creationId="{48B12D69-883A-3B4F-11D5-A4AEF292B168}"/>
          </ac:spMkLst>
        </pc:spChg>
        <pc:spChg chg="add del">
          <ac:chgData name="Madan K" userId="5ca58c4f95195cd4" providerId="LiveId" clId="{5A88DB11-BF4B-4583-8498-9F7BCA8BD8A6}" dt="2023-03-09T18:03:59.528" v="613" actId="478"/>
          <ac:spMkLst>
            <pc:docMk/>
            <pc:sldMk cId="1254492382" sldId="268"/>
            <ac:spMk id="14" creationId="{E92251CE-7D7E-E3D1-7AEB-3A94EBD0FDE5}"/>
          </ac:spMkLst>
        </pc:spChg>
        <pc:spChg chg="mod">
          <ac:chgData name="Madan K" userId="5ca58c4f95195cd4" providerId="LiveId" clId="{5A88DB11-BF4B-4583-8498-9F7BCA8BD8A6}" dt="2023-03-09T17:59:26.138" v="540" actId="1076"/>
          <ac:spMkLst>
            <pc:docMk/>
            <pc:sldMk cId="1254492382" sldId="268"/>
            <ac:spMk id="43" creationId="{AA014955-9C8A-9A34-E15A-AD16BD70594D}"/>
          </ac:spMkLst>
        </pc:spChg>
        <pc:spChg chg="del">
          <ac:chgData name="Madan K" userId="5ca58c4f95195cd4" providerId="LiveId" clId="{5A88DB11-BF4B-4583-8498-9F7BCA8BD8A6}" dt="2023-03-09T17:58:54.913" v="513" actId="478"/>
          <ac:spMkLst>
            <pc:docMk/>
            <pc:sldMk cId="1254492382" sldId="268"/>
            <ac:spMk id="45" creationId="{D03A06FD-E872-46A0-B31C-D0DE1CB7004A}"/>
          </ac:spMkLst>
        </pc:spChg>
        <pc:picChg chg="del mod">
          <ac:chgData name="Madan K" userId="5ca58c4f95195cd4" providerId="LiveId" clId="{5A88DB11-BF4B-4583-8498-9F7BCA8BD8A6}" dt="2023-03-09T17:58:01.205" v="495" actId="478"/>
          <ac:picMkLst>
            <pc:docMk/>
            <pc:sldMk cId="1254492382" sldId="268"/>
            <ac:picMk id="2" creationId="{0C851CF9-58D4-ED95-B745-BF47180E20E0}"/>
          </ac:picMkLst>
        </pc:picChg>
        <pc:picChg chg="del mod">
          <ac:chgData name="Madan K" userId="5ca58c4f95195cd4" providerId="LiveId" clId="{5A88DB11-BF4B-4583-8498-9F7BCA8BD8A6}" dt="2023-03-09T17:58:50.200" v="511" actId="478"/>
          <ac:picMkLst>
            <pc:docMk/>
            <pc:sldMk cId="1254492382" sldId="268"/>
            <ac:picMk id="3" creationId="{DEE470D2-2FBA-037A-16DE-2EF42B412C45}"/>
          </ac:picMkLst>
        </pc:picChg>
        <pc:picChg chg="del mod">
          <ac:chgData name="Madan K" userId="5ca58c4f95195cd4" providerId="LiveId" clId="{5A88DB11-BF4B-4583-8498-9F7BCA8BD8A6}" dt="2023-03-09T18:34:16.132" v="1059" actId="478"/>
          <ac:picMkLst>
            <pc:docMk/>
            <pc:sldMk cId="1254492382" sldId="268"/>
            <ac:picMk id="4" creationId="{C3CB56E8-822C-C673-E00F-6A378716DDBD}"/>
          </ac:picMkLst>
        </pc:picChg>
        <pc:picChg chg="del">
          <ac:chgData name="Madan K" userId="5ca58c4f95195cd4" providerId="LiveId" clId="{5A88DB11-BF4B-4583-8498-9F7BCA8BD8A6}" dt="2023-03-09T18:04:50.087" v="648" actId="478"/>
          <ac:picMkLst>
            <pc:docMk/>
            <pc:sldMk cId="1254492382" sldId="268"/>
            <ac:picMk id="5" creationId="{6E7E3EE7-8E86-3273-7878-84E7CA7D3C41}"/>
          </ac:picMkLst>
        </pc:picChg>
        <pc:picChg chg="del">
          <ac:chgData name="Madan K" userId="5ca58c4f95195cd4" providerId="LiveId" clId="{5A88DB11-BF4B-4583-8498-9F7BCA8BD8A6}" dt="2023-03-09T17:58:52.346" v="512" actId="478"/>
          <ac:picMkLst>
            <pc:docMk/>
            <pc:sldMk cId="1254492382" sldId="268"/>
            <ac:picMk id="6" creationId="{37F4EBD8-1382-AA94-B964-DE875527C8F6}"/>
          </ac:picMkLst>
        </pc:picChg>
        <pc:picChg chg="add mod">
          <ac:chgData name="Madan K" userId="5ca58c4f95195cd4" providerId="LiveId" clId="{5A88DB11-BF4B-4583-8498-9F7BCA8BD8A6}" dt="2023-03-09T18:01:52.956" v="563" actId="1076"/>
          <ac:picMkLst>
            <pc:docMk/>
            <pc:sldMk cId="1254492382" sldId="268"/>
            <ac:picMk id="6146" creationId="{9E47948C-B806-049B-1409-0058A7486336}"/>
          </ac:picMkLst>
        </pc:picChg>
        <pc:picChg chg="add mod">
          <ac:chgData name="Madan K" userId="5ca58c4f95195cd4" providerId="LiveId" clId="{5A88DB11-BF4B-4583-8498-9F7BCA8BD8A6}" dt="2023-03-09T18:00:11.758" v="547" actId="1076"/>
          <ac:picMkLst>
            <pc:docMk/>
            <pc:sldMk cId="1254492382" sldId="268"/>
            <ac:picMk id="6148" creationId="{39E2764F-9610-90A9-3A73-5EC3705BB8BF}"/>
          </ac:picMkLst>
        </pc:picChg>
      </pc:sldChg>
      <pc:sldChg chg="addSp delSp modSp mod">
        <pc:chgData name="Madan K" userId="5ca58c4f95195cd4" providerId="LiveId" clId="{5A88DB11-BF4B-4583-8498-9F7BCA8BD8A6}" dt="2023-03-09T18:34:19.490" v="1060" actId="478"/>
        <pc:sldMkLst>
          <pc:docMk/>
          <pc:sldMk cId="1514962217" sldId="269"/>
        </pc:sldMkLst>
        <pc:spChg chg="mod">
          <ac:chgData name="Madan K" userId="5ca58c4f95195cd4" providerId="LiveId" clId="{5A88DB11-BF4B-4583-8498-9F7BCA8BD8A6}" dt="2023-03-09T18:04:14.678" v="639" actId="20577"/>
          <ac:spMkLst>
            <pc:docMk/>
            <pc:sldMk cId="1514962217" sldId="269"/>
            <ac:spMk id="2" creationId="{F1FB6B76-C069-B219-E189-6A9FAA6F3234}"/>
          </ac:spMkLst>
        </pc:spChg>
        <pc:picChg chg="del">
          <ac:chgData name="Madan K" userId="5ca58c4f95195cd4" providerId="LiveId" clId="{5A88DB11-BF4B-4583-8498-9F7BCA8BD8A6}" dt="2023-03-09T18:04:16.993" v="640" actId="478"/>
          <ac:picMkLst>
            <pc:docMk/>
            <pc:sldMk cId="1514962217" sldId="269"/>
            <ac:picMk id="3" creationId="{DF0BA79D-4C21-3912-9C66-2E5708F69735}"/>
          </ac:picMkLst>
        </pc:picChg>
        <pc:picChg chg="del">
          <ac:chgData name="Madan K" userId="5ca58c4f95195cd4" providerId="LiveId" clId="{5A88DB11-BF4B-4583-8498-9F7BCA8BD8A6}" dt="2023-03-09T18:34:19.490" v="1060" actId="478"/>
          <ac:picMkLst>
            <pc:docMk/>
            <pc:sldMk cId="1514962217" sldId="269"/>
            <ac:picMk id="4" creationId="{C3CB56E8-822C-C673-E00F-6A378716DDBD}"/>
          </ac:picMkLst>
        </pc:picChg>
        <pc:picChg chg="del">
          <ac:chgData name="Madan K" userId="5ca58c4f95195cd4" providerId="LiveId" clId="{5A88DB11-BF4B-4583-8498-9F7BCA8BD8A6}" dt="2023-03-09T18:04:46.098" v="647" actId="478"/>
          <ac:picMkLst>
            <pc:docMk/>
            <pc:sldMk cId="1514962217" sldId="269"/>
            <ac:picMk id="5" creationId="{6E7E3EE7-8E86-3273-7878-84E7CA7D3C41}"/>
          </ac:picMkLst>
        </pc:picChg>
        <pc:picChg chg="add mod">
          <ac:chgData name="Madan K" userId="5ca58c4f95195cd4" providerId="LiveId" clId="{5A88DB11-BF4B-4583-8498-9F7BCA8BD8A6}" dt="2023-03-09T18:04:42.771" v="646" actId="14100"/>
          <ac:picMkLst>
            <pc:docMk/>
            <pc:sldMk cId="1514962217" sldId="269"/>
            <ac:picMk id="7170" creationId="{564A30AD-4F74-2399-60F1-71DD20F76924}"/>
          </ac:picMkLst>
        </pc:picChg>
      </pc:sldChg>
      <pc:sldChg chg="addSp delSp modSp mod">
        <pc:chgData name="Madan K" userId="5ca58c4f95195cd4" providerId="LiveId" clId="{5A88DB11-BF4B-4583-8498-9F7BCA8BD8A6}" dt="2023-03-09T18:34:12.072" v="1058" actId="478"/>
        <pc:sldMkLst>
          <pc:docMk/>
          <pc:sldMk cId="1897327281" sldId="270"/>
        </pc:sldMkLst>
        <pc:spChg chg="mod">
          <ac:chgData name="Madan K" userId="5ca58c4f95195cd4" providerId="LiveId" clId="{5A88DB11-BF4B-4583-8498-9F7BCA8BD8A6}" dt="2023-03-09T18:06:56.980" v="657" actId="1076"/>
          <ac:spMkLst>
            <pc:docMk/>
            <pc:sldMk cId="1897327281" sldId="270"/>
            <ac:spMk id="8" creationId="{1943CB94-263F-DB08-6322-E8B5DA42FF95}"/>
          </ac:spMkLst>
        </pc:spChg>
        <pc:picChg chg="del">
          <ac:chgData name="Madan K" userId="5ca58c4f95195cd4" providerId="LiveId" clId="{5A88DB11-BF4B-4583-8498-9F7BCA8BD8A6}" dt="2023-03-09T18:06:35.381" v="651" actId="478"/>
          <ac:picMkLst>
            <pc:docMk/>
            <pc:sldMk cId="1897327281" sldId="270"/>
            <ac:picMk id="2" creationId="{81876462-A8B2-669A-9E36-77114EAAB68F}"/>
          </ac:picMkLst>
        </pc:picChg>
        <pc:picChg chg="del mod">
          <ac:chgData name="Madan K" userId="5ca58c4f95195cd4" providerId="LiveId" clId="{5A88DB11-BF4B-4583-8498-9F7BCA8BD8A6}" dt="2023-03-09T18:07:08.131" v="659" actId="478"/>
          <ac:picMkLst>
            <pc:docMk/>
            <pc:sldMk cId="1897327281" sldId="270"/>
            <ac:picMk id="3" creationId="{430C4CDF-0112-4A8E-2F47-5F4EC7E5F463}"/>
          </ac:picMkLst>
        </pc:picChg>
        <pc:picChg chg="del">
          <ac:chgData name="Madan K" userId="5ca58c4f95195cd4" providerId="LiveId" clId="{5A88DB11-BF4B-4583-8498-9F7BCA8BD8A6}" dt="2023-03-09T18:34:12.072" v="1058" actId="478"/>
          <ac:picMkLst>
            <pc:docMk/>
            <pc:sldMk cId="1897327281" sldId="270"/>
            <ac:picMk id="4" creationId="{C3CB56E8-822C-C673-E00F-6A378716DDBD}"/>
          </ac:picMkLst>
        </pc:picChg>
        <pc:picChg chg="add mod">
          <ac:chgData name="Madan K" userId="5ca58c4f95195cd4" providerId="LiveId" clId="{5A88DB11-BF4B-4583-8498-9F7BCA8BD8A6}" dt="2023-03-09T18:06:49.891" v="656" actId="14100"/>
          <ac:picMkLst>
            <pc:docMk/>
            <pc:sldMk cId="1897327281" sldId="270"/>
            <ac:picMk id="8194" creationId="{39B2531B-D7B0-63B7-64FB-F8BBE39179FB}"/>
          </ac:picMkLst>
        </pc:picChg>
        <pc:picChg chg="add mod">
          <ac:chgData name="Madan K" userId="5ca58c4f95195cd4" providerId="LiveId" clId="{5A88DB11-BF4B-4583-8498-9F7BCA8BD8A6}" dt="2023-03-09T18:07:30.362" v="665" actId="14100"/>
          <ac:picMkLst>
            <pc:docMk/>
            <pc:sldMk cId="1897327281" sldId="270"/>
            <ac:picMk id="8196" creationId="{7E4EF809-04D3-F265-9642-FAC18DB5E817}"/>
          </ac:picMkLst>
        </pc:picChg>
      </pc:sldChg>
      <pc:sldChg chg="addSp delSp modSp mod">
        <pc:chgData name="Madan K" userId="5ca58c4f95195cd4" providerId="LiveId" clId="{5A88DB11-BF4B-4583-8498-9F7BCA8BD8A6}" dt="2023-03-09T18:35:48.421" v="1077" actId="478"/>
        <pc:sldMkLst>
          <pc:docMk/>
          <pc:sldMk cId="4057475863" sldId="271"/>
        </pc:sldMkLst>
        <pc:spChg chg="mod">
          <ac:chgData name="Madan K" userId="5ca58c4f95195cd4" providerId="LiveId" clId="{5A88DB11-BF4B-4583-8498-9F7BCA8BD8A6}" dt="2023-03-09T18:08:54.408" v="708" actId="20577"/>
          <ac:spMkLst>
            <pc:docMk/>
            <pc:sldMk cId="4057475863" sldId="271"/>
            <ac:spMk id="7" creationId="{B3EC358A-7B85-AF99-B1B1-3E2595E31006}"/>
          </ac:spMkLst>
        </pc:spChg>
        <pc:spChg chg="mod">
          <ac:chgData name="Madan K" userId="5ca58c4f95195cd4" providerId="LiveId" clId="{5A88DB11-BF4B-4583-8498-9F7BCA8BD8A6}" dt="2023-03-09T18:09:39.748" v="736" actId="20577"/>
          <ac:spMkLst>
            <pc:docMk/>
            <pc:sldMk cId="4057475863" sldId="271"/>
            <ac:spMk id="8" creationId="{F5BB41E0-AD09-EA94-28D6-AC3F5BBF4CDB}"/>
          </ac:spMkLst>
        </pc:spChg>
        <pc:picChg chg="del mod">
          <ac:chgData name="Madan K" userId="5ca58c4f95195cd4" providerId="LiveId" clId="{5A88DB11-BF4B-4583-8498-9F7BCA8BD8A6}" dt="2023-03-09T18:07:43.653" v="667" actId="478"/>
          <ac:picMkLst>
            <pc:docMk/>
            <pc:sldMk cId="4057475863" sldId="271"/>
            <ac:picMk id="2" creationId="{E3EF8ACC-69DA-CEC9-AEFA-6F433A621009}"/>
          </ac:picMkLst>
        </pc:picChg>
        <pc:picChg chg="del">
          <ac:chgData name="Madan K" userId="5ca58c4f95195cd4" providerId="LiveId" clId="{5A88DB11-BF4B-4583-8498-9F7BCA8BD8A6}" dt="2023-03-09T18:34:03.816" v="1056" actId="478"/>
          <ac:picMkLst>
            <pc:docMk/>
            <pc:sldMk cId="4057475863" sldId="271"/>
            <ac:picMk id="4" creationId="{C3CB56E8-822C-C673-E00F-6A378716DDBD}"/>
          </ac:picMkLst>
        </pc:picChg>
        <pc:picChg chg="del">
          <ac:chgData name="Madan K" userId="5ca58c4f95195cd4" providerId="LiveId" clId="{5A88DB11-BF4B-4583-8498-9F7BCA8BD8A6}" dt="2023-03-09T18:35:48.421" v="1077" actId="478"/>
          <ac:picMkLst>
            <pc:docMk/>
            <pc:sldMk cId="4057475863" sldId="271"/>
            <ac:picMk id="5" creationId="{6E7E3EE7-8E86-3273-7878-84E7CA7D3C41}"/>
          </ac:picMkLst>
        </pc:picChg>
        <pc:picChg chg="del mod">
          <ac:chgData name="Madan K" userId="5ca58c4f95195cd4" providerId="LiveId" clId="{5A88DB11-BF4B-4583-8498-9F7BCA8BD8A6}" dt="2023-03-09T18:08:09.163" v="675" actId="478"/>
          <ac:picMkLst>
            <pc:docMk/>
            <pc:sldMk cId="4057475863" sldId="271"/>
            <ac:picMk id="10" creationId="{490D0A20-5A6B-085E-64EF-49D6D112D683}"/>
          </ac:picMkLst>
        </pc:picChg>
        <pc:picChg chg="add mod">
          <ac:chgData name="Madan K" userId="5ca58c4f95195cd4" providerId="LiveId" clId="{5A88DB11-BF4B-4583-8498-9F7BCA8BD8A6}" dt="2023-03-09T18:07:58.025" v="673" actId="1076"/>
          <ac:picMkLst>
            <pc:docMk/>
            <pc:sldMk cId="4057475863" sldId="271"/>
            <ac:picMk id="9218" creationId="{C8FDA204-2042-276B-18AE-065EC000872A}"/>
          </ac:picMkLst>
        </pc:picChg>
        <pc:picChg chg="add mod">
          <ac:chgData name="Madan K" userId="5ca58c4f95195cd4" providerId="LiveId" clId="{5A88DB11-BF4B-4583-8498-9F7BCA8BD8A6}" dt="2023-03-09T18:08:23.879" v="680" actId="14100"/>
          <ac:picMkLst>
            <pc:docMk/>
            <pc:sldMk cId="4057475863" sldId="271"/>
            <ac:picMk id="9220" creationId="{D0EC3025-0718-0347-46CA-58D2BFA18C88}"/>
          </ac:picMkLst>
        </pc:picChg>
      </pc:sldChg>
      <pc:sldChg chg="del">
        <pc:chgData name="Madan K" userId="5ca58c4f95195cd4" providerId="LiveId" clId="{5A88DB11-BF4B-4583-8498-9F7BCA8BD8A6}" dt="2023-03-09T18:09:46.670" v="737" actId="2696"/>
        <pc:sldMkLst>
          <pc:docMk/>
          <pc:sldMk cId="2557510599" sldId="272"/>
        </pc:sldMkLst>
      </pc:sldChg>
      <pc:sldChg chg="delSp modSp mod">
        <pc:chgData name="Madan K" userId="5ca58c4f95195cd4" providerId="LiveId" clId="{5A88DB11-BF4B-4583-8498-9F7BCA8BD8A6}" dt="2023-03-09T18:35:44.513" v="1076" actId="478"/>
        <pc:sldMkLst>
          <pc:docMk/>
          <pc:sldMk cId="4197003798" sldId="273"/>
        </pc:sldMkLst>
        <pc:spChg chg="mod">
          <ac:chgData name="Madan K" userId="5ca58c4f95195cd4" providerId="LiveId" clId="{5A88DB11-BF4B-4583-8498-9F7BCA8BD8A6}" dt="2023-03-09T18:10:56.529" v="744" actId="20577"/>
          <ac:spMkLst>
            <pc:docMk/>
            <pc:sldMk cId="4197003798" sldId="273"/>
            <ac:spMk id="10" creationId="{27B1D1B1-4CEA-436F-7620-CE88FBC45B03}"/>
          </ac:spMkLst>
        </pc:spChg>
        <pc:picChg chg="del mod">
          <ac:chgData name="Madan K" userId="5ca58c4f95195cd4" providerId="LiveId" clId="{5A88DB11-BF4B-4583-8498-9F7BCA8BD8A6}" dt="2023-03-09T18:33:44.315" v="1051" actId="478"/>
          <ac:picMkLst>
            <pc:docMk/>
            <pc:sldMk cId="4197003798" sldId="273"/>
            <ac:picMk id="4" creationId="{C3CB56E8-822C-C673-E00F-6A378716DDBD}"/>
          </ac:picMkLst>
        </pc:picChg>
        <pc:picChg chg="del">
          <ac:chgData name="Madan K" userId="5ca58c4f95195cd4" providerId="LiveId" clId="{5A88DB11-BF4B-4583-8498-9F7BCA8BD8A6}" dt="2023-03-09T18:35:44.513" v="1076" actId="478"/>
          <ac:picMkLst>
            <pc:docMk/>
            <pc:sldMk cId="4197003798" sldId="273"/>
            <ac:picMk id="5" creationId="{6E7E3EE7-8E86-3273-7878-84E7CA7D3C41}"/>
          </ac:picMkLst>
        </pc:picChg>
      </pc:sldChg>
      <pc:sldChg chg="del">
        <pc:chgData name="Madan K" userId="5ca58c4f95195cd4" providerId="LiveId" clId="{5A88DB11-BF4B-4583-8498-9F7BCA8BD8A6}" dt="2023-03-09T18:14:01.405" v="765" actId="2696"/>
        <pc:sldMkLst>
          <pc:docMk/>
          <pc:sldMk cId="2960897318" sldId="274"/>
        </pc:sldMkLst>
      </pc:sldChg>
      <pc:sldChg chg="delSp modSp mod">
        <pc:chgData name="Madan K" userId="5ca58c4f95195cd4" providerId="LiveId" clId="{5A88DB11-BF4B-4583-8498-9F7BCA8BD8A6}" dt="2023-03-09T18:35:53.207" v="1078" actId="478"/>
        <pc:sldMkLst>
          <pc:docMk/>
          <pc:sldMk cId="98223240" sldId="275"/>
        </pc:sldMkLst>
        <pc:picChg chg="mod">
          <ac:chgData name="Madan K" userId="5ca58c4f95195cd4" providerId="LiveId" clId="{5A88DB11-BF4B-4583-8498-9F7BCA8BD8A6}" dt="2023-03-09T18:11:20.795" v="747" actId="14100"/>
          <ac:picMkLst>
            <pc:docMk/>
            <pc:sldMk cId="98223240" sldId="275"/>
            <ac:picMk id="2" creationId="{7B1EAE77-2E8B-8585-1BE7-B45E68B41C80}"/>
          </ac:picMkLst>
        </pc:picChg>
        <pc:picChg chg="del">
          <ac:chgData name="Madan K" userId="5ca58c4f95195cd4" providerId="LiveId" clId="{5A88DB11-BF4B-4583-8498-9F7BCA8BD8A6}" dt="2023-03-09T18:11:15.904" v="746" actId="478"/>
          <ac:picMkLst>
            <pc:docMk/>
            <pc:sldMk cId="98223240" sldId="275"/>
            <ac:picMk id="3" creationId="{CE092E60-8468-076B-2CD7-023464084149}"/>
          </ac:picMkLst>
        </pc:picChg>
        <pc:picChg chg="del">
          <ac:chgData name="Madan K" userId="5ca58c4f95195cd4" providerId="LiveId" clId="{5A88DB11-BF4B-4583-8498-9F7BCA8BD8A6}" dt="2023-03-09T18:33:48.630" v="1052" actId="478"/>
          <ac:picMkLst>
            <pc:docMk/>
            <pc:sldMk cId="98223240" sldId="275"/>
            <ac:picMk id="4" creationId="{C3CB56E8-822C-C673-E00F-6A378716DDBD}"/>
          </ac:picMkLst>
        </pc:picChg>
        <pc:picChg chg="del">
          <ac:chgData name="Madan K" userId="5ca58c4f95195cd4" providerId="LiveId" clId="{5A88DB11-BF4B-4583-8498-9F7BCA8BD8A6}" dt="2023-03-09T18:35:53.207" v="1078" actId="478"/>
          <ac:picMkLst>
            <pc:docMk/>
            <pc:sldMk cId="98223240" sldId="275"/>
            <ac:picMk id="5" creationId="{6E7E3EE7-8E86-3273-7878-84E7CA7D3C41}"/>
          </ac:picMkLst>
        </pc:picChg>
      </pc:sldChg>
      <pc:sldChg chg="delSp mod">
        <pc:chgData name="Madan K" userId="5ca58c4f95195cd4" providerId="LiveId" clId="{5A88DB11-BF4B-4583-8498-9F7BCA8BD8A6}" dt="2023-03-09T18:33:54.505" v="1054" actId="478"/>
        <pc:sldMkLst>
          <pc:docMk/>
          <pc:sldMk cId="2991669434" sldId="276"/>
        </pc:sldMkLst>
        <pc:picChg chg="del">
          <ac:chgData name="Madan K" userId="5ca58c4f95195cd4" providerId="LiveId" clId="{5A88DB11-BF4B-4583-8498-9F7BCA8BD8A6}" dt="2023-03-09T18:33:52.184" v="1053" actId="478"/>
          <ac:picMkLst>
            <pc:docMk/>
            <pc:sldMk cId="2991669434" sldId="276"/>
            <ac:picMk id="4" creationId="{C3CB56E8-822C-C673-E00F-6A378716DDBD}"/>
          </ac:picMkLst>
        </pc:picChg>
        <pc:picChg chg="del">
          <ac:chgData name="Madan K" userId="5ca58c4f95195cd4" providerId="LiveId" clId="{5A88DB11-BF4B-4583-8498-9F7BCA8BD8A6}" dt="2023-03-09T18:33:54.505" v="1054" actId="478"/>
          <ac:picMkLst>
            <pc:docMk/>
            <pc:sldMk cId="2991669434" sldId="276"/>
            <ac:picMk id="5" creationId="{6E7E3EE7-8E86-3273-7878-84E7CA7D3C41}"/>
          </ac:picMkLst>
        </pc:picChg>
      </pc:sldChg>
      <pc:sldChg chg="delSp mod">
        <pc:chgData name="Madan K" userId="5ca58c4f95195cd4" providerId="LiveId" clId="{5A88DB11-BF4B-4583-8498-9F7BCA8BD8A6}" dt="2023-03-09T18:35:58.998" v="1079" actId="478"/>
        <pc:sldMkLst>
          <pc:docMk/>
          <pc:sldMk cId="201380726" sldId="277"/>
        </pc:sldMkLst>
        <pc:picChg chg="del">
          <ac:chgData name="Madan K" userId="5ca58c4f95195cd4" providerId="LiveId" clId="{5A88DB11-BF4B-4583-8498-9F7BCA8BD8A6}" dt="2023-03-09T18:33:15.090" v="1045" actId="478"/>
          <ac:picMkLst>
            <pc:docMk/>
            <pc:sldMk cId="201380726" sldId="277"/>
            <ac:picMk id="4" creationId="{C3CB56E8-822C-C673-E00F-6A378716DDBD}"/>
          </ac:picMkLst>
        </pc:picChg>
        <pc:picChg chg="del">
          <ac:chgData name="Madan K" userId="5ca58c4f95195cd4" providerId="LiveId" clId="{5A88DB11-BF4B-4583-8498-9F7BCA8BD8A6}" dt="2023-03-09T18:35:58.998" v="1079" actId="478"/>
          <ac:picMkLst>
            <pc:docMk/>
            <pc:sldMk cId="201380726" sldId="277"/>
            <ac:picMk id="5" creationId="{6E7E3EE7-8E86-3273-7878-84E7CA7D3C41}"/>
          </ac:picMkLst>
        </pc:picChg>
      </pc:sldChg>
      <pc:sldChg chg="delSp mod">
        <pc:chgData name="Madan K" userId="5ca58c4f95195cd4" providerId="LiveId" clId="{5A88DB11-BF4B-4583-8498-9F7BCA8BD8A6}" dt="2023-03-09T18:33:58.991" v="1055" actId="478"/>
        <pc:sldMkLst>
          <pc:docMk/>
          <pc:sldMk cId="2813463495" sldId="279"/>
        </pc:sldMkLst>
        <pc:picChg chg="del">
          <ac:chgData name="Madan K" userId="5ca58c4f95195cd4" providerId="LiveId" clId="{5A88DB11-BF4B-4583-8498-9F7BCA8BD8A6}" dt="2023-03-09T18:33:40.303" v="1050" actId="478"/>
          <ac:picMkLst>
            <pc:docMk/>
            <pc:sldMk cId="2813463495" sldId="279"/>
            <ac:picMk id="4" creationId="{C3CB56E8-822C-C673-E00F-6A378716DDBD}"/>
          </ac:picMkLst>
        </pc:picChg>
        <pc:picChg chg="del">
          <ac:chgData name="Madan K" userId="5ca58c4f95195cd4" providerId="LiveId" clId="{5A88DB11-BF4B-4583-8498-9F7BCA8BD8A6}" dt="2023-03-09T18:33:58.991" v="1055" actId="478"/>
          <ac:picMkLst>
            <pc:docMk/>
            <pc:sldMk cId="2813463495" sldId="279"/>
            <ac:picMk id="5" creationId="{6E7E3EE7-8E86-3273-7878-84E7CA7D3C41}"/>
          </ac:picMkLst>
        </pc:picChg>
      </pc:sldChg>
      <pc:sldChg chg="del">
        <pc:chgData name="Madan K" userId="5ca58c4f95195cd4" providerId="LiveId" clId="{5A88DB11-BF4B-4583-8498-9F7BCA8BD8A6}" dt="2023-03-09T18:14:15.532" v="768" actId="2696"/>
        <pc:sldMkLst>
          <pc:docMk/>
          <pc:sldMk cId="814852105" sldId="281"/>
        </pc:sldMkLst>
      </pc:sldChg>
      <pc:sldChg chg="del">
        <pc:chgData name="Madan K" userId="5ca58c4f95195cd4" providerId="LiveId" clId="{5A88DB11-BF4B-4583-8498-9F7BCA8BD8A6}" dt="2023-03-09T18:17:27.986" v="791" actId="2696"/>
        <pc:sldMkLst>
          <pc:docMk/>
          <pc:sldMk cId="2573675995" sldId="286"/>
        </pc:sldMkLst>
      </pc:sldChg>
      <pc:sldChg chg="del">
        <pc:chgData name="Madan K" userId="5ca58c4f95195cd4" providerId="LiveId" clId="{5A88DB11-BF4B-4583-8498-9F7BCA8BD8A6}" dt="2023-03-09T18:14:26.129" v="772" actId="47"/>
        <pc:sldMkLst>
          <pc:docMk/>
          <pc:sldMk cId="2130761009" sldId="287"/>
        </pc:sldMkLst>
      </pc:sldChg>
      <pc:sldChg chg="delSp mod">
        <pc:chgData name="Madan K" userId="5ca58c4f95195cd4" providerId="LiveId" clId="{5A88DB11-BF4B-4583-8498-9F7BCA8BD8A6}" dt="2023-03-09T18:33:21.492" v="1046" actId="478"/>
        <pc:sldMkLst>
          <pc:docMk/>
          <pc:sldMk cId="3528864300" sldId="288"/>
        </pc:sldMkLst>
        <pc:picChg chg="del">
          <ac:chgData name="Madan K" userId="5ca58c4f95195cd4" providerId="LiveId" clId="{5A88DB11-BF4B-4583-8498-9F7BCA8BD8A6}" dt="2023-03-09T18:33:21.492" v="1046" actId="478"/>
          <ac:picMkLst>
            <pc:docMk/>
            <pc:sldMk cId="3528864300" sldId="288"/>
            <ac:picMk id="4" creationId="{C3CB56E8-822C-C673-E00F-6A378716DDBD}"/>
          </ac:picMkLst>
        </pc:picChg>
        <pc:picChg chg="del">
          <ac:chgData name="Madan K" userId="5ca58c4f95195cd4" providerId="LiveId" clId="{5A88DB11-BF4B-4583-8498-9F7BCA8BD8A6}" dt="2023-03-09T18:29:06.955" v="995" actId="478"/>
          <ac:picMkLst>
            <pc:docMk/>
            <pc:sldMk cId="3528864300" sldId="288"/>
            <ac:picMk id="5" creationId="{6E7E3EE7-8E86-3273-7878-84E7CA7D3C41}"/>
          </ac:picMkLst>
        </pc:picChg>
      </pc:sldChg>
      <pc:sldChg chg="del">
        <pc:chgData name="Madan K" userId="5ca58c4f95195cd4" providerId="LiveId" clId="{5A88DB11-BF4B-4583-8498-9F7BCA8BD8A6}" dt="2023-03-09T18:17:33.126" v="797" actId="47"/>
        <pc:sldMkLst>
          <pc:docMk/>
          <pc:sldMk cId="2848138299" sldId="289"/>
        </pc:sldMkLst>
      </pc:sldChg>
      <pc:sldChg chg="del">
        <pc:chgData name="Madan K" userId="5ca58c4f95195cd4" providerId="LiveId" clId="{5A88DB11-BF4B-4583-8498-9F7BCA8BD8A6}" dt="2023-03-09T18:14:18.351" v="769" actId="47"/>
        <pc:sldMkLst>
          <pc:docMk/>
          <pc:sldMk cId="2383305993" sldId="290"/>
        </pc:sldMkLst>
      </pc:sldChg>
      <pc:sldChg chg="del">
        <pc:chgData name="Madan K" userId="5ca58c4f95195cd4" providerId="LiveId" clId="{5A88DB11-BF4B-4583-8498-9F7BCA8BD8A6}" dt="2023-03-09T18:14:13.034" v="767" actId="2696"/>
        <pc:sldMkLst>
          <pc:docMk/>
          <pc:sldMk cId="3508217590" sldId="291"/>
        </pc:sldMkLst>
      </pc:sldChg>
      <pc:sldChg chg="del">
        <pc:chgData name="Madan K" userId="5ca58c4f95195cd4" providerId="LiveId" clId="{5A88DB11-BF4B-4583-8498-9F7BCA8BD8A6}" dt="2023-03-09T18:14:09.096" v="766" actId="2696"/>
        <pc:sldMkLst>
          <pc:docMk/>
          <pc:sldMk cId="2809606895" sldId="292"/>
        </pc:sldMkLst>
      </pc:sldChg>
      <pc:sldChg chg="del">
        <pc:chgData name="Madan K" userId="5ca58c4f95195cd4" providerId="LiveId" clId="{5A88DB11-BF4B-4583-8498-9F7BCA8BD8A6}" dt="2023-03-09T18:14:19.695" v="770" actId="47"/>
        <pc:sldMkLst>
          <pc:docMk/>
          <pc:sldMk cId="3942941906" sldId="293"/>
        </pc:sldMkLst>
      </pc:sldChg>
      <pc:sldChg chg="del">
        <pc:chgData name="Madan K" userId="5ca58c4f95195cd4" providerId="LiveId" clId="{5A88DB11-BF4B-4583-8498-9F7BCA8BD8A6}" dt="2023-03-09T18:14:24.078" v="771" actId="47"/>
        <pc:sldMkLst>
          <pc:docMk/>
          <pc:sldMk cId="578751171" sldId="294"/>
        </pc:sldMkLst>
      </pc:sldChg>
      <pc:sldChg chg="del">
        <pc:chgData name="Madan K" userId="5ca58c4f95195cd4" providerId="LiveId" clId="{5A88DB11-BF4B-4583-8498-9F7BCA8BD8A6}" dt="2023-03-09T18:17:29.312" v="792" actId="47"/>
        <pc:sldMkLst>
          <pc:docMk/>
          <pc:sldMk cId="3403673113" sldId="295"/>
        </pc:sldMkLst>
      </pc:sldChg>
      <pc:sldChg chg="del">
        <pc:chgData name="Madan K" userId="5ca58c4f95195cd4" providerId="LiveId" clId="{5A88DB11-BF4B-4583-8498-9F7BCA8BD8A6}" dt="2023-03-09T18:17:30.241" v="793" actId="47"/>
        <pc:sldMkLst>
          <pc:docMk/>
          <pc:sldMk cId="3407346881" sldId="296"/>
        </pc:sldMkLst>
      </pc:sldChg>
      <pc:sldChg chg="del">
        <pc:chgData name="Madan K" userId="5ca58c4f95195cd4" providerId="LiveId" clId="{5A88DB11-BF4B-4583-8498-9F7BCA8BD8A6}" dt="2023-03-09T18:17:31.171" v="794" actId="47"/>
        <pc:sldMkLst>
          <pc:docMk/>
          <pc:sldMk cId="4253320994" sldId="297"/>
        </pc:sldMkLst>
      </pc:sldChg>
      <pc:sldChg chg="del">
        <pc:chgData name="Madan K" userId="5ca58c4f95195cd4" providerId="LiveId" clId="{5A88DB11-BF4B-4583-8498-9F7BCA8BD8A6}" dt="2023-03-09T18:17:31.722" v="795" actId="47"/>
        <pc:sldMkLst>
          <pc:docMk/>
          <pc:sldMk cId="3797871413" sldId="298"/>
        </pc:sldMkLst>
      </pc:sldChg>
      <pc:sldChg chg="del">
        <pc:chgData name="Madan K" userId="5ca58c4f95195cd4" providerId="LiveId" clId="{5A88DB11-BF4B-4583-8498-9F7BCA8BD8A6}" dt="2023-03-09T18:17:32.337" v="796" actId="47"/>
        <pc:sldMkLst>
          <pc:docMk/>
          <pc:sldMk cId="3842359080" sldId="299"/>
        </pc:sldMkLst>
      </pc:sldChg>
      <pc:sldChg chg="addSp delSp modSp mod">
        <pc:chgData name="Madan K" userId="5ca58c4f95195cd4" providerId="LiveId" clId="{5A88DB11-BF4B-4583-8498-9F7BCA8BD8A6}" dt="2023-03-09T18:33:35.198" v="1049" actId="478"/>
        <pc:sldMkLst>
          <pc:docMk/>
          <pc:sldMk cId="4186215038" sldId="300"/>
        </pc:sldMkLst>
        <pc:picChg chg="del">
          <ac:chgData name="Madan K" userId="5ca58c4f95195cd4" providerId="LiveId" clId="{5A88DB11-BF4B-4583-8498-9F7BCA8BD8A6}" dt="2023-03-09T18:24:16.339" v="914" actId="478"/>
          <ac:picMkLst>
            <pc:docMk/>
            <pc:sldMk cId="4186215038" sldId="300"/>
            <ac:picMk id="3" creationId="{7FB8602F-89DA-7D04-494F-D64CC6CEAC4D}"/>
          </ac:picMkLst>
        </pc:picChg>
        <pc:picChg chg="del">
          <ac:chgData name="Madan K" userId="5ca58c4f95195cd4" providerId="LiveId" clId="{5A88DB11-BF4B-4583-8498-9F7BCA8BD8A6}" dt="2023-03-09T18:33:35.198" v="1049" actId="478"/>
          <ac:picMkLst>
            <pc:docMk/>
            <pc:sldMk cId="4186215038" sldId="300"/>
            <ac:picMk id="4" creationId="{C3CB56E8-822C-C673-E00F-6A378716DDBD}"/>
          </ac:picMkLst>
        </pc:picChg>
        <pc:picChg chg="del mod">
          <ac:chgData name="Madan K" userId="5ca58c4f95195cd4" providerId="LiveId" clId="{5A88DB11-BF4B-4583-8498-9F7BCA8BD8A6}" dt="2023-03-09T18:24:22.030" v="918" actId="478"/>
          <ac:picMkLst>
            <pc:docMk/>
            <pc:sldMk cId="4186215038" sldId="300"/>
            <ac:picMk id="5" creationId="{6E7E3EE7-8E86-3273-7878-84E7CA7D3C41}"/>
          </ac:picMkLst>
        </pc:picChg>
        <pc:picChg chg="add mod">
          <ac:chgData name="Madan K" userId="5ca58c4f95195cd4" providerId="LiveId" clId="{5A88DB11-BF4B-4583-8498-9F7BCA8BD8A6}" dt="2023-03-09T18:28:50.184" v="992" actId="14100"/>
          <ac:picMkLst>
            <pc:docMk/>
            <pc:sldMk cId="4186215038" sldId="300"/>
            <ac:picMk id="6" creationId="{A956549B-33AB-FA1C-2971-573CE06C599E}"/>
          </ac:picMkLst>
        </pc:picChg>
        <pc:picChg chg="del">
          <ac:chgData name="Madan K" userId="5ca58c4f95195cd4" providerId="LiveId" clId="{5A88DB11-BF4B-4583-8498-9F7BCA8BD8A6}" dt="2023-03-09T18:24:17.908" v="915" actId="478"/>
          <ac:picMkLst>
            <pc:docMk/>
            <pc:sldMk cId="4186215038" sldId="300"/>
            <ac:picMk id="7" creationId="{C82A1315-DD7C-219D-FA0C-0137121238D1}"/>
          </ac:picMkLst>
        </pc:picChg>
        <pc:picChg chg="add mod">
          <ac:chgData name="Madan K" userId="5ca58c4f95195cd4" providerId="LiveId" clId="{5A88DB11-BF4B-4583-8498-9F7BCA8BD8A6}" dt="2023-03-09T18:28:54.037" v="994" actId="14100"/>
          <ac:picMkLst>
            <pc:docMk/>
            <pc:sldMk cId="4186215038" sldId="300"/>
            <ac:picMk id="9" creationId="{3C9CC183-0470-2FBE-B917-9E55BDA3E588}"/>
          </ac:picMkLst>
        </pc:picChg>
        <pc:picChg chg="del">
          <ac:chgData name="Madan K" userId="5ca58c4f95195cd4" providerId="LiveId" clId="{5A88DB11-BF4B-4583-8498-9F7BCA8BD8A6}" dt="2023-03-09T18:24:19.622" v="916" actId="478"/>
          <ac:picMkLst>
            <pc:docMk/>
            <pc:sldMk cId="4186215038" sldId="300"/>
            <ac:picMk id="10" creationId="{8F645B4A-A0D4-532D-6A7B-6F7A8D937D15}"/>
          </ac:picMkLst>
        </pc:picChg>
      </pc:sldChg>
      <pc:sldChg chg="addSp delSp modSp mod">
        <pc:chgData name="Madan K" userId="5ca58c4f95195cd4" providerId="LiveId" clId="{5A88DB11-BF4B-4583-8498-9F7BCA8BD8A6}" dt="2023-03-09T18:33:29.151" v="1048" actId="478"/>
        <pc:sldMkLst>
          <pc:docMk/>
          <pc:sldMk cId="1423802250" sldId="301"/>
        </pc:sldMkLst>
        <pc:spChg chg="mod">
          <ac:chgData name="Madan K" userId="5ca58c4f95195cd4" providerId="LiveId" clId="{5A88DB11-BF4B-4583-8498-9F7BCA8BD8A6}" dt="2023-03-09T18:30:43.219" v="1028" actId="1076"/>
          <ac:spMkLst>
            <pc:docMk/>
            <pc:sldMk cId="1423802250" sldId="301"/>
            <ac:spMk id="3" creationId="{02B82DA4-273C-0E98-3886-14D3FF694E7D}"/>
          </ac:spMkLst>
        </pc:spChg>
        <pc:spChg chg="add mod">
          <ac:chgData name="Madan K" userId="5ca58c4f95195cd4" providerId="LiveId" clId="{5A88DB11-BF4B-4583-8498-9F7BCA8BD8A6}" dt="2023-03-09T18:30:56.861" v="1031" actId="1076"/>
          <ac:spMkLst>
            <pc:docMk/>
            <pc:sldMk cId="1423802250" sldId="301"/>
            <ac:spMk id="6" creationId="{D2A538A5-7F33-66C2-0C66-1CC7E37E157E}"/>
          </ac:spMkLst>
        </pc:spChg>
        <pc:picChg chg="del mod">
          <ac:chgData name="Madan K" userId="5ca58c4f95195cd4" providerId="LiveId" clId="{5A88DB11-BF4B-4583-8498-9F7BCA8BD8A6}" dt="2023-03-09T18:33:29.151" v="1048" actId="478"/>
          <ac:picMkLst>
            <pc:docMk/>
            <pc:sldMk cId="1423802250" sldId="301"/>
            <ac:picMk id="4" creationId="{C3CB56E8-822C-C673-E00F-6A378716DDBD}"/>
          </ac:picMkLst>
        </pc:picChg>
        <pc:picChg chg="del">
          <ac:chgData name="Madan K" userId="5ca58c4f95195cd4" providerId="LiveId" clId="{5A88DB11-BF4B-4583-8498-9F7BCA8BD8A6}" dt="2023-03-09T18:29:16.268" v="997" actId="478"/>
          <ac:picMkLst>
            <pc:docMk/>
            <pc:sldMk cId="1423802250" sldId="301"/>
            <ac:picMk id="5" creationId="{6E7E3EE7-8E86-3273-7878-84E7CA7D3C41}"/>
          </ac:picMkLst>
        </pc:picChg>
      </pc:sldChg>
      <pc:sldChg chg="delSp modSp mod">
        <pc:chgData name="Madan K" userId="5ca58c4f95195cd4" providerId="LiveId" clId="{5A88DB11-BF4B-4583-8498-9F7BCA8BD8A6}" dt="2023-03-09T18:33:24.773" v="1047" actId="478"/>
        <pc:sldMkLst>
          <pc:docMk/>
          <pc:sldMk cId="1107303015" sldId="302"/>
        </pc:sldMkLst>
        <pc:spChg chg="mod">
          <ac:chgData name="Madan K" userId="5ca58c4f95195cd4" providerId="LiveId" clId="{5A88DB11-BF4B-4583-8498-9F7BCA8BD8A6}" dt="2023-03-09T18:33:01.005" v="1044" actId="1076"/>
          <ac:spMkLst>
            <pc:docMk/>
            <pc:sldMk cId="1107303015" sldId="302"/>
            <ac:spMk id="45" creationId="{390D16F7-192E-F37F-6C29-FFEE70173DF9}"/>
          </ac:spMkLst>
        </pc:spChg>
        <pc:spChg chg="mod">
          <ac:chgData name="Madan K" userId="5ca58c4f95195cd4" providerId="LiveId" clId="{5A88DB11-BF4B-4583-8498-9F7BCA8BD8A6}" dt="2023-03-09T18:25:49.086" v="982" actId="1076"/>
          <ac:spMkLst>
            <pc:docMk/>
            <pc:sldMk cId="1107303015" sldId="302"/>
            <ac:spMk id="47" creationId="{E98D86ED-BD69-BE21-D939-C4E86B6280BE}"/>
          </ac:spMkLst>
        </pc:spChg>
        <pc:picChg chg="del">
          <ac:chgData name="Madan K" userId="5ca58c4f95195cd4" providerId="LiveId" clId="{5A88DB11-BF4B-4583-8498-9F7BCA8BD8A6}" dt="2023-03-09T18:33:24.773" v="1047" actId="478"/>
          <ac:picMkLst>
            <pc:docMk/>
            <pc:sldMk cId="1107303015" sldId="302"/>
            <ac:picMk id="4" creationId="{C3CB56E8-822C-C673-E00F-6A378716DDBD}"/>
          </ac:picMkLst>
        </pc:picChg>
        <pc:picChg chg="del">
          <ac:chgData name="Madan K" userId="5ca58c4f95195cd4" providerId="LiveId" clId="{5A88DB11-BF4B-4583-8498-9F7BCA8BD8A6}" dt="2023-03-09T18:29:11.507" v="996" actId="478"/>
          <ac:picMkLst>
            <pc:docMk/>
            <pc:sldMk cId="1107303015" sldId="302"/>
            <ac:picMk id="5" creationId="{6E7E3EE7-8E86-3273-7878-84E7CA7D3C41}"/>
          </ac:picMkLst>
        </pc:picChg>
      </pc:sldChg>
      <pc:sldChg chg="addSp delSp modSp mod">
        <pc:chgData name="Madan K" userId="5ca58c4f95195cd4" providerId="LiveId" clId="{5A88DB11-BF4B-4583-8498-9F7BCA8BD8A6}" dt="2023-03-09T18:13:51.580" v="764" actId="14100"/>
        <pc:sldMkLst>
          <pc:docMk/>
          <pc:sldMk cId="4032342783" sldId="303"/>
        </pc:sldMkLst>
        <pc:spChg chg="del mod">
          <ac:chgData name="Madan K" userId="5ca58c4f95195cd4" providerId="LiveId" clId="{5A88DB11-BF4B-4583-8498-9F7BCA8BD8A6}" dt="2023-03-09T18:13:08.344" v="759" actId="478"/>
          <ac:spMkLst>
            <pc:docMk/>
            <pc:sldMk cId="4032342783" sldId="303"/>
            <ac:spMk id="11" creationId="{13B79456-38AC-8667-A945-442BE8EC829A}"/>
          </ac:spMkLst>
        </pc:spChg>
        <pc:picChg chg="add mod">
          <ac:chgData name="Madan K" userId="5ca58c4f95195cd4" providerId="LiveId" clId="{5A88DB11-BF4B-4583-8498-9F7BCA8BD8A6}" dt="2023-03-09T18:13:01.439" v="755" actId="14100"/>
          <ac:picMkLst>
            <pc:docMk/>
            <pc:sldMk cId="4032342783" sldId="303"/>
            <ac:picMk id="3" creationId="{1DEFA9A8-1E7E-3152-5F13-CEBC61DCB2E6}"/>
          </ac:picMkLst>
        </pc:picChg>
        <pc:picChg chg="del">
          <ac:chgData name="Madan K" userId="5ca58c4f95195cd4" providerId="LiveId" clId="{5A88DB11-BF4B-4583-8498-9F7BCA8BD8A6}" dt="2023-03-09T18:12:43.972" v="748" actId="478"/>
          <ac:picMkLst>
            <pc:docMk/>
            <pc:sldMk cId="4032342783" sldId="303"/>
            <ac:picMk id="5" creationId="{4C07DDDA-2629-313E-570D-24E7EF12B09F}"/>
          </ac:picMkLst>
        </pc:picChg>
        <pc:picChg chg="add mod">
          <ac:chgData name="Madan K" userId="5ca58c4f95195cd4" providerId="LiveId" clId="{5A88DB11-BF4B-4583-8498-9F7BCA8BD8A6}" dt="2023-03-09T18:13:51.580" v="764" actId="14100"/>
          <ac:picMkLst>
            <pc:docMk/>
            <pc:sldMk cId="4032342783" sldId="303"/>
            <ac:picMk id="6" creationId="{AA81968D-437F-87E6-9A91-978ED2724F24}"/>
          </ac:picMkLst>
        </pc:picChg>
        <pc:picChg chg="del">
          <ac:chgData name="Madan K" userId="5ca58c4f95195cd4" providerId="LiveId" clId="{5A88DB11-BF4B-4583-8498-9F7BCA8BD8A6}" dt="2023-03-09T18:12:45.881" v="749" actId="478"/>
          <ac:picMkLst>
            <pc:docMk/>
            <pc:sldMk cId="4032342783" sldId="303"/>
            <ac:picMk id="7" creationId="{FCD3A660-FE3C-AB2D-C957-E0B11FCBE899}"/>
          </ac:picMkLst>
        </pc:picChg>
        <pc:picChg chg="del">
          <ac:chgData name="Madan K" userId="5ca58c4f95195cd4" providerId="LiveId" clId="{5A88DB11-BF4B-4583-8498-9F7BCA8BD8A6}" dt="2023-03-09T18:12:47.689" v="750" actId="478"/>
          <ac:picMkLst>
            <pc:docMk/>
            <pc:sldMk cId="4032342783" sldId="303"/>
            <ac:picMk id="9" creationId="{7E65B77C-298A-7D5A-0049-332D8A859ABB}"/>
          </ac:picMkLst>
        </pc:picChg>
      </pc:sldChg>
      <pc:sldChg chg="addSp delSp modSp new mod">
        <pc:chgData name="Madan K" userId="5ca58c4f95195cd4" providerId="LiveId" clId="{5A88DB11-BF4B-4583-8498-9F7BCA8BD8A6}" dt="2023-03-09T18:17:07.006" v="790" actId="14100"/>
        <pc:sldMkLst>
          <pc:docMk/>
          <pc:sldMk cId="1127839932" sldId="304"/>
        </pc:sldMkLst>
        <pc:spChg chg="del">
          <ac:chgData name="Madan K" userId="5ca58c4f95195cd4" providerId="LiveId" clId="{5A88DB11-BF4B-4583-8498-9F7BCA8BD8A6}" dt="2023-03-09T18:14:58.804" v="777" actId="478"/>
          <ac:spMkLst>
            <pc:docMk/>
            <pc:sldMk cId="1127839932" sldId="304"/>
            <ac:spMk id="2" creationId="{41CEC464-7FF0-C05F-482E-42AEE029C481}"/>
          </ac:spMkLst>
        </pc:spChg>
        <pc:spChg chg="del mod">
          <ac:chgData name="Madan K" userId="5ca58c4f95195cd4" providerId="LiveId" clId="{5A88DB11-BF4B-4583-8498-9F7BCA8BD8A6}" dt="2023-03-09T18:14:54.641" v="775" actId="478"/>
          <ac:spMkLst>
            <pc:docMk/>
            <pc:sldMk cId="1127839932" sldId="304"/>
            <ac:spMk id="3" creationId="{D741E8DF-C98B-3A5B-A621-0D0AEDD057B1}"/>
          </ac:spMkLst>
        </pc:spChg>
        <pc:spChg chg="add del mod">
          <ac:chgData name="Madan K" userId="5ca58c4f95195cd4" providerId="LiveId" clId="{5A88DB11-BF4B-4583-8498-9F7BCA8BD8A6}" dt="2023-03-09T18:14:56.790" v="776" actId="478"/>
          <ac:spMkLst>
            <pc:docMk/>
            <pc:sldMk cId="1127839932" sldId="304"/>
            <ac:spMk id="5" creationId="{1173473B-7A6A-CBA8-3182-8748CFEA598B}"/>
          </ac:spMkLst>
        </pc:spChg>
        <pc:spChg chg="add mod">
          <ac:chgData name="Madan K" userId="5ca58c4f95195cd4" providerId="LiveId" clId="{5A88DB11-BF4B-4583-8498-9F7BCA8BD8A6}" dt="2023-03-09T18:17:07.006" v="790" actId="14100"/>
          <ac:spMkLst>
            <pc:docMk/>
            <pc:sldMk cId="1127839932" sldId="304"/>
            <ac:spMk id="11" creationId="{553A0301-7F50-4DBF-76BC-33526685289C}"/>
          </ac:spMkLst>
        </pc:spChg>
        <pc:picChg chg="add mod">
          <ac:chgData name="Madan K" userId="5ca58c4f95195cd4" providerId="LiveId" clId="{5A88DB11-BF4B-4583-8498-9F7BCA8BD8A6}" dt="2023-03-09T18:15:50.780" v="786" actId="14100"/>
          <ac:picMkLst>
            <pc:docMk/>
            <pc:sldMk cId="1127839932" sldId="304"/>
            <ac:picMk id="7" creationId="{A758BA05-50C1-2831-6D5A-0CD85955DF75}"/>
          </ac:picMkLst>
        </pc:picChg>
        <pc:picChg chg="add mod">
          <ac:chgData name="Madan K" userId="5ca58c4f95195cd4" providerId="LiveId" clId="{5A88DB11-BF4B-4583-8498-9F7BCA8BD8A6}" dt="2023-03-09T18:15:55.564" v="787" actId="14100"/>
          <ac:picMkLst>
            <pc:docMk/>
            <pc:sldMk cId="1127839932" sldId="304"/>
            <ac:picMk id="9" creationId="{0931D972-863E-C46A-6F7C-1D7C930C65DE}"/>
          </ac:picMkLst>
        </pc:picChg>
      </pc:sldChg>
      <pc:sldChg chg="addSp delSp modSp new mod">
        <pc:chgData name="Madan K" userId="5ca58c4f95195cd4" providerId="LiveId" clId="{5A88DB11-BF4B-4583-8498-9F7BCA8BD8A6}" dt="2023-03-09T18:24:06.687" v="913" actId="207"/>
        <pc:sldMkLst>
          <pc:docMk/>
          <pc:sldMk cId="1975512177" sldId="305"/>
        </pc:sldMkLst>
        <pc:spChg chg="del">
          <ac:chgData name="Madan K" userId="5ca58c4f95195cd4" providerId="LiveId" clId="{5A88DB11-BF4B-4583-8498-9F7BCA8BD8A6}" dt="2023-03-09T18:18:28.336" v="800" actId="478"/>
          <ac:spMkLst>
            <pc:docMk/>
            <pc:sldMk cId="1975512177" sldId="305"/>
            <ac:spMk id="2" creationId="{8AF088BB-EF01-D8D0-08DC-91A76CD1343B}"/>
          </ac:spMkLst>
        </pc:spChg>
        <pc:spChg chg="del">
          <ac:chgData name="Madan K" userId="5ca58c4f95195cd4" providerId="LiveId" clId="{5A88DB11-BF4B-4583-8498-9F7BCA8BD8A6}" dt="2023-03-09T18:18:26.512" v="799" actId="478"/>
          <ac:spMkLst>
            <pc:docMk/>
            <pc:sldMk cId="1975512177" sldId="305"/>
            <ac:spMk id="3" creationId="{0414F877-5B9B-B174-8E36-94E170D1DE59}"/>
          </ac:spMkLst>
        </pc:spChg>
        <pc:spChg chg="add mod">
          <ac:chgData name="Madan K" userId="5ca58c4f95195cd4" providerId="LiveId" clId="{5A88DB11-BF4B-4583-8498-9F7BCA8BD8A6}" dt="2023-03-09T18:24:06.687" v="913" actId="207"/>
          <ac:spMkLst>
            <pc:docMk/>
            <pc:sldMk cId="1975512177" sldId="305"/>
            <ac:spMk id="6" creationId="{6478BCC6-7A8A-2BE5-291B-808726AC06C7}"/>
          </ac:spMkLst>
        </pc:spChg>
        <pc:picChg chg="add mod">
          <ac:chgData name="Madan K" userId="5ca58c4f95195cd4" providerId="LiveId" clId="{5A88DB11-BF4B-4583-8498-9F7BCA8BD8A6}" dt="2023-03-09T18:23:09.881" v="875" actId="14100"/>
          <ac:picMkLst>
            <pc:docMk/>
            <pc:sldMk cId="1975512177" sldId="305"/>
            <ac:picMk id="5" creationId="{58CBA553-7D10-378E-BA93-E8EC4BA92B68}"/>
          </ac:picMkLst>
        </pc:picChg>
      </pc:sldChg>
      <pc:sldChg chg="addSp delSp modSp new mod">
        <pc:chgData name="Madan K" userId="5ca58c4f95195cd4" providerId="LiveId" clId="{5A88DB11-BF4B-4583-8498-9F7BCA8BD8A6}" dt="2023-03-09T18:22:13.425" v="871" actId="255"/>
        <pc:sldMkLst>
          <pc:docMk/>
          <pc:sldMk cId="3944163714" sldId="306"/>
        </pc:sldMkLst>
        <pc:spChg chg="del">
          <ac:chgData name="Madan K" userId="5ca58c4f95195cd4" providerId="LiveId" clId="{5A88DB11-BF4B-4583-8498-9F7BCA8BD8A6}" dt="2023-03-09T18:18:35.851" v="803" actId="478"/>
          <ac:spMkLst>
            <pc:docMk/>
            <pc:sldMk cId="3944163714" sldId="306"/>
            <ac:spMk id="2" creationId="{836F2288-3F02-D2BA-BBB4-127198206F83}"/>
          </ac:spMkLst>
        </pc:spChg>
        <pc:spChg chg="del">
          <ac:chgData name="Madan K" userId="5ca58c4f95195cd4" providerId="LiveId" clId="{5A88DB11-BF4B-4583-8498-9F7BCA8BD8A6}" dt="2023-03-09T18:18:33.851" v="802" actId="478"/>
          <ac:spMkLst>
            <pc:docMk/>
            <pc:sldMk cId="3944163714" sldId="306"/>
            <ac:spMk id="3" creationId="{1B6B0E16-7A04-B669-9752-5078B25C3399}"/>
          </ac:spMkLst>
        </pc:spChg>
        <pc:spChg chg="add mod">
          <ac:chgData name="Madan K" userId="5ca58c4f95195cd4" providerId="LiveId" clId="{5A88DB11-BF4B-4583-8498-9F7BCA8BD8A6}" dt="2023-03-09T18:22:13.425" v="871" actId="255"/>
          <ac:spMkLst>
            <pc:docMk/>
            <pc:sldMk cId="3944163714" sldId="306"/>
            <ac:spMk id="5" creationId="{BCC9E994-FB70-8F27-805C-67369851566E}"/>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FEF0-CD31-47F5-908B-C85D99A43E99}" type="doc">
      <dgm:prSet loTypeId="urn:microsoft.com/office/officeart/2005/8/layout/process1" loCatId="process" qsTypeId="urn:microsoft.com/office/officeart/2005/8/quickstyle/simple1" qsCatId="simple" csTypeId="urn:microsoft.com/office/officeart/2005/8/colors/accent1_2" csCatId="accent1" phldr="1"/>
      <dgm:spPr/>
    </dgm:pt>
    <dgm:pt modelId="{54D84EBF-1E7C-42A0-B118-CC6DACC53168}">
      <dgm:prSet phldrT="[Text]" custT="1"/>
      <dgm:spPr/>
      <dgm:t>
        <a:bodyPr/>
        <a:lstStyle/>
        <a:p>
          <a:r>
            <a:rPr lang="en-US" sz="2400"/>
            <a:t>Loading Dataset</a:t>
          </a:r>
          <a:endParaRPr lang="en-IN" sz="2400"/>
        </a:p>
      </dgm:t>
    </dgm:pt>
    <dgm:pt modelId="{5B22C67C-D0D8-4E5D-B94E-F3A00D77FA46}" type="parTrans" cxnId="{288D68C9-4D41-40B9-971D-96611919F6DA}">
      <dgm:prSet/>
      <dgm:spPr/>
      <dgm:t>
        <a:bodyPr/>
        <a:lstStyle/>
        <a:p>
          <a:endParaRPr lang="en-IN"/>
        </a:p>
      </dgm:t>
    </dgm:pt>
    <dgm:pt modelId="{6F03A75E-1845-4B9D-9F50-F49C4625011F}" type="sibTrans" cxnId="{288D68C9-4D41-40B9-971D-96611919F6DA}">
      <dgm:prSet/>
      <dgm:spPr/>
      <dgm:t>
        <a:bodyPr/>
        <a:lstStyle/>
        <a:p>
          <a:endParaRPr lang="en-IN"/>
        </a:p>
      </dgm:t>
    </dgm:pt>
    <dgm:pt modelId="{4325307D-6F1D-499A-89A6-22AC9D4B76C2}">
      <dgm:prSet phldrT="[Text]" custT="1"/>
      <dgm:spPr/>
      <dgm:t>
        <a:bodyPr/>
        <a:lstStyle/>
        <a:p>
          <a:pPr rtl="0"/>
          <a:r>
            <a:rPr lang="en-US" sz="2000"/>
            <a:t>Descriptive </a:t>
          </a:r>
          <a:r>
            <a:rPr lang="en-US" sz="2000">
              <a:latin typeface="Posterama"/>
            </a:rPr>
            <a:t>Pre – Analysis of Reviews</a:t>
          </a:r>
          <a:endParaRPr lang="en-IN" sz="2000"/>
        </a:p>
      </dgm:t>
    </dgm:pt>
    <dgm:pt modelId="{73FBF442-E296-4753-B959-A2852653B7D6}" type="parTrans" cxnId="{03BAC9D0-776D-4E5D-9856-86D07F7734D9}">
      <dgm:prSet/>
      <dgm:spPr/>
      <dgm:t>
        <a:bodyPr/>
        <a:lstStyle/>
        <a:p>
          <a:endParaRPr lang="en-IN"/>
        </a:p>
      </dgm:t>
    </dgm:pt>
    <dgm:pt modelId="{C756BADF-1FE2-4064-93F0-3FECDF4C0076}" type="sibTrans" cxnId="{03BAC9D0-776D-4E5D-9856-86D07F7734D9}">
      <dgm:prSet/>
      <dgm:spPr/>
      <dgm:t>
        <a:bodyPr/>
        <a:lstStyle/>
        <a:p>
          <a:endParaRPr lang="en-IN"/>
        </a:p>
      </dgm:t>
    </dgm:pt>
    <dgm:pt modelId="{F78DFE99-BE03-4DC2-BECE-FD1512001A6E}">
      <dgm:prSet phldrT="[Text]" custT="1"/>
      <dgm:spPr/>
      <dgm:t>
        <a:bodyPr/>
        <a:lstStyle/>
        <a:p>
          <a:pPr rtl="0"/>
          <a:r>
            <a:rPr lang="en-US" sz="2000"/>
            <a:t>Dealing </a:t>
          </a:r>
          <a:r>
            <a:rPr lang="en-US" sz="2000">
              <a:latin typeface="Posterama"/>
            </a:rPr>
            <a:t>With Duplicate Values</a:t>
          </a:r>
          <a:r>
            <a:rPr lang="en-US">
              <a:latin typeface="Posterama"/>
            </a:rPr>
            <a:t> </a:t>
          </a:r>
          <a:endParaRPr lang="en-IN" sz="2000">
            <a:latin typeface="Posterama"/>
          </a:endParaRPr>
        </a:p>
      </dgm:t>
    </dgm:pt>
    <dgm:pt modelId="{AED42144-4429-44FA-8272-D2B7F981F740}" type="parTrans" cxnId="{E7B8B3E9-BF77-4D40-84F7-13E78C14072C}">
      <dgm:prSet/>
      <dgm:spPr/>
      <dgm:t>
        <a:bodyPr/>
        <a:lstStyle/>
        <a:p>
          <a:endParaRPr lang="en-IN"/>
        </a:p>
      </dgm:t>
    </dgm:pt>
    <dgm:pt modelId="{ED1AAF8D-0CEF-427E-AD07-26448746EE19}" type="sibTrans" cxnId="{E7B8B3E9-BF77-4D40-84F7-13E78C14072C}">
      <dgm:prSet/>
      <dgm:spPr/>
      <dgm:t>
        <a:bodyPr/>
        <a:lstStyle/>
        <a:p>
          <a:endParaRPr lang="en-IN"/>
        </a:p>
      </dgm:t>
    </dgm:pt>
    <dgm:pt modelId="{6937F0B4-6581-431E-A459-62A9EA96BD41}" type="pres">
      <dgm:prSet presAssocID="{7D3AFEF0-CD31-47F5-908B-C85D99A43E99}" presName="Name0" presStyleCnt="0">
        <dgm:presLayoutVars>
          <dgm:dir/>
          <dgm:resizeHandles val="exact"/>
        </dgm:presLayoutVars>
      </dgm:prSet>
      <dgm:spPr/>
    </dgm:pt>
    <dgm:pt modelId="{BC29DA3E-6936-495B-A795-830F894B76F9}" type="pres">
      <dgm:prSet presAssocID="{54D84EBF-1E7C-42A0-B118-CC6DACC53168}" presName="node" presStyleLbl="node1" presStyleIdx="0" presStyleCnt="3" custLinFactNeighborX="-836" custLinFactNeighborY="-2229">
        <dgm:presLayoutVars>
          <dgm:bulletEnabled val="1"/>
        </dgm:presLayoutVars>
      </dgm:prSet>
      <dgm:spPr/>
    </dgm:pt>
    <dgm:pt modelId="{19DCF5D8-B602-49BF-B038-646D80157516}" type="pres">
      <dgm:prSet presAssocID="{6F03A75E-1845-4B9D-9F50-F49C4625011F}" presName="sibTrans" presStyleLbl="sibTrans2D1" presStyleIdx="0" presStyleCnt="2"/>
      <dgm:spPr/>
    </dgm:pt>
    <dgm:pt modelId="{49CB2495-5407-4B3D-BB4B-BB87B76BF4E1}" type="pres">
      <dgm:prSet presAssocID="{6F03A75E-1845-4B9D-9F50-F49C4625011F}" presName="connectorText" presStyleLbl="sibTrans2D1" presStyleIdx="0" presStyleCnt="2"/>
      <dgm:spPr/>
    </dgm:pt>
    <dgm:pt modelId="{770EE2B4-A669-474F-A312-B4E915B0D6B1}" type="pres">
      <dgm:prSet presAssocID="{4325307D-6F1D-499A-89A6-22AC9D4B76C2}" presName="node" presStyleLbl="node1" presStyleIdx="1" presStyleCnt="3">
        <dgm:presLayoutVars>
          <dgm:bulletEnabled val="1"/>
        </dgm:presLayoutVars>
      </dgm:prSet>
      <dgm:spPr/>
    </dgm:pt>
    <dgm:pt modelId="{A8BD2CD4-1656-4EF2-B56E-187BD10A63B4}" type="pres">
      <dgm:prSet presAssocID="{C756BADF-1FE2-4064-93F0-3FECDF4C0076}" presName="sibTrans" presStyleLbl="sibTrans2D1" presStyleIdx="1" presStyleCnt="2"/>
      <dgm:spPr/>
    </dgm:pt>
    <dgm:pt modelId="{570A053A-AE22-482E-BAAC-3E451C7E8FB0}" type="pres">
      <dgm:prSet presAssocID="{C756BADF-1FE2-4064-93F0-3FECDF4C0076}" presName="connectorText" presStyleLbl="sibTrans2D1" presStyleIdx="1" presStyleCnt="2"/>
      <dgm:spPr/>
    </dgm:pt>
    <dgm:pt modelId="{9738FCF6-638C-40D7-B87B-5126CF2508A2}" type="pres">
      <dgm:prSet presAssocID="{F78DFE99-BE03-4DC2-BECE-FD1512001A6E}" presName="node" presStyleLbl="node1" presStyleIdx="2" presStyleCnt="3">
        <dgm:presLayoutVars>
          <dgm:bulletEnabled val="1"/>
        </dgm:presLayoutVars>
      </dgm:prSet>
      <dgm:spPr/>
    </dgm:pt>
  </dgm:ptLst>
  <dgm:cxnLst>
    <dgm:cxn modelId="{6EE5D42E-C5EE-423C-87E9-CDD4D18D34FB}" type="presOf" srcId="{F78DFE99-BE03-4DC2-BECE-FD1512001A6E}" destId="{9738FCF6-638C-40D7-B87B-5126CF2508A2}" srcOrd="0" destOrd="0" presId="urn:microsoft.com/office/officeart/2005/8/layout/process1"/>
    <dgm:cxn modelId="{6FA7CB2F-9096-42BB-B7C1-34826FA81BF8}" type="presOf" srcId="{7D3AFEF0-CD31-47F5-908B-C85D99A43E99}" destId="{6937F0B4-6581-431E-A459-62A9EA96BD41}" srcOrd="0" destOrd="0" presId="urn:microsoft.com/office/officeart/2005/8/layout/process1"/>
    <dgm:cxn modelId="{6CC2A38F-A22D-402F-8E91-A9E6BB086D1F}" type="presOf" srcId="{C756BADF-1FE2-4064-93F0-3FECDF4C0076}" destId="{570A053A-AE22-482E-BAAC-3E451C7E8FB0}" srcOrd="1" destOrd="0" presId="urn:microsoft.com/office/officeart/2005/8/layout/process1"/>
    <dgm:cxn modelId="{D22F39AD-CE08-4B27-8E6B-3BE2CB994C8C}" type="presOf" srcId="{54D84EBF-1E7C-42A0-B118-CC6DACC53168}" destId="{BC29DA3E-6936-495B-A795-830F894B76F9}" srcOrd="0" destOrd="0" presId="urn:microsoft.com/office/officeart/2005/8/layout/process1"/>
    <dgm:cxn modelId="{288D68C9-4D41-40B9-971D-96611919F6DA}" srcId="{7D3AFEF0-CD31-47F5-908B-C85D99A43E99}" destId="{54D84EBF-1E7C-42A0-B118-CC6DACC53168}" srcOrd="0" destOrd="0" parTransId="{5B22C67C-D0D8-4E5D-B94E-F3A00D77FA46}" sibTransId="{6F03A75E-1845-4B9D-9F50-F49C4625011F}"/>
    <dgm:cxn modelId="{03BAC9D0-776D-4E5D-9856-86D07F7734D9}" srcId="{7D3AFEF0-CD31-47F5-908B-C85D99A43E99}" destId="{4325307D-6F1D-499A-89A6-22AC9D4B76C2}" srcOrd="1" destOrd="0" parTransId="{73FBF442-E296-4753-B959-A2852653B7D6}" sibTransId="{C756BADF-1FE2-4064-93F0-3FECDF4C0076}"/>
    <dgm:cxn modelId="{80FC1FD5-10BF-464C-AB44-6151E582696E}" type="presOf" srcId="{6F03A75E-1845-4B9D-9F50-F49C4625011F}" destId="{19DCF5D8-B602-49BF-B038-646D80157516}" srcOrd="0" destOrd="0" presId="urn:microsoft.com/office/officeart/2005/8/layout/process1"/>
    <dgm:cxn modelId="{5042E3DB-1C31-41BF-A030-026AE4C7AF2C}" type="presOf" srcId="{6F03A75E-1845-4B9D-9F50-F49C4625011F}" destId="{49CB2495-5407-4B3D-BB4B-BB87B76BF4E1}" srcOrd="1" destOrd="0" presId="urn:microsoft.com/office/officeart/2005/8/layout/process1"/>
    <dgm:cxn modelId="{E7B8B3E9-BF77-4D40-84F7-13E78C14072C}" srcId="{7D3AFEF0-CD31-47F5-908B-C85D99A43E99}" destId="{F78DFE99-BE03-4DC2-BECE-FD1512001A6E}" srcOrd="2" destOrd="0" parTransId="{AED42144-4429-44FA-8272-D2B7F981F740}" sibTransId="{ED1AAF8D-0CEF-427E-AD07-26448746EE19}"/>
    <dgm:cxn modelId="{E9A94FFA-DD18-46E3-A793-A44282AC2434}" type="presOf" srcId="{C756BADF-1FE2-4064-93F0-3FECDF4C0076}" destId="{A8BD2CD4-1656-4EF2-B56E-187BD10A63B4}" srcOrd="0" destOrd="0" presId="urn:microsoft.com/office/officeart/2005/8/layout/process1"/>
    <dgm:cxn modelId="{0DEB5FFE-F3E2-4DC9-AABA-9DBB0B20D023}" type="presOf" srcId="{4325307D-6F1D-499A-89A6-22AC9D4B76C2}" destId="{770EE2B4-A669-474F-A312-B4E915B0D6B1}" srcOrd="0" destOrd="0" presId="urn:microsoft.com/office/officeart/2005/8/layout/process1"/>
    <dgm:cxn modelId="{C9DB19E7-6881-4EAF-B818-1D5D76D36979}" type="presParOf" srcId="{6937F0B4-6581-431E-A459-62A9EA96BD41}" destId="{BC29DA3E-6936-495B-A795-830F894B76F9}" srcOrd="0" destOrd="0" presId="urn:microsoft.com/office/officeart/2005/8/layout/process1"/>
    <dgm:cxn modelId="{F6D648E9-1827-455C-880A-EFD94587C35B}" type="presParOf" srcId="{6937F0B4-6581-431E-A459-62A9EA96BD41}" destId="{19DCF5D8-B602-49BF-B038-646D80157516}" srcOrd="1" destOrd="0" presId="urn:microsoft.com/office/officeart/2005/8/layout/process1"/>
    <dgm:cxn modelId="{B7EB5424-6976-4037-A96E-D5D9EABA7F34}" type="presParOf" srcId="{19DCF5D8-B602-49BF-B038-646D80157516}" destId="{49CB2495-5407-4B3D-BB4B-BB87B76BF4E1}" srcOrd="0" destOrd="0" presId="urn:microsoft.com/office/officeart/2005/8/layout/process1"/>
    <dgm:cxn modelId="{9E5F3ADC-9D9F-447D-950C-945480F1408A}" type="presParOf" srcId="{6937F0B4-6581-431E-A459-62A9EA96BD41}" destId="{770EE2B4-A669-474F-A312-B4E915B0D6B1}" srcOrd="2" destOrd="0" presId="urn:microsoft.com/office/officeart/2005/8/layout/process1"/>
    <dgm:cxn modelId="{DAAED21F-FA2B-4A75-82CF-63EC42998C7A}" type="presParOf" srcId="{6937F0B4-6581-431E-A459-62A9EA96BD41}" destId="{A8BD2CD4-1656-4EF2-B56E-187BD10A63B4}" srcOrd="3" destOrd="0" presId="urn:microsoft.com/office/officeart/2005/8/layout/process1"/>
    <dgm:cxn modelId="{5E362D68-A9DE-4427-ACC8-5EF292CA14B6}" type="presParOf" srcId="{A8BD2CD4-1656-4EF2-B56E-187BD10A63B4}" destId="{570A053A-AE22-482E-BAAC-3E451C7E8FB0}" srcOrd="0" destOrd="0" presId="urn:microsoft.com/office/officeart/2005/8/layout/process1"/>
    <dgm:cxn modelId="{0C327ACD-0D99-466D-BCD4-7A1469F77F0B}" type="presParOf" srcId="{6937F0B4-6581-431E-A459-62A9EA96BD41}" destId="{9738FCF6-638C-40D7-B87B-5126CF2508A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6E950-2949-456C-9959-D9C1766B144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C75CF539-AA63-4748-A829-1C2A0DD62834}">
      <dgm:prSet phldrT="[Text]" custT="1"/>
      <dgm:spPr/>
      <dgm:t>
        <a:bodyPr/>
        <a:lstStyle/>
        <a:p>
          <a:r>
            <a:rPr lang="en-US" sz="2800">
              <a:solidFill>
                <a:schemeClr val="accent6">
                  <a:lumMod val="75000"/>
                </a:schemeClr>
              </a:solidFill>
            </a:rPr>
            <a:t>How</a:t>
          </a:r>
          <a:r>
            <a:rPr lang="en-US" sz="2000">
              <a:solidFill>
                <a:schemeClr val="accent6">
                  <a:lumMod val="75000"/>
                </a:schemeClr>
              </a:solidFill>
            </a:rPr>
            <a:t>?</a:t>
          </a:r>
          <a:endParaRPr lang="en-IN" sz="2000">
            <a:solidFill>
              <a:schemeClr val="accent6">
                <a:lumMod val="75000"/>
              </a:schemeClr>
            </a:solidFill>
          </a:endParaRPr>
        </a:p>
      </dgm:t>
    </dgm:pt>
    <dgm:pt modelId="{1C69AC60-B36A-451A-8B69-0813404FD1C8}" type="parTrans" cxnId="{94EB5948-261D-4D6E-BAE1-9F1C64B7F7A2}">
      <dgm:prSet/>
      <dgm:spPr/>
      <dgm:t>
        <a:bodyPr/>
        <a:lstStyle/>
        <a:p>
          <a:endParaRPr lang="en-IN"/>
        </a:p>
      </dgm:t>
    </dgm:pt>
    <dgm:pt modelId="{46B862CB-324C-4111-85B7-9B14653D3826}" type="sibTrans" cxnId="{94EB5948-261D-4D6E-BAE1-9F1C64B7F7A2}">
      <dgm:prSet/>
      <dgm:spPr/>
      <dgm:t>
        <a:bodyPr/>
        <a:lstStyle/>
        <a:p>
          <a:endParaRPr lang="en-IN"/>
        </a:p>
      </dgm:t>
    </dgm:pt>
    <dgm:pt modelId="{025212C2-C59F-4388-8527-14C818254CA3}">
      <dgm:prSet phldrT="[Text]"/>
      <dgm:spPr/>
      <dgm:t>
        <a:bodyPr/>
        <a:lstStyle/>
        <a:p>
          <a:r>
            <a:rPr lang="en-US">
              <a:solidFill>
                <a:schemeClr val="accent6">
                  <a:lumMod val="75000"/>
                </a:schemeClr>
              </a:solidFill>
            </a:rPr>
            <a:t>Imputation</a:t>
          </a:r>
          <a:endParaRPr lang="en-IN">
            <a:solidFill>
              <a:schemeClr val="accent6">
                <a:lumMod val="75000"/>
              </a:schemeClr>
            </a:solidFill>
          </a:endParaRPr>
        </a:p>
      </dgm:t>
    </dgm:pt>
    <dgm:pt modelId="{721486AA-35F6-45B1-9157-932A279A31BF}" type="parTrans" cxnId="{29FA753C-B955-4F36-AAEC-92E997564F41}">
      <dgm:prSet/>
      <dgm:spPr/>
      <dgm:t>
        <a:bodyPr/>
        <a:lstStyle/>
        <a:p>
          <a:endParaRPr lang="en-IN"/>
        </a:p>
      </dgm:t>
    </dgm:pt>
    <dgm:pt modelId="{8B819F1F-361F-47C9-A7F5-AECEDBE8671D}" type="sibTrans" cxnId="{29FA753C-B955-4F36-AAEC-92E997564F41}">
      <dgm:prSet/>
      <dgm:spPr/>
      <dgm:t>
        <a:bodyPr/>
        <a:lstStyle/>
        <a:p>
          <a:endParaRPr lang="en-IN"/>
        </a:p>
      </dgm:t>
    </dgm:pt>
    <dgm:pt modelId="{86600968-A472-422F-B4E9-9BEDD285447B}">
      <dgm:prSet phldrT="[Text]"/>
      <dgm:spPr/>
      <dgm:t>
        <a:bodyPr/>
        <a:lstStyle/>
        <a:p>
          <a:pPr rtl="0"/>
          <a:r>
            <a:rPr lang="en-US">
              <a:solidFill>
                <a:schemeClr val="accent6">
                  <a:lumMod val="75000"/>
                </a:schemeClr>
              </a:solidFill>
            </a:rPr>
            <a:t>By </a:t>
          </a:r>
          <a:r>
            <a:rPr lang="en-US"/>
            <a:t>Lemmatize or stem words</a:t>
          </a:r>
          <a:r>
            <a:rPr lang="en-US">
              <a:solidFill>
                <a:schemeClr val="accent6">
                  <a:lumMod val="75000"/>
                </a:schemeClr>
              </a:solidFill>
              <a:latin typeface="Posterama"/>
            </a:rPr>
            <a:t> , </a:t>
          </a:r>
          <a:r>
            <a:rPr lang="en-US"/>
            <a:t>Combine duplicate values</a:t>
          </a:r>
          <a:endParaRPr lang="en-IN">
            <a:solidFill>
              <a:schemeClr val="accent6">
                <a:lumMod val="75000"/>
              </a:schemeClr>
            </a:solidFill>
          </a:endParaRPr>
        </a:p>
      </dgm:t>
    </dgm:pt>
    <dgm:pt modelId="{EFFBFADA-9109-4E4F-AABA-A57C9DA84825}" type="parTrans" cxnId="{86D1C1EE-4F5E-46F4-A6F0-387B3E1D91D6}">
      <dgm:prSet/>
      <dgm:spPr/>
      <dgm:t>
        <a:bodyPr/>
        <a:lstStyle/>
        <a:p>
          <a:endParaRPr lang="en-IN"/>
        </a:p>
      </dgm:t>
    </dgm:pt>
    <dgm:pt modelId="{57C8E1E0-C6AB-4A00-A380-C5955A667388}" type="sibTrans" cxnId="{86D1C1EE-4F5E-46F4-A6F0-387B3E1D91D6}">
      <dgm:prSet/>
      <dgm:spPr/>
      <dgm:t>
        <a:bodyPr/>
        <a:lstStyle/>
        <a:p>
          <a:endParaRPr lang="en-IN"/>
        </a:p>
      </dgm:t>
    </dgm:pt>
    <dgm:pt modelId="{59E2EE7F-9BE9-416D-9B11-6F2C705E43AA}">
      <dgm:prSet phldrT="[Text]"/>
      <dgm:spPr/>
      <dgm:t>
        <a:bodyPr/>
        <a:lstStyle/>
        <a:p>
          <a:r>
            <a:rPr lang="en-US">
              <a:solidFill>
                <a:schemeClr val="accent6">
                  <a:lumMod val="75000"/>
                </a:schemeClr>
              </a:solidFill>
            </a:rPr>
            <a:t>Deletion</a:t>
          </a:r>
          <a:endParaRPr lang="en-IN">
            <a:solidFill>
              <a:schemeClr val="accent6">
                <a:lumMod val="75000"/>
              </a:schemeClr>
            </a:solidFill>
          </a:endParaRPr>
        </a:p>
      </dgm:t>
    </dgm:pt>
    <dgm:pt modelId="{EFA9D7F4-7F4C-4194-8758-31933BC60903}" type="parTrans" cxnId="{151B7071-CBFA-4932-A3B4-B589F6C311ED}">
      <dgm:prSet/>
      <dgm:spPr/>
      <dgm:t>
        <a:bodyPr/>
        <a:lstStyle/>
        <a:p>
          <a:endParaRPr lang="en-IN"/>
        </a:p>
      </dgm:t>
    </dgm:pt>
    <dgm:pt modelId="{79A78B9A-D77F-446E-A973-D15D8D7B9D2E}" type="sibTrans" cxnId="{151B7071-CBFA-4932-A3B4-B589F6C311ED}">
      <dgm:prSet/>
      <dgm:spPr/>
      <dgm:t>
        <a:bodyPr/>
        <a:lstStyle/>
        <a:p>
          <a:endParaRPr lang="en-IN"/>
        </a:p>
      </dgm:t>
    </dgm:pt>
    <dgm:pt modelId="{9F57F3AA-F080-477A-88E6-1B58368F5245}">
      <dgm:prSet phldrT="[Text]" custT="1"/>
      <dgm:spPr/>
      <dgm:t>
        <a:bodyPr/>
        <a:lstStyle/>
        <a:p>
          <a:pPr rtl="0"/>
          <a:r>
            <a:rPr lang="en-US" sz="2000"/>
            <a:t>If the duplicate values are exact duplicates</a:t>
          </a:r>
          <a:endParaRPr lang="en-IN" sz="2000">
            <a:solidFill>
              <a:schemeClr val="accent6">
                <a:lumMod val="75000"/>
              </a:schemeClr>
            </a:solidFill>
          </a:endParaRPr>
        </a:p>
      </dgm:t>
    </dgm:pt>
    <dgm:pt modelId="{6FB91FC7-9A24-41DA-AEDF-AF46A3A527C3}" type="parTrans" cxnId="{AF249ACE-33F9-4A36-BA18-68510E04D53B}">
      <dgm:prSet/>
      <dgm:spPr/>
      <dgm:t>
        <a:bodyPr/>
        <a:lstStyle/>
        <a:p>
          <a:endParaRPr lang="en-IN"/>
        </a:p>
      </dgm:t>
    </dgm:pt>
    <dgm:pt modelId="{0BF11E06-426F-46A1-BABA-F5AEC3D6793C}" type="sibTrans" cxnId="{AF249ACE-33F9-4A36-BA18-68510E04D53B}">
      <dgm:prSet/>
      <dgm:spPr/>
      <dgm:t>
        <a:bodyPr/>
        <a:lstStyle/>
        <a:p>
          <a:endParaRPr lang="en-IN"/>
        </a:p>
      </dgm:t>
    </dgm:pt>
    <dgm:pt modelId="{7F7437DF-6333-4C0B-B77F-3E5553B7963E}" type="pres">
      <dgm:prSet presAssocID="{94D6E950-2949-456C-9959-D9C1766B1443}" presName="hierChild1" presStyleCnt="0">
        <dgm:presLayoutVars>
          <dgm:chPref val="1"/>
          <dgm:dir/>
          <dgm:animOne val="branch"/>
          <dgm:animLvl val="lvl"/>
          <dgm:resizeHandles/>
        </dgm:presLayoutVars>
      </dgm:prSet>
      <dgm:spPr/>
    </dgm:pt>
    <dgm:pt modelId="{6790DE9D-AFF6-47ED-9C91-F6D3F4EEF2A1}" type="pres">
      <dgm:prSet presAssocID="{C75CF539-AA63-4748-A829-1C2A0DD62834}" presName="hierRoot1" presStyleCnt="0"/>
      <dgm:spPr/>
    </dgm:pt>
    <dgm:pt modelId="{E1443C2C-1733-4673-AD17-453782DFB6FD}" type="pres">
      <dgm:prSet presAssocID="{C75CF539-AA63-4748-A829-1C2A0DD62834}" presName="composite" presStyleCnt="0"/>
      <dgm:spPr/>
    </dgm:pt>
    <dgm:pt modelId="{0E65DF1D-4DC6-4566-B510-8F98781DA078}" type="pres">
      <dgm:prSet presAssocID="{C75CF539-AA63-4748-A829-1C2A0DD62834}" presName="image" presStyleLbl="node0" presStyleIdx="0" presStyleCnt="1" custScaleX="109825" custLinFactX="127578" custLinFactNeighborX="200000" custLinFactNeighborY="-132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dgm:spPr>
      <dgm:extLst>
        <a:ext uri="{E40237B7-FDA0-4F09-8148-C483321AD2D9}">
          <dgm14:cNvPr xmlns:dgm14="http://schemas.microsoft.com/office/drawing/2010/diagram" id="0" name="" descr="Thought bubble with solid fill"/>
        </a:ext>
      </dgm:extLst>
    </dgm:pt>
    <dgm:pt modelId="{91054CE8-C8D0-4AC7-B7D7-4153F388CDD7}" type="pres">
      <dgm:prSet presAssocID="{C75CF539-AA63-4748-A829-1C2A0DD62834}" presName="text" presStyleLbl="revTx" presStyleIdx="0" presStyleCnt="5" custScaleX="83329" custScaleY="70283" custLinFactNeighborX="81435" custLinFactNeighborY="-22366">
        <dgm:presLayoutVars>
          <dgm:chPref val="3"/>
        </dgm:presLayoutVars>
      </dgm:prSet>
      <dgm:spPr/>
    </dgm:pt>
    <dgm:pt modelId="{A21116A0-15E3-4C89-AD1E-B05E74621E0A}" type="pres">
      <dgm:prSet presAssocID="{C75CF539-AA63-4748-A829-1C2A0DD62834}" presName="hierChild2" presStyleCnt="0"/>
      <dgm:spPr/>
    </dgm:pt>
    <dgm:pt modelId="{C0A90010-24F4-4922-85FD-545690DE7094}" type="pres">
      <dgm:prSet presAssocID="{721486AA-35F6-45B1-9157-932A279A31BF}" presName="Name10" presStyleLbl="parChTrans1D2" presStyleIdx="0" presStyleCnt="2"/>
      <dgm:spPr/>
    </dgm:pt>
    <dgm:pt modelId="{8CB60945-C91B-4452-B9DC-40BE620472F2}" type="pres">
      <dgm:prSet presAssocID="{025212C2-C59F-4388-8527-14C818254CA3}" presName="hierRoot2" presStyleCnt="0"/>
      <dgm:spPr/>
    </dgm:pt>
    <dgm:pt modelId="{45E4B837-E3CF-4C43-85D4-FE539F3CFBB7}" type="pres">
      <dgm:prSet presAssocID="{025212C2-C59F-4388-8527-14C818254CA3}" presName="composite2" presStyleCnt="0"/>
      <dgm:spPr/>
    </dgm:pt>
    <dgm:pt modelId="{F5EAECE3-7871-42AE-BE02-0D7E530E1255}" type="pres">
      <dgm:prSet presAssocID="{025212C2-C59F-4388-8527-14C818254CA3}"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eaker with solid fill"/>
        </a:ext>
      </dgm:extLst>
    </dgm:pt>
    <dgm:pt modelId="{35925C2A-DDCC-40CB-9970-501B26A55EFE}" type="pres">
      <dgm:prSet presAssocID="{025212C2-C59F-4388-8527-14C818254CA3}" presName="text2" presStyleLbl="revTx" presStyleIdx="1" presStyleCnt="5" custScaleX="142489" custLinFactNeighborX="19635" custLinFactNeighborY="125">
        <dgm:presLayoutVars>
          <dgm:chPref val="3"/>
        </dgm:presLayoutVars>
      </dgm:prSet>
      <dgm:spPr/>
    </dgm:pt>
    <dgm:pt modelId="{0D655839-C49E-4719-BB46-8E7CC16F1B9B}" type="pres">
      <dgm:prSet presAssocID="{025212C2-C59F-4388-8527-14C818254CA3}" presName="hierChild3" presStyleCnt="0"/>
      <dgm:spPr/>
    </dgm:pt>
    <dgm:pt modelId="{45A45248-97EA-4CDC-A06B-177CDB348A89}" type="pres">
      <dgm:prSet presAssocID="{EFFBFADA-9109-4E4F-AABA-A57C9DA84825}" presName="Name17" presStyleLbl="parChTrans1D3" presStyleIdx="0" presStyleCnt="2"/>
      <dgm:spPr/>
    </dgm:pt>
    <dgm:pt modelId="{5209357E-A66A-49ED-817D-D578F089E195}" type="pres">
      <dgm:prSet presAssocID="{86600968-A472-422F-B4E9-9BEDD285447B}" presName="hierRoot3" presStyleCnt="0"/>
      <dgm:spPr/>
    </dgm:pt>
    <dgm:pt modelId="{BA20C7E6-E96E-41FE-AEEE-EDA8E31B0648}" type="pres">
      <dgm:prSet presAssocID="{86600968-A472-422F-B4E9-9BEDD285447B}" presName="composite3" presStyleCnt="0"/>
      <dgm:spPr/>
    </dgm:pt>
    <dgm:pt modelId="{9DB4443E-3296-4DB7-ACFB-4795C9764E5B}" type="pres">
      <dgm:prSet presAssocID="{86600968-A472-422F-B4E9-9BEDD285447B}" presName="image3" presStyleLbl="node3" presStyleIdx="0"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8B5446E1-1574-438F-8736-2A7291FE2E39}" type="pres">
      <dgm:prSet presAssocID="{86600968-A472-422F-B4E9-9BEDD285447B}" presName="text3" presStyleLbl="revTx" presStyleIdx="2" presStyleCnt="5" custScaleX="103145" custScaleY="127876" custLinFactNeighborX="-605" custLinFactNeighborY="23904">
        <dgm:presLayoutVars>
          <dgm:chPref val="3"/>
        </dgm:presLayoutVars>
      </dgm:prSet>
      <dgm:spPr/>
    </dgm:pt>
    <dgm:pt modelId="{31C56EE3-80F9-4692-A141-ADD3FF147C1E}" type="pres">
      <dgm:prSet presAssocID="{86600968-A472-422F-B4E9-9BEDD285447B}" presName="hierChild4" presStyleCnt="0"/>
      <dgm:spPr/>
    </dgm:pt>
    <dgm:pt modelId="{CF0BDBA8-6560-43CF-918A-FC27AB97B840}" type="pres">
      <dgm:prSet presAssocID="{EFA9D7F4-7F4C-4194-8758-31933BC60903}" presName="Name10" presStyleLbl="parChTrans1D2" presStyleIdx="1" presStyleCnt="2"/>
      <dgm:spPr/>
    </dgm:pt>
    <dgm:pt modelId="{81EB2FC7-D6ED-4CA2-A249-3C85B0D40822}" type="pres">
      <dgm:prSet presAssocID="{59E2EE7F-9BE9-416D-9B11-6F2C705E43AA}" presName="hierRoot2" presStyleCnt="0"/>
      <dgm:spPr/>
    </dgm:pt>
    <dgm:pt modelId="{5546F662-5A6D-4E15-8DC7-04240B3AB969}" type="pres">
      <dgm:prSet presAssocID="{59E2EE7F-9BE9-416D-9B11-6F2C705E43AA}" presName="composite2" presStyleCnt="0"/>
      <dgm:spPr/>
    </dgm:pt>
    <dgm:pt modelId="{FA78BB50-8A5B-4C3C-93F8-EB73E9B3042C}" type="pres">
      <dgm:prSet presAssocID="{59E2EE7F-9BE9-416D-9B11-6F2C705E43AA}" presName="image2" presStyleLbl="node2" presStyleIdx="1" presStyleCnt="2" custLinFactNeighborX="-3785" custLinFactNeighborY="94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ose with solid fill"/>
        </a:ext>
      </dgm:extLst>
    </dgm:pt>
    <dgm:pt modelId="{5C6B9B87-59CD-49C6-AE71-E51DA5B8D040}" type="pres">
      <dgm:prSet presAssocID="{59E2EE7F-9BE9-416D-9B11-6F2C705E43AA}" presName="text2" presStyleLbl="revTx" presStyleIdx="3" presStyleCnt="5">
        <dgm:presLayoutVars>
          <dgm:chPref val="3"/>
        </dgm:presLayoutVars>
      </dgm:prSet>
      <dgm:spPr/>
    </dgm:pt>
    <dgm:pt modelId="{8C8C37E6-2A4A-4EC7-9706-75E08E96E83A}" type="pres">
      <dgm:prSet presAssocID="{59E2EE7F-9BE9-416D-9B11-6F2C705E43AA}" presName="hierChild3" presStyleCnt="0"/>
      <dgm:spPr/>
    </dgm:pt>
    <dgm:pt modelId="{7A20C217-D29E-45CB-94E0-5A0AC8CC723A}" type="pres">
      <dgm:prSet presAssocID="{6FB91FC7-9A24-41DA-AEDF-AF46A3A527C3}" presName="Name17" presStyleLbl="parChTrans1D3" presStyleIdx="1" presStyleCnt="2"/>
      <dgm:spPr/>
    </dgm:pt>
    <dgm:pt modelId="{B92D29D3-C769-4778-862B-BA0B144E3EAC}" type="pres">
      <dgm:prSet presAssocID="{9F57F3AA-F080-477A-88E6-1B58368F5245}" presName="hierRoot3" presStyleCnt="0"/>
      <dgm:spPr/>
    </dgm:pt>
    <dgm:pt modelId="{FBD741EB-3491-4563-AC40-67FA49E92A5B}" type="pres">
      <dgm:prSet presAssocID="{9F57F3AA-F080-477A-88E6-1B58368F5245}" presName="composite3" presStyleCnt="0"/>
      <dgm:spPr/>
    </dgm:pt>
    <dgm:pt modelId="{ACD82761-2EEE-48FF-AFE3-B56FE6E2F624}" type="pres">
      <dgm:prSet presAssocID="{9F57F3AA-F080-477A-88E6-1B58368F5245}" presName="image3" presStyleLbl="node3" presStyleIdx="1" presStyleCnt="2"/>
      <dgm:spPr/>
    </dgm:pt>
    <dgm:pt modelId="{66362503-1A9E-4608-8DD4-1C5A8CDB2794}" type="pres">
      <dgm:prSet presAssocID="{9F57F3AA-F080-477A-88E6-1B58368F5245}" presName="text3" presStyleLbl="revTx" presStyleIdx="4" presStyleCnt="5" custLinFactNeighborX="7858" custLinFactNeighborY="6319">
        <dgm:presLayoutVars>
          <dgm:chPref val="3"/>
        </dgm:presLayoutVars>
      </dgm:prSet>
      <dgm:spPr/>
    </dgm:pt>
    <dgm:pt modelId="{355BE758-C0C5-4BB5-A862-3B42D00ECF1B}" type="pres">
      <dgm:prSet presAssocID="{9F57F3AA-F080-477A-88E6-1B58368F5245}" presName="hierChild4" presStyleCnt="0"/>
      <dgm:spPr/>
    </dgm:pt>
  </dgm:ptLst>
  <dgm:cxnLst>
    <dgm:cxn modelId="{C008C510-45D4-4910-B255-ABA642C399E0}" type="presOf" srcId="{025212C2-C59F-4388-8527-14C818254CA3}" destId="{35925C2A-DDCC-40CB-9970-501B26A55EFE}" srcOrd="0" destOrd="0" presId="urn:microsoft.com/office/officeart/2009/layout/CirclePictureHierarchy"/>
    <dgm:cxn modelId="{40A9B428-65C0-4D08-88F2-1CE9A997FCC8}" type="presOf" srcId="{6FB91FC7-9A24-41DA-AEDF-AF46A3A527C3}" destId="{7A20C217-D29E-45CB-94E0-5A0AC8CC723A}" srcOrd="0" destOrd="0" presId="urn:microsoft.com/office/officeart/2009/layout/CirclePictureHierarchy"/>
    <dgm:cxn modelId="{29FA753C-B955-4F36-AAEC-92E997564F41}" srcId="{C75CF539-AA63-4748-A829-1C2A0DD62834}" destId="{025212C2-C59F-4388-8527-14C818254CA3}" srcOrd="0" destOrd="0" parTransId="{721486AA-35F6-45B1-9157-932A279A31BF}" sibTransId="{8B819F1F-361F-47C9-A7F5-AECEDBE8671D}"/>
    <dgm:cxn modelId="{35457967-6F08-4D30-89FE-5B050EC5BB5B}" type="presOf" srcId="{C75CF539-AA63-4748-A829-1C2A0DD62834}" destId="{91054CE8-C8D0-4AC7-B7D7-4153F388CDD7}" srcOrd="0" destOrd="0" presId="urn:microsoft.com/office/officeart/2009/layout/CirclePictureHierarchy"/>
    <dgm:cxn modelId="{94EB5948-261D-4D6E-BAE1-9F1C64B7F7A2}" srcId="{94D6E950-2949-456C-9959-D9C1766B1443}" destId="{C75CF539-AA63-4748-A829-1C2A0DD62834}" srcOrd="0" destOrd="0" parTransId="{1C69AC60-B36A-451A-8B69-0813404FD1C8}" sibTransId="{46B862CB-324C-4111-85B7-9B14653D3826}"/>
    <dgm:cxn modelId="{96FFD048-908B-4F8B-99C0-D6AD32595A00}" type="presOf" srcId="{EFA9D7F4-7F4C-4194-8758-31933BC60903}" destId="{CF0BDBA8-6560-43CF-918A-FC27AB97B840}" srcOrd="0" destOrd="0" presId="urn:microsoft.com/office/officeart/2009/layout/CirclePictureHierarchy"/>
    <dgm:cxn modelId="{F209576F-3492-4172-A166-A958375CD438}" type="presOf" srcId="{86600968-A472-422F-B4E9-9BEDD285447B}" destId="{8B5446E1-1574-438F-8736-2A7291FE2E39}" srcOrd="0" destOrd="0" presId="urn:microsoft.com/office/officeart/2009/layout/CirclePictureHierarchy"/>
    <dgm:cxn modelId="{151B7071-CBFA-4932-A3B4-B589F6C311ED}" srcId="{C75CF539-AA63-4748-A829-1C2A0DD62834}" destId="{59E2EE7F-9BE9-416D-9B11-6F2C705E43AA}" srcOrd="1" destOrd="0" parTransId="{EFA9D7F4-7F4C-4194-8758-31933BC60903}" sibTransId="{79A78B9A-D77F-446E-A973-D15D8D7B9D2E}"/>
    <dgm:cxn modelId="{E7586390-950F-4AB5-943B-30524E35E12C}" type="presOf" srcId="{94D6E950-2949-456C-9959-D9C1766B1443}" destId="{7F7437DF-6333-4C0B-B77F-3E5553B7963E}" srcOrd="0" destOrd="0" presId="urn:microsoft.com/office/officeart/2009/layout/CirclePictureHierarchy"/>
    <dgm:cxn modelId="{2FDBE5B9-FB94-4A2D-A495-A289A92EBEF7}" type="presOf" srcId="{721486AA-35F6-45B1-9157-932A279A31BF}" destId="{C0A90010-24F4-4922-85FD-545690DE7094}" srcOrd="0" destOrd="0" presId="urn:microsoft.com/office/officeart/2009/layout/CirclePictureHierarchy"/>
    <dgm:cxn modelId="{40493DBB-0799-4534-BF01-5C2EB2F369EC}" type="presOf" srcId="{EFFBFADA-9109-4E4F-AABA-A57C9DA84825}" destId="{45A45248-97EA-4CDC-A06B-177CDB348A89}" srcOrd="0" destOrd="0" presId="urn:microsoft.com/office/officeart/2009/layout/CirclePictureHierarchy"/>
    <dgm:cxn modelId="{AF249ACE-33F9-4A36-BA18-68510E04D53B}" srcId="{59E2EE7F-9BE9-416D-9B11-6F2C705E43AA}" destId="{9F57F3AA-F080-477A-88E6-1B58368F5245}" srcOrd="0" destOrd="0" parTransId="{6FB91FC7-9A24-41DA-AEDF-AF46A3A527C3}" sibTransId="{0BF11E06-426F-46A1-BABA-F5AEC3D6793C}"/>
    <dgm:cxn modelId="{DA0827E2-9C53-42BA-9314-AD8210E269D4}" type="presOf" srcId="{59E2EE7F-9BE9-416D-9B11-6F2C705E43AA}" destId="{5C6B9B87-59CD-49C6-AE71-E51DA5B8D040}" srcOrd="0" destOrd="0" presId="urn:microsoft.com/office/officeart/2009/layout/CirclePictureHierarchy"/>
    <dgm:cxn modelId="{86D1C1EE-4F5E-46F4-A6F0-387B3E1D91D6}" srcId="{025212C2-C59F-4388-8527-14C818254CA3}" destId="{86600968-A472-422F-B4E9-9BEDD285447B}" srcOrd="0" destOrd="0" parTransId="{EFFBFADA-9109-4E4F-AABA-A57C9DA84825}" sibTransId="{57C8E1E0-C6AB-4A00-A380-C5955A667388}"/>
    <dgm:cxn modelId="{7D0FCEFE-4BA0-4810-8E26-D5B1775F5CDD}" type="presOf" srcId="{9F57F3AA-F080-477A-88E6-1B58368F5245}" destId="{66362503-1A9E-4608-8DD4-1C5A8CDB2794}" srcOrd="0" destOrd="0" presId="urn:microsoft.com/office/officeart/2009/layout/CirclePictureHierarchy"/>
    <dgm:cxn modelId="{254FCAAC-24B7-451F-9B95-6733BEB2E8A8}" type="presParOf" srcId="{7F7437DF-6333-4C0B-B77F-3E5553B7963E}" destId="{6790DE9D-AFF6-47ED-9C91-F6D3F4EEF2A1}" srcOrd="0" destOrd="0" presId="urn:microsoft.com/office/officeart/2009/layout/CirclePictureHierarchy"/>
    <dgm:cxn modelId="{0E3590FF-6BAB-4AE5-BC36-B4FB37E63D16}" type="presParOf" srcId="{6790DE9D-AFF6-47ED-9C91-F6D3F4EEF2A1}" destId="{E1443C2C-1733-4673-AD17-453782DFB6FD}" srcOrd="0" destOrd="0" presId="urn:microsoft.com/office/officeart/2009/layout/CirclePictureHierarchy"/>
    <dgm:cxn modelId="{6DFD1E42-00E1-4015-89F8-6B6196431DEB}" type="presParOf" srcId="{E1443C2C-1733-4673-AD17-453782DFB6FD}" destId="{0E65DF1D-4DC6-4566-B510-8F98781DA078}" srcOrd="0" destOrd="0" presId="urn:microsoft.com/office/officeart/2009/layout/CirclePictureHierarchy"/>
    <dgm:cxn modelId="{C70C44A6-41B7-4096-9B22-15A22E29A368}" type="presParOf" srcId="{E1443C2C-1733-4673-AD17-453782DFB6FD}" destId="{91054CE8-C8D0-4AC7-B7D7-4153F388CDD7}" srcOrd="1" destOrd="0" presId="urn:microsoft.com/office/officeart/2009/layout/CirclePictureHierarchy"/>
    <dgm:cxn modelId="{BC6DE4BB-F92A-4918-81EF-78D6AA0CBE71}" type="presParOf" srcId="{6790DE9D-AFF6-47ED-9C91-F6D3F4EEF2A1}" destId="{A21116A0-15E3-4C89-AD1E-B05E74621E0A}" srcOrd="1" destOrd="0" presId="urn:microsoft.com/office/officeart/2009/layout/CirclePictureHierarchy"/>
    <dgm:cxn modelId="{22305DB1-44EE-438E-980E-48A0BF26BE1D}" type="presParOf" srcId="{A21116A0-15E3-4C89-AD1E-B05E74621E0A}" destId="{C0A90010-24F4-4922-85FD-545690DE7094}" srcOrd="0" destOrd="0" presId="urn:microsoft.com/office/officeart/2009/layout/CirclePictureHierarchy"/>
    <dgm:cxn modelId="{76C152F1-0514-4514-A014-E613166B686D}" type="presParOf" srcId="{A21116A0-15E3-4C89-AD1E-B05E74621E0A}" destId="{8CB60945-C91B-4452-B9DC-40BE620472F2}" srcOrd="1" destOrd="0" presId="urn:microsoft.com/office/officeart/2009/layout/CirclePictureHierarchy"/>
    <dgm:cxn modelId="{79519B06-633D-4A43-809E-C159A2E3AD22}" type="presParOf" srcId="{8CB60945-C91B-4452-B9DC-40BE620472F2}" destId="{45E4B837-E3CF-4C43-85D4-FE539F3CFBB7}" srcOrd="0" destOrd="0" presId="urn:microsoft.com/office/officeart/2009/layout/CirclePictureHierarchy"/>
    <dgm:cxn modelId="{79ECA1F5-525D-4FC2-8C61-3E3280338958}" type="presParOf" srcId="{45E4B837-E3CF-4C43-85D4-FE539F3CFBB7}" destId="{F5EAECE3-7871-42AE-BE02-0D7E530E1255}" srcOrd="0" destOrd="0" presId="urn:microsoft.com/office/officeart/2009/layout/CirclePictureHierarchy"/>
    <dgm:cxn modelId="{A7521604-E68B-4819-969A-50233986EB91}" type="presParOf" srcId="{45E4B837-E3CF-4C43-85D4-FE539F3CFBB7}" destId="{35925C2A-DDCC-40CB-9970-501B26A55EFE}" srcOrd="1" destOrd="0" presId="urn:microsoft.com/office/officeart/2009/layout/CirclePictureHierarchy"/>
    <dgm:cxn modelId="{9A4EBAB2-A721-40FC-8BCE-2B41494CD1F4}" type="presParOf" srcId="{8CB60945-C91B-4452-B9DC-40BE620472F2}" destId="{0D655839-C49E-4719-BB46-8E7CC16F1B9B}" srcOrd="1" destOrd="0" presId="urn:microsoft.com/office/officeart/2009/layout/CirclePictureHierarchy"/>
    <dgm:cxn modelId="{6A299E1A-EBF5-4BF0-97D7-B7F44E375977}" type="presParOf" srcId="{0D655839-C49E-4719-BB46-8E7CC16F1B9B}" destId="{45A45248-97EA-4CDC-A06B-177CDB348A89}" srcOrd="0" destOrd="0" presId="urn:microsoft.com/office/officeart/2009/layout/CirclePictureHierarchy"/>
    <dgm:cxn modelId="{FA9A5EA4-319B-432B-9492-A58590552082}" type="presParOf" srcId="{0D655839-C49E-4719-BB46-8E7CC16F1B9B}" destId="{5209357E-A66A-49ED-817D-D578F089E195}" srcOrd="1" destOrd="0" presId="urn:microsoft.com/office/officeart/2009/layout/CirclePictureHierarchy"/>
    <dgm:cxn modelId="{B2A4A477-C345-438A-B718-755D6894508E}" type="presParOf" srcId="{5209357E-A66A-49ED-817D-D578F089E195}" destId="{BA20C7E6-E96E-41FE-AEEE-EDA8E31B0648}" srcOrd="0" destOrd="0" presId="urn:microsoft.com/office/officeart/2009/layout/CirclePictureHierarchy"/>
    <dgm:cxn modelId="{29B5A46B-BC03-4EDB-928C-C80D0BBA0C7D}" type="presParOf" srcId="{BA20C7E6-E96E-41FE-AEEE-EDA8E31B0648}" destId="{9DB4443E-3296-4DB7-ACFB-4795C9764E5B}" srcOrd="0" destOrd="0" presId="urn:microsoft.com/office/officeart/2009/layout/CirclePictureHierarchy"/>
    <dgm:cxn modelId="{48C3CE8D-6D59-4E73-A7C3-2248E1A09B24}" type="presParOf" srcId="{BA20C7E6-E96E-41FE-AEEE-EDA8E31B0648}" destId="{8B5446E1-1574-438F-8736-2A7291FE2E39}" srcOrd="1" destOrd="0" presId="urn:microsoft.com/office/officeart/2009/layout/CirclePictureHierarchy"/>
    <dgm:cxn modelId="{5C6520B8-8016-4742-AE82-8D5A36F0D804}" type="presParOf" srcId="{5209357E-A66A-49ED-817D-D578F089E195}" destId="{31C56EE3-80F9-4692-A141-ADD3FF147C1E}" srcOrd="1" destOrd="0" presId="urn:microsoft.com/office/officeart/2009/layout/CirclePictureHierarchy"/>
    <dgm:cxn modelId="{6FCBF9CF-A396-4F2C-B58C-74E397D6ACBB}" type="presParOf" srcId="{A21116A0-15E3-4C89-AD1E-B05E74621E0A}" destId="{CF0BDBA8-6560-43CF-918A-FC27AB97B840}" srcOrd="2" destOrd="0" presId="urn:microsoft.com/office/officeart/2009/layout/CirclePictureHierarchy"/>
    <dgm:cxn modelId="{DD2C50AC-E3B8-4C34-9536-80A178119331}" type="presParOf" srcId="{A21116A0-15E3-4C89-AD1E-B05E74621E0A}" destId="{81EB2FC7-D6ED-4CA2-A249-3C85B0D40822}" srcOrd="3" destOrd="0" presId="urn:microsoft.com/office/officeart/2009/layout/CirclePictureHierarchy"/>
    <dgm:cxn modelId="{A8FCE7D2-E02A-4A77-A015-DE69817DF3F1}" type="presParOf" srcId="{81EB2FC7-D6ED-4CA2-A249-3C85B0D40822}" destId="{5546F662-5A6D-4E15-8DC7-04240B3AB969}" srcOrd="0" destOrd="0" presId="urn:microsoft.com/office/officeart/2009/layout/CirclePictureHierarchy"/>
    <dgm:cxn modelId="{64F05200-0E27-4C74-AA5A-3D635E409696}" type="presParOf" srcId="{5546F662-5A6D-4E15-8DC7-04240B3AB969}" destId="{FA78BB50-8A5B-4C3C-93F8-EB73E9B3042C}" srcOrd="0" destOrd="0" presId="urn:microsoft.com/office/officeart/2009/layout/CirclePictureHierarchy"/>
    <dgm:cxn modelId="{20D13708-3420-4D32-83D4-1E2EC20DE97B}" type="presParOf" srcId="{5546F662-5A6D-4E15-8DC7-04240B3AB969}" destId="{5C6B9B87-59CD-49C6-AE71-E51DA5B8D040}" srcOrd="1" destOrd="0" presId="urn:microsoft.com/office/officeart/2009/layout/CirclePictureHierarchy"/>
    <dgm:cxn modelId="{0DDE62D2-BFE1-42B5-A3C1-7576471F25C8}" type="presParOf" srcId="{81EB2FC7-D6ED-4CA2-A249-3C85B0D40822}" destId="{8C8C37E6-2A4A-4EC7-9706-75E08E96E83A}" srcOrd="1" destOrd="0" presId="urn:microsoft.com/office/officeart/2009/layout/CirclePictureHierarchy"/>
    <dgm:cxn modelId="{2972B7E4-E903-4122-836D-3EAC79138266}" type="presParOf" srcId="{8C8C37E6-2A4A-4EC7-9706-75E08E96E83A}" destId="{7A20C217-D29E-45CB-94E0-5A0AC8CC723A}" srcOrd="0" destOrd="0" presId="urn:microsoft.com/office/officeart/2009/layout/CirclePictureHierarchy"/>
    <dgm:cxn modelId="{54269038-A4AA-45C1-B142-909224704BF1}" type="presParOf" srcId="{8C8C37E6-2A4A-4EC7-9706-75E08E96E83A}" destId="{B92D29D3-C769-4778-862B-BA0B144E3EAC}" srcOrd="1" destOrd="0" presId="urn:microsoft.com/office/officeart/2009/layout/CirclePictureHierarchy"/>
    <dgm:cxn modelId="{62831883-33BB-4AE0-BB9B-106DAD40E7C5}" type="presParOf" srcId="{B92D29D3-C769-4778-862B-BA0B144E3EAC}" destId="{FBD741EB-3491-4563-AC40-67FA49E92A5B}" srcOrd="0" destOrd="0" presId="urn:microsoft.com/office/officeart/2009/layout/CirclePictureHierarchy"/>
    <dgm:cxn modelId="{3EAC47FD-57FF-497D-97BB-B43F1BC28918}" type="presParOf" srcId="{FBD741EB-3491-4563-AC40-67FA49E92A5B}" destId="{ACD82761-2EEE-48FF-AFE3-B56FE6E2F624}" srcOrd="0" destOrd="0" presId="urn:microsoft.com/office/officeart/2009/layout/CirclePictureHierarchy"/>
    <dgm:cxn modelId="{2A45583A-A118-44C7-9E07-868F3D4C0D61}" type="presParOf" srcId="{FBD741EB-3491-4563-AC40-67FA49E92A5B}" destId="{66362503-1A9E-4608-8DD4-1C5A8CDB2794}" srcOrd="1" destOrd="0" presId="urn:microsoft.com/office/officeart/2009/layout/CirclePictureHierarchy"/>
    <dgm:cxn modelId="{F1AAC736-328F-4081-94E9-F3D90E14F8F2}" type="presParOf" srcId="{B92D29D3-C769-4778-862B-BA0B144E3EAC}" destId="{355BE758-C0C5-4BB5-A862-3B42D00ECF1B}" srcOrd="1" destOrd="0" presId="urn:microsoft.com/office/officeart/2009/layout/CirclePicture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A14B9-F5FF-4D91-A0F7-B8C4D7444FC0}" type="doc">
      <dgm:prSet loTypeId="urn:microsoft.com/office/officeart/2005/8/layout/process1" loCatId="process" qsTypeId="urn:microsoft.com/office/officeart/2005/8/quickstyle/simple1" qsCatId="simple" csTypeId="urn:microsoft.com/office/officeart/2005/8/colors/accent1_2" csCatId="accent1" phldr="1"/>
      <dgm:spPr/>
    </dgm:pt>
    <dgm:pt modelId="{CA2623E8-6C2E-45C2-AE19-2E6B9AC711F0}">
      <dgm:prSet phldrT="[Text]" phldr="0"/>
      <dgm:spPr/>
      <dgm:t>
        <a:bodyPr/>
        <a:lstStyle/>
        <a:p>
          <a:pPr rtl="0"/>
          <a:r>
            <a:rPr lang="en-US">
              <a:latin typeface="Posterama"/>
            </a:rPr>
            <a:t>Text Preprocessing</a:t>
          </a:r>
          <a:endParaRPr lang="en-US"/>
        </a:p>
      </dgm:t>
    </dgm:pt>
    <dgm:pt modelId="{89A845F1-F5A9-4010-90F5-0FEB6CDD9AE2}" type="parTrans" cxnId="{AB2C7CFA-E1D0-4BA6-A382-7E6FB4C3999E}">
      <dgm:prSet/>
      <dgm:spPr/>
      <dgm:t>
        <a:bodyPr/>
        <a:lstStyle/>
        <a:p>
          <a:endParaRPr lang="en-IN"/>
        </a:p>
      </dgm:t>
    </dgm:pt>
    <dgm:pt modelId="{8BAFAA22-A888-406D-BE4C-215EA18D45E4}" type="sibTrans" cxnId="{AB2C7CFA-E1D0-4BA6-A382-7E6FB4C3999E}">
      <dgm:prSet/>
      <dgm:spPr/>
      <dgm:t>
        <a:bodyPr/>
        <a:lstStyle/>
        <a:p>
          <a:endParaRPr lang="en-IN"/>
        </a:p>
      </dgm:t>
    </dgm:pt>
    <dgm:pt modelId="{E1B8A257-4550-4DB8-994A-8506378E9219}">
      <dgm:prSet phldrT="[Text]" phldr="0"/>
      <dgm:spPr/>
      <dgm:t>
        <a:bodyPr/>
        <a:lstStyle/>
        <a:p>
          <a:pPr rtl="0"/>
          <a:r>
            <a:rPr lang="en-US">
              <a:latin typeface="Posterama"/>
            </a:rPr>
            <a:t>Model Building</a:t>
          </a:r>
          <a:endParaRPr lang="en-US"/>
        </a:p>
      </dgm:t>
    </dgm:pt>
    <dgm:pt modelId="{5A0CA70E-F652-4DC4-8816-768D15FAF193}" type="parTrans" cxnId="{4BC10124-449A-4235-89DF-3F24A5FFC6D3}">
      <dgm:prSet/>
      <dgm:spPr/>
      <dgm:t>
        <a:bodyPr/>
        <a:lstStyle/>
        <a:p>
          <a:endParaRPr lang="en-IN"/>
        </a:p>
      </dgm:t>
    </dgm:pt>
    <dgm:pt modelId="{34980B2B-13C7-499C-BD34-52810C4BDE3C}" type="sibTrans" cxnId="{4BC10124-449A-4235-89DF-3F24A5FFC6D3}">
      <dgm:prSet/>
      <dgm:spPr/>
      <dgm:t>
        <a:bodyPr/>
        <a:lstStyle/>
        <a:p>
          <a:endParaRPr lang="en-IN"/>
        </a:p>
      </dgm:t>
    </dgm:pt>
    <dgm:pt modelId="{6F465F54-2212-452B-B39E-E42101FDA97D}">
      <dgm:prSet phldrT="[Text]" phldr="0"/>
      <dgm:spPr/>
      <dgm:t>
        <a:bodyPr/>
        <a:lstStyle/>
        <a:p>
          <a:pPr rtl="0"/>
          <a:r>
            <a:rPr lang="en-US">
              <a:latin typeface="Posterama"/>
            </a:rPr>
            <a:t>Model Evaluation</a:t>
          </a:r>
          <a:endParaRPr lang="en-US"/>
        </a:p>
      </dgm:t>
    </dgm:pt>
    <dgm:pt modelId="{9BD5E8EE-5469-439A-B3D7-129AF627163C}" type="parTrans" cxnId="{0C7B7082-7B9B-4B13-AFBE-A6110EBB02E0}">
      <dgm:prSet/>
      <dgm:spPr/>
      <dgm:t>
        <a:bodyPr/>
        <a:lstStyle/>
        <a:p>
          <a:endParaRPr lang="en-IN"/>
        </a:p>
      </dgm:t>
    </dgm:pt>
    <dgm:pt modelId="{DA8A55C6-D7F6-4CF9-A2C9-6B76EC2F43EE}" type="sibTrans" cxnId="{0C7B7082-7B9B-4B13-AFBE-A6110EBB02E0}">
      <dgm:prSet/>
      <dgm:spPr/>
      <dgm:t>
        <a:bodyPr/>
        <a:lstStyle/>
        <a:p>
          <a:endParaRPr lang="en-IN"/>
        </a:p>
      </dgm:t>
    </dgm:pt>
    <dgm:pt modelId="{93B6FE84-438A-4C66-B896-7BA4ED19D9A9}">
      <dgm:prSet phldr="0"/>
      <dgm:spPr/>
      <dgm:t>
        <a:bodyPr/>
        <a:lstStyle/>
        <a:p>
          <a:r>
            <a:rPr lang="en-US">
              <a:latin typeface="Posterama"/>
            </a:rPr>
            <a:t>Deployment</a:t>
          </a:r>
        </a:p>
      </dgm:t>
    </dgm:pt>
    <dgm:pt modelId="{1D3854DB-88F8-45B8-9A4D-37508F8B315B}" type="parTrans" cxnId="{9987F0B7-71D9-4C68-8A66-99961A075399}">
      <dgm:prSet/>
      <dgm:spPr/>
      <dgm:t>
        <a:bodyPr/>
        <a:lstStyle/>
        <a:p>
          <a:endParaRPr lang="en-US"/>
        </a:p>
      </dgm:t>
    </dgm:pt>
    <dgm:pt modelId="{E01D78EC-D155-4674-A188-4325173EB714}" type="sibTrans" cxnId="{9987F0B7-71D9-4C68-8A66-99961A075399}">
      <dgm:prSet/>
      <dgm:spPr/>
      <dgm:t>
        <a:bodyPr/>
        <a:lstStyle/>
        <a:p>
          <a:endParaRPr lang="en-US"/>
        </a:p>
      </dgm:t>
    </dgm:pt>
    <dgm:pt modelId="{666B9F91-91B3-4F77-B547-5B98506DBF63}" type="pres">
      <dgm:prSet presAssocID="{2C4A14B9-F5FF-4D91-A0F7-B8C4D7444FC0}" presName="Name0" presStyleCnt="0">
        <dgm:presLayoutVars>
          <dgm:dir/>
          <dgm:resizeHandles val="exact"/>
        </dgm:presLayoutVars>
      </dgm:prSet>
      <dgm:spPr/>
    </dgm:pt>
    <dgm:pt modelId="{75BE312C-2D8A-4801-BDA5-517B595F3AD0}" type="pres">
      <dgm:prSet presAssocID="{CA2623E8-6C2E-45C2-AE19-2E6B9AC711F0}" presName="node" presStyleLbl="node1" presStyleIdx="0" presStyleCnt="4" custLinFactNeighborX="-836" custLinFactNeighborY="-914">
        <dgm:presLayoutVars>
          <dgm:bulletEnabled val="1"/>
        </dgm:presLayoutVars>
      </dgm:prSet>
      <dgm:spPr/>
    </dgm:pt>
    <dgm:pt modelId="{D8EBDF00-EA72-4F68-B5A5-15DA5BC11A4D}" type="pres">
      <dgm:prSet presAssocID="{8BAFAA22-A888-406D-BE4C-215EA18D45E4}" presName="sibTrans" presStyleLbl="sibTrans2D1" presStyleIdx="0" presStyleCnt="3"/>
      <dgm:spPr/>
    </dgm:pt>
    <dgm:pt modelId="{A9BF309C-12E5-4361-8E65-0EE62E8F04AC}" type="pres">
      <dgm:prSet presAssocID="{8BAFAA22-A888-406D-BE4C-215EA18D45E4}" presName="connectorText" presStyleLbl="sibTrans2D1" presStyleIdx="0" presStyleCnt="3"/>
      <dgm:spPr/>
    </dgm:pt>
    <dgm:pt modelId="{05D489B5-0983-4119-9542-5D325633EB10}" type="pres">
      <dgm:prSet presAssocID="{E1B8A257-4550-4DB8-994A-8506378E9219}" presName="node" presStyleLbl="node1" presStyleIdx="1" presStyleCnt="4">
        <dgm:presLayoutVars>
          <dgm:bulletEnabled val="1"/>
        </dgm:presLayoutVars>
      </dgm:prSet>
      <dgm:spPr/>
    </dgm:pt>
    <dgm:pt modelId="{0869328F-005E-4045-A83E-441D3BB7C2CA}" type="pres">
      <dgm:prSet presAssocID="{34980B2B-13C7-499C-BD34-52810C4BDE3C}" presName="sibTrans" presStyleLbl="sibTrans2D1" presStyleIdx="1" presStyleCnt="3"/>
      <dgm:spPr/>
    </dgm:pt>
    <dgm:pt modelId="{026366ED-DBE1-45AD-A835-164444DAD45E}" type="pres">
      <dgm:prSet presAssocID="{34980B2B-13C7-499C-BD34-52810C4BDE3C}" presName="connectorText" presStyleLbl="sibTrans2D1" presStyleIdx="1" presStyleCnt="3"/>
      <dgm:spPr/>
    </dgm:pt>
    <dgm:pt modelId="{056F5D26-EEBE-47A6-84DA-D59E251D5DC2}" type="pres">
      <dgm:prSet presAssocID="{6F465F54-2212-452B-B39E-E42101FDA97D}" presName="node" presStyleLbl="node1" presStyleIdx="2" presStyleCnt="4">
        <dgm:presLayoutVars>
          <dgm:bulletEnabled val="1"/>
        </dgm:presLayoutVars>
      </dgm:prSet>
      <dgm:spPr/>
    </dgm:pt>
    <dgm:pt modelId="{2454044D-3358-4D2C-8EDB-D056CF32EA9D}" type="pres">
      <dgm:prSet presAssocID="{DA8A55C6-D7F6-4CF9-A2C9-6B76EC2F43EE}" presName="sibTrans" presStyleLbl="sibTrans2D1" presStyleIdx="2" presStyleCnt="3"/>
      <dgm:spPr/>
    </dgm:pt>
    <dgm:pt modelId="{1372558E-5724-4A96-A70C-6E6DBED8C505}" type="pres">
      <dgm:prSet presAssocID="{DA8A55C6-D7F6-4CF9-A2C9-6B76EC2F43EE}" presName="connectorText" presStyleLbl="sibTrans2D1" presStyleIdx="2" presStyleCnt="3"/>
      <dgm:spPr/>
    </dgm:pt>
    <dgm:pt modelId="{0F27BF78-C84B-4261-824A-A9DB719AC761}" type="pres">
      <dgm:prSet presAssocID="{93B6FE84-438A-4C66-B896-7BA4ED19D9A9}" presName="node" presStyleLbl="node1" presStyleIdx="3" presStyleCnt="4">
        <dgm:presLayoutVars>
          <dgm:bulletEnabled val="1"/>
        </dgm:presLayoutVars>
      </dgm:prSet>
      <dgm:spPr/>
    </dgm:pt>
  </dgm:ptLst>
  <dgm:cxnLst>
    <dgm:cxn modelId="{4BC10124-449A-4235-89DF-3F24A5FFC6D3}" srcId="{2C4A14B9-F5FF-4D91-A0F7-B8C4D7444FC0}" destId="{E1B8A257-4550-4DB8-994A-8506378E9219}" srcOrd="1" destOrd="0" parTransId="{5A0CA70E-F652-4DC4-8816-768D15FAF193}" sibTransId="{34980B2B-13C7-499C-BD34-52810C4BDE3C}"/>
    <dgm:cxn modelId="{6477E640-8948-4DF7-A19E-76389A8CE956}" type="presOf" srcId="{DA8A55C6-D7F6-4CF9-A2C9-6B76EC2F43EE}" destId="{1372558E-5724-4A96-A70C-6E6DBED8C505}" srcOrd="1" destOrd="0" presId="urn:microsoft.com/office/officeart/2005/8/layout/process1"/>
    <dgm:cxn modelId="{44CCEF45-ABD3-4FA2-A5E1-9AD732B1068C}" type="presOf" srcId="{6F465F54-2212-452B-B39E-E42101FDA97D}" destId="{056F5D26-EEBE-47A6-84DA-D59E251D5DC2}" srcOrd="0" destOrd="0" presId="urn:microsoft.com/office/officeart/2005/8/layout/process1"/>
    <dgm:cxn modelId="{0C7B7082-7B9B-4B13-AFBE-A6110EBB02E0}" srcId="{2C4A14B9-F5FF-4D91-A0F7-B8C4D7444FC0}" destId="{6F465F54-2212-452B-B39E-E42101FDA97D}" srcOrd="2" destOrd="0" parTransId="{9BD5E8EE-5469-439A-B3D7-129AF627163C}" sibTransId="{DA8A55C6-D7F6-4CF9-A2C9-6B76EC2F43EE}"/>
    <dgm:cxn modelId="{ACA08E91-7ED4-4DA2-9E16-AEDA1F440CE7}" type="presOf" srcId="{8BAFAA22-A888-406D-BE4C-215EA18D45E4}" destId="{A9BF309C-12E5-4361-8E65-0EE62E8F04AC}" srcOrd="1" destOrd="0" presId="urn:microsoft.com/office/officeart/2005/8/layout/process1"/>
    <dgm:cxn modelId="{628146A3-2F23-41EB-BC3E-CA5D6D2B7B08}" type="presOf" srcId="{2C4A14B9-F5FF-4D91-A0F7-B8C4D7444FC0}" destId="{666B9F91-91B3-4F77-B547-5B98506DBF63}" srcOrd="0" destOrd="0" presId="urn:microsoft.com/office/officeart/2005/8/layout/process1"/>
    <dgm:cxn modelId="{9987F0B7-71D9-4C68-8A66-99961A075399}" srcId="{2C4A14B9-F5FF-4D91-A0F7-B8C4D7444FC0}" destId="{93B6FE84-438A-4C66-B896-7BA4ED19D9A9}" srcOrd="3" destOrd="0" parTransId="{1D3854DB-88F8-45B8-9A4D-37508F8B315B}" sibTransId="{E01D78EC-D155-4674-A188-4325173EB714}"/>
    <dgm:cxn modelId="{539E76C2-A6CA-41F3-BD0C-0721472779EB}" type="presOf" srcId="{8BAFAA22-A888-406D-BE4C-215EA18D45E4}" destId="{D8EBDF00-EA72-4F68-B5A5-15DA5BC11A4D}" srcOrd="0" destOrd="0" presId="urn:microsoft.com/office/officeart/2005/8/layout/process1"/>
    <dgm:cxn modelId="{5412B4C2-F3D5-4CC0-BCC0-E7E2E12A3F9C}" type="presOf" srcId="{34980B2B-13C7-499C-BD34-52810C4BDE3C}" destId="{026366ED-DBE1-45AD-A835-164444DAD45E}" srcOrd="1" destOrd="0" presId="urn:microsoft.com/office/officeart/2005/8/layout/process1"/>
    <dgm:cxn modelId="{1C7D1ED7-CB63-4D01-81BC-76D6DE675AD2}" type="presOf" srcId="{E1B8A257-4550-4DB8-994A-8506378E9219}" destId="{05D489B5-0983-4119-9542-5D325633EB10}" srcOrd="0" destOrd="0" presId="urn:microsoft.com/office/officeart/2005/8/layout/process1"/>
    <dgm:cxn modelId="{292E19F1-5290-41CF-9F3C-AD958764B397}" type="presOf" srcId="{CA2623E8-6C2E-45C2-AE19-2E6B9AC711F0}" destId="{75BE312C-2D8A-4801-BDA5-517B595F3AD0}" srcOrd="0" destOrd="0" presId="urn:microsoft.com/office/officeart/2005/8/layout/process1"/>
    <dgm:cxn modelId="{5D4ED0F3-F679-4DE8-A3CD-015F07B479E0}" type="presOf" srcId="{93B6FE84-438A-4C66-B896-7BA4ED19D9A9}" destId="{0F27BF78-C84B-4261-824A-A9DB719AC761}" srcOrd="0" destOrd="0" presId="urn:microsoft.com/office/officeart/2005/8/layout/process1"/>
    <dgm:cxn modelId="{AB2C7CFA-E1D0-4BA6-A382-7E6FB4C3999E}" srcId="{2C4A14B9-F5FF-4D91-A0F7-B8C4D7444FC0}" destId="{CA2623E8-6C2E-45C2-AE19-2E6B9AC711F0}" srcOrd="0" destOrd="0" parTransId="{89A845F1-F5A9-4010-90F5-0FEB6CDD9AE2}" sibTransId="{8BAFAA22-A888-406D-BE4C-215EA18D45E4}"/>
    <dgm:cxn modelId="{B0948EFB-BE73-41EE-B67C-0835C02577A1}" type="presOf" srcId="{34980B2B-13C7-499C-BD34-52810C4BDE3C}" destId="{0869328F-005E-4045-A83E-441D3BB7C2CA}" srcOrd="0" destOrd="0" presId="urn:microsoft.com/office/officeart/2005/8/layout/process1"/>
    <dgm:cxn modelId="{B1963CFC-C7C2-46DF-911C-C10576C1FB5C}" type="presOf" srcId="{DA8A55C6-D7F6-4CF9-A2C9-6B76EC2F43EE}" destId="{2454044D-3358-4D2C-8EDB-D056CF32EA9D}" srcOrd="0" destOrd="0" presId="urn:microsoft.com/office/officeart/2005/8/layout/process1"/>
    <dgm:cxn modelId="{5691766A-4BC0-4662-8127-83E2B932B3AE}" type="presParOf" srcId="{666B9F91-91B3-4F77-B547-5B98506DBF63}" destId="{75BE312C-2D8A-4801-BDA5-517B595F3AD0}" srcOrd="0" destOrd="0" presId="urn:microsoft.com/office/officeart/2005/8/layout/process1"/>
    <dgm:cxn modelId="{129C2AD4-9869-47D9-BA1B-AE00B97814F0}" type="presParOf" srcId="{666B9F91-91B3-4F77-B547-5B98506DBF63}" destId="{D8EBDF00-EA72-4F68-B5A5-15DA5BC11A4D}" srcOrd="1" destOrd="0" presId="urn:microsoft.com/office/officeart/2005/8/layout/process1"/>
    <dgm:cxn modelId="{942F5DF2-2546-48DF-9A37-F412DCC253F2}" type="presParOf" srcId="{D8EBDF00-EA72-4F68-B5A5-15DA5BC11A4D}" destId="{A9BF309C-12E5-4361-8E65-0EE62E8F04AC}" srcOrd="0" destOrd="0" presId="urn:microsoft.com/office/officeart/2005/8/layout/process1"/>
    <dgm:cxn modelId="{D0140FB3-ED6E-45C6-814F-C2BBDEC5B7E8}" type="presParOf" srcId="{666B9F91-91B3-4F77-B547-5B98506DBF63}" destId="{05D489B5-0983-4119-9542-5D325633EB10}" srcOrd="2" destOrd="0" presId="urn:microsoft.com/office/officeart/2005/8/layout/process1"/>
    <dgm:cxn modelId="{E7319E4C-389C-49FD-9F0A-9021BE240325}" type="presParOf" srcId="{666B9F91-91B3-4F77-B547-5B98506DBF63}" destId="{0869328F-005E-4045-A83E-441D3BB7C2CA}" srcOrd="3" destOrd="0" presId="urn:microsoft.com/office/officeart/2005/8/layout/process1"/>
    <dgm:cxn modelId="{82CEB0B6-9205-4EA5-9A22-5A59CA73F449}" type="presParOf" srcId="{0869328F-005E-4045-A83E-441D3BB7C2CA}" destId="{026366ED-DBE1-45AD-A835-164444DAD45E}" srcOrd="0" destOrd="0" presId="urn:microsoft.com/office/officeart/2005/8/layout/process1"/>
    <dgm:cxn modelId="{6845AE68-C641-48C0-9309-C657A67C5B21}" type="presParOf" srcId="{666B9F91-91B3-4F77-B547-5B98506DBF63}" destId="{056F5D26-EEBE-47A6-84DA-D59E251D5DC2}" srcOrd="4" destOrd="0" presId="urn:microsoft.com/office/officeart/2005/8/layout/process1"/>
    <dgm:cxn modelId="{E795A1A5-D7EF-4C66-AA93-7F9719C7056E}" type="presParOf" srcId="{666B9F91-91B3-4F77-B547-5B98506DBF63}" destId="{2454044D-3358-4D2C-8EDB-D056CF32EA9D}" srcOrd="5" destOrd="0" presId="urn:microsoft.com/office/officeart/2005/8/layout/process1"/>
    <dgm:cxn modelId="{22B0058E-9065-4E3A-B979-C5644F72ABBF}" type="presParOf" srcId="{2454044D-3358-4D2C-8EDB-D056CF32EA9D}" destId="{1372558E-5724-4A96-A70C-6E6DBED8C505}" srcOrd="0" destOrd="0" presId="urn:microsoft.com/office/officeart/2005/8/layout/process1"/>
    <dgm:cxn modelId="{EBAD7E21-E830-4602-9AE5-7647660776B8}" type="presParOf" srcId="{666B9F91-91B3-4F77-B547-5B98506DBF63}" destId="{0F27BF78-C84B-4261-824A-A9DB719AC76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9DA3E-6936-495B-A795-830F894B76F9}">
      <dsp:nvSpPr>
        <dsp:cNvPr id="0" name=""/>
        <dsp:cNvSpPr/>
      </dsp:nvSpPr>
      <dsp:spPr>
        <a:xfrm>
          <a:off x="5" y="0"/>
          <a:ext cx="3006195" cy="16337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Loading Dataset</a:t>
          </a:r>
          <a:endParaRPr lang="en-IN" sz="2400" kern="1200"/>
        </a:p>
      </dsp:txBody>
      <dsp:txXfrm>
        <a:off x="47855" y="47850"/>
        <a:ext cx="2910495" cy="1538027"/>
      </dsp:txXfrm>
    </dsp:sp>
    <dsp:sp modelId="{19DCF5D8-B602-49BF-B038-646D80157516}">
      <dsp:nvSpPr>
        <dsp:cNvPr id="0" name=""/>
        <dsp:cNvSpPr/>
      </dsp:nvSpPr>
      <dsp:spPr>
        <a:xfrm>
          <a:off x="3309333" y="444095"/>
          <a:ext cx="642641"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3309333" y="593202"/>
        <a:ext cx="449849" cy="447322"/>
      </dsp:txXfrm>
    </dsp:sp>
    <dsp:sp modelId="{770EE2B4-A669-474F-A312-B4E915B0D6B1}">
      <dsp:nvSpPr>
        <dsp:cNvPr id="0" name=""/>
        <dsp:cNvSpPr/>
      </dsp:nvSpPr>
      <dsp:spPr>
        <a:xfrm>
          <a:off x="4218731" y="0"/>
          <a:ext cx="3006195" cy="16337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Descriptive </a:t>
          </a:r>
          <a:r>
            <a:rPr lang="en-US" sz="2000" kern="1200">
              <a:latin typeface="Posterama"/>
            </a:rPr>
            <a:t>Pre – Analysis of Reviews</a:t>
          </a:r>
          <a:endParaRPr lang="en-IN" sz="2000" kern="1200"/>
        </a:p>
      </dsp:txBody>
      <dsp:txXfrm>
        <a:off x="4266581" y="47850"/>
        <a:ext cx="2910495" cy="1538027"/>
      </dsp:txXfrm>
    </dsp:sp>
    <dsp:sp modelId="{A8BD2CD4-1656-4EF2-B56E-187BD10A63B4}">
      <dsp:nvSpPr>
        <dsp:cNvPr id="0" name=""/>
        <dsp:cNvSpPr/>
      </dsp:nvSpPr>
      <dsp:spPr>
        <a:xfrm>
          <a:off x="7525546" y="444095"/>
          <a:ext cx="637313"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7525546" y="593202"/>
        <a:ext cx="446119" cy="447322"/>
      </dsp:txXfrm>
    </dsp:sp>
    <dsp:sp modelId="{9738FCF6-638C-40D7-B87B-5126CF2508A2}">
      <dsp:nvSpPr>
        <dsp:cNvPr id="0" name=""/>
        <dsp:cNvSpPr/>
      </dsp:nvSpPr>
      <dsp:spPr>
        <a:xfrm>
          <a:off x="8427404" y="0"/>
          <a:ext cx="3006195" cy="16337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Dealing </a:t>
          </a:r>
          <a:r>
            <a:rPr lang="en-US" sz="2000" kern="1200">
              <a:latin typeface="Posterama"/>
            </a:rPr>
            <a:t>With Duplicate Values</a:t>
          </a:r>
          <a:r>
            <a:rPr lang="en-US" kern="1200">
              <a:latin typeface="Posterama"/>
            </a:rPr>
            <a:t> </a:t>
          </a:r>
          <a:endParaRPr lang="en-IN" sz="2000" kern="1200">
            <a:latin typeface="Posterama"/>
          </a:endParaRPr>
        </a:p>
      </dsp:txBody>
      <dsp:txXfrm>
        <a:off x="8475254" y="47850"/>
        <a:ext cx="2910495" cy="1538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C217-D29E-45CB-94E0-5A0AC8CC723A}">
      <dsp:nvSpPr>
        <dsp:cNvPr id="0" name=""/>
        <dsp:cNvSpPr/>
      </dsp:nvSpPr>
      <dsp:spPr>
        <a:xfrm>
          <a:off x="7853448" y="2329477"/>
          <a:ext cx="91440" cy="304451"/>
        </a:xfrm>
        <a:custGeom>
          <a:avLst/>
          <a:gdLst/>
          <a:ahLst/>
          <a:cxnLst/>
          <a:rect l="0" t="0" r="0" b="0"/>
          <a:pathLst>
            <a:path>
              <a:moveTo>
                <a:pt x="45720" y="0"/>
              </a:moveTo>
              <a:lnTo>
                <a:pt x="45720" y="148758"/>
              </a:lnTo>
              <a:lnTo>
                <a:pt x="83435" y="148758"/>
              </a:lnTo>
              <a:lnTo>
                <a:pt x="83435" y="30445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DBA8-6560-43CF-918A-FC27AB97B840}">
      <dsp:nvSpPr>
        <dsp:cNvPr id="0" name=""/>
        <dsp:cNvSpPr/>
      </dsp:nvSpPr>
      <dsp:spPr>
        <a:xfrm>
          <a:off x="7899168" y="996437"/>
          <a:ext cx="1859726" cy="336602"/>
        </a:xfrm>
        <a:custGeom>
          <a:avLst/>
          <a:gdLst/>
          <a:ahLst/>
          <a:cxnLst/>
          <a:rect l="0" t="0" r="0" b="0"/>
          <a:pathLst>
            <a:path>
              <a:moveTo>
                <a:pt x="1859726" y="0"/>
              </a:moveTo>
              <a:lnTo>
                <a:pt x="1859726" y="180909"/>
              </a:lnTo>
              <a:lnTo>
                <a:pt x="0" y="180909"/>
              </a:lnTo>
              <a:lnTo>
                <a:pt x="0" y="33660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A45248-97EA-4CDC-A06B-177CDB348A89}">
      <dsp:nvSpPr>
        <dsp:cNvPr id="0" name=""/>
        <dsp:cNvSpPr/>
      </dsp:nvSpPr>
      <dsp:spPr>
        <a:xfrm>
          <a:off x="4879148" y="2320051"/>
          <a:ext cx="147014" cy="452761"/>
        </a:xfrm>
        <a:custGeom>
          <a:avLst/>
          <a:gdLst/>
          <a:ahLst/>
          <a:cxnLst/>
          <a:rect l="0" t="0" r="0" b="0"/>
          <a:pathLst>
            <a:path>
              <a:moveTo>
                <a:pt x="0" y="0"/>
              </a:moveTo>
              <a:lnTo>
                <a:pt x="0" y="297067"/>
              </a:lnTo>
              <a:lnTo>
                <a:pt x="147014" y="297067"/>
              </a:lnTo>
              <a:lnTo>
                <a:pt x="147014" y="45276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90010-24F4-4922-85FD-545690DE7094}">
      <dsp:nvSpPr>
        <dsp:cNvPr id="0" name=""/>
        <dsp:cNvSpPr/>
      </dsp:nvSpPr>
      <dsp:spPr>
        <a:xfrm>
          <a:off x="4879148" y="996437"/>
          <a:ext cx="4879746" cy="327176"/>
        </a:xfrm>
        <a:custGeom>
          <a:avLst/>
          <a:gdLst/>
          <a:ahLst/>
          <a:cxnLst/>
          <a:rect l="0" t="0" r="0" b="0"/>
          <a:pathLst>
            <a:path>
              <a:moveTo>
                <a:pt x="4879746" y="0"/>
              </a:moveTo>
              <a:lnTo>
                <a:pt x="4879746" y="171482"/>
              </a:lnTo>
              <a:lnTo>
                <a:pt x="0" y="171482"/>
              </a:lnTo>
              <a:lnTo>
                <a:pt x="0" y="32717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5DF1D-4DC6-4566-B510-8F98781DA078}">
      <dsp:nvSpPr>
        <dsp:cNvPr id="0" name=""/>
        <dsp:cNvSpPr/>
      </dsp:nvSpPr>
      <dsp:spPr>
        <a:xfrm>
          <a:off x="9211726" y="0"/>
          <a:ext cx="1094337" cy="99643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54CE8-C8D0-4AC7-B7D7-4153F388CDD7}">
      <dsp:nvSpPr>
        <dsp:cNvPr id="0" name=""/>
        <dsp:cNvSpPr/>
      </dsp:nvSpPr>
      <dsp:spPr>
        <a:xfrm>
          <a:off x="8334764" y="0"/>
          <a:ext cx="1245482" cy="70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accent6">
                  <a:lumMod val="75000"/>
                </a:schemeClr>
              </a:solidFill>
            </a:rPr>
            <a:t>How</a:t>
          </a:r>
          <a:r>
            <a:rPr lang="en-US" sz="2000" kern="1200">
              <a:solidFill>
                <a:schemeClr val="accent6">
                  <a:lumMod val="75000"/>
                </a:schemeClr>
              </a:solidFill>
            </a:rPr>
            <a:t>?</a:t>
          </a:r>
          <a:endParaRPr lang="en-IN" sz="2000" kern="1200">
            <a:solidFill>
              <a:schemeClr val="accent6">
                <a:lumMod val="75000"/>
              </a:schemeClr>
            </a:solidFill>
          </a:endParaRPr>
        </a:p>
      </dsp:txBody>
      <dsp:txXfrm>
        <a:off x="8334764" y="0"/>
        <a:ext cx="1245482" cy="700326"/>
      </dsp:txXfrm>
    </dsp:sp>
    <dsp:sp modelId="{F5EAECE3-7871-42AE-BE02-0D7E530E1255}">
      <dsp:nvSpPr>
        <dsp:cNvPr id="0" name=""/>
        <dsp:cNvSpPr/>
      </dsp:nvSpPr>
      <dsp:spPr>
        <a:xfrm>
          <a:off x="4380929" y="1323613"/>
          <a:ext cx="996437" cy="99643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25C2A-DDCC-40CB-9970-501B26A55EFE}">
      <dsp:nvSpPr>
        <dsp:cNvPr id="0" name=""/>
        <dsp:cNvSpPr/>
      </dsp:nvSpPr>
      <dsp:spPr>
        <a:xfrm>
          <a:off x="5353310" y="1322368"/>
          <a:ext cx="2129721" cy="99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Imputation</a:t>
          </a:r>
          <a:endParaRPr lang="en-IN" sz="1600" kern="1200">
            <a:solidFill>
              <a:schemeClr val="accent6">
                <a:lumMod val="75000"/>
              </a:schemeClr>
            </a:solidFill>
          </a:endParaRPr>
        </a:p>
      </dsp:txBody>
      <dsp:txXfrm>
        <a:off x="5353310" y="1322368"/>
        <a:ext cx="2129721" cy="996437"/>
      </dsp:txXfrm>
    </dsp:sp>
    <dsp:sp modelId="{9DB4443E-3296-4DB7-ACFB-4795C9764E5B}">
      <dsp:nvSpPr>
        <dsp:cNvPr id="0" name=""/>
        <dsp:cNvSpPr/>
      </dsp:nvSpPr>
      <dsp:spPr>
        <a:xfrm>
          <a:off x="4527944" y="2772812"/>
          <a:ext cx="996437" cy="99643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446E1-1574-438F-8736-2A7291FE2E39}">
      <dsp:nvSpPr>
        <dsp:cNvPr id="0" name=""/>
        <dsp:cNvSpPr/>
      </dsp:nvSpPr>
      <dsp:spPr>
        <a:xfrm>
          <a:off x="5491835" y="2644736"/>
          <a:ext cx="1541663" cy="127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chemeClr val="accent6">
                  <a:lumMod val="75000"/>
                </a:schemeClr>
              </a:solidFill>
            </a:rPr>
            <a:t>By </a:t>
          </a:r>
          <a:r>
            <a:rPr lang="en-US" sz="1600" kern="1200"/>
            <a:t>Lemmatize or stem words</a:t>
          </a:r>
          <a:r>
            <a:rPr lang="en-US" sz="1600" kern="1200">
              <a:solidFill>
                <a:schemeClr val="accent6">
                  <a:lumMod val="75000"/>
                </a:schemeClr>
              </a:solidFill>
              <a:latin typeface="Posterama"/>
            </a:rPr>
            <a:t> , </a:t>
          </a:r>
          <a:r>
            <a:rPr lang="en-US" sz="1600" kern="1200"/>
            <a:t>Combine duplicate values</a:t>
          </a:r>
          <a:endParaRPr lang="en-IN" sz="1600" kern="1200">
            <a:solidFill>
              <a:schemeClr val="accent6">
                <a:lumMod val="75000"/>
              </a:schemeClr>
            </a:solidFill>
          </a:endParaRPr>
        </a:p>
      </dsp:txBody>
      <dsp:txXfrm>
        <a:off x="5491835" y="2644736"/>
        <a:ext cx="1541663" cy="1274204"/>
      </dsp:txXfrm>
    </dsp:sp>
    <dsp:sp modelId="{FA78BB50-8A5B-4C3C-93F8-EB73E9B3042C}">
      <dsp:nvSpPr>
        <dsp:cNvPr id="0" name=""/>
        <dsp:cNvSpPr/>
      </dsp:nvSpPr>
      <dsp:spPr>
        <a:xfrm>
          <a:off x="7400950" y="1333040"/>
          <a:ext cx="996437" cy="996437"/>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B9B87-59CD-49C6-AE71-E51DA5B8D040}">
      <dsp:nvSpPr>
        <dsp:cNvPr id="0" name=""/>
        <dsp:cNvSpPr/>
      </dsp:nvSpPr>
      <dsp:spPr>
        <a:xfrm>
          <a:off x="8435102" y="1321122"/>
          <a:ext cx="1494656" cy="99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Deletion</a:t>
          </a:r>
          <a:endParaRPr lang="en-IN" sz="1600" kern="1200">
            <a:solidFill>
              <a:schemeClr val="accent6">
                <a:lumMod val="75000"/>
              </a:schemeClr>
            </a:solidFill>
          </a:endParaRPr>
        </a:p>
      </dsp:txBody>
      <dsp:txXfrm>
        <a:off x="8435102" y="1321122"/>
        <a:ext cx="1494656" cy="996437"/>
      </dsp:txXfrm>
    </dsp:sp>
    <dsp:sp modelId="{ACD82761-2EEE-48FF-AFE3-B56FE6E2F624}">
      <dsp:nvSpPr>
        <dsp:cNvPr id="0" name=""/>
        <dsp:cNvSpPr/>
      </dsp:nvSpPr>
      <dsp:spPr>
        <a:xfrm>
          <a:off x="7438665" y="2633929"/>
          <a:ext cx="996437" cy="99643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62503-1A9E-4608-8DD4-1C5A8CDB2794}">
      <dsp:nvSpPr>
        <dsp:cNvPr id="0" name=""/>
        <dsp:cNvSpPr/>
      </dsp:nvSpPr>
      <dsp:spPr>
        <a:xfrm>
          <a:off x="8552553" y="2694403"/>
          <a:ext cx="1494656" cy="99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If the duplicate values are exact duplicates</a:t>
          </a:r>
          <a:endParaRPr lang="en-IN" sz="2000" kern="1200">
            <a:solidFill>
              <a:schemeClr val="accent6">
                <a:lumMod val="75000"/>
              </a:schemeClr>
            </a:solidFill>
          </a:endParaRPr>
        </a:p>
      </dsp:txBody>
      <dsp:txXfrm>
        <a:off x="8552553" y="2694403"/>
        <a:ext cx="1494656" cy="996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E312C-2D8A-4801-BDA5-517B595F3AD0}">
      <dsp:nvSpPr>
        <dsp:cNvPr id="0" name=""/>
        <dsp:cNvSpPr/>
      </dsp:nvSpPr>
      <dsp:spPr>
        <a:xfrm>
          <a:off x="0" y="115501"/>
          <a:ext cx="2227946" cy="13367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Text Preprocessing</a:t>
          </a:r>
          <a:endParaRPr lang="en-US" sz="2300" kern="1200"/>
        </a:p>
      </dsp:txBody>
      <dsp:txXfrm>
        <a:off x="39153" y="154654"/>
        <a:ext cx="2149640" cy="1258461"/>
      </dsp:txXfrm>
    </dsp:sp>
    <dsp:sp modelId="{D8EBDF00-EA72-4F68-B5A5-15DA5BC11A4D}">
      <dsp:nvSpPr>
        <dsp:cNvPr id="0" name=""/>
        <dsp:cNvSpPr/>
      </dsp:nvSpPr>
      <dsp:spPr>
        <a:xfrm rot="13444">
          <a:off x="2452013" y="513781"/>
          <a:ext cx="475028"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452014" y="624008"/>
        <a:ext cx="332520" cy="331518"/>
      </dsp:txXfrm>
    </dsp:sp>
    <dsp:sp modelId="{05D489B5-0983-4119-9542-5D325633EB10}">
      <dsp:nvSpPr>
        <dsp:cNvPr id="0" name=""/>
        <dsp:cNvSpPr/>
      </dsp:nvSpPr>
      <dsp:spPr>
        <a:xfrm>
          <a:off x="3124220" y="127719"/>
          <a:ext cx="2227946" cy="13367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Building</a:t>
          </a:r>
          <a:endParaRPr lang="en-US" sz="2300" kern="1200"/>
        </a:p>
      </dsp:txBody>
      <dsp:txXfrm>
        <a:off x="3163373" y="166872"/>
        <a:ext cx="2149640" cy="1258461"/>
      </dsp:txXfrm>
    </dsp:sp>
    <dsp:sp modelId="{0869328F-005E-4045-A83E-441D3BB7C2CA}">
      <dsp:nvSpPr>
        <dsp:cNvPr id="0" name=""/>
        <dsp:cNvSpPr/>
      </dsp:nvSpPr>
      <dsp:spPr>
        <a:xfrm>
          <a:off x="5574961"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574961" y="630344"/>
        <a:ext cx="330627" cy="331518"/>
      </dsp:txXfrm>
    </dsp:sp>
    <dsp:sp modelId="{056F5D26-EEBE-47A6-84DA-D59E251D5DC2}">
      <dsp:nvSpPr>
        <dsp:cNvPr id="0" name=""/>
        <dsp:cNvSpPr/>
      </dsp:nvSpPr>
      <dsp:spPr>
        <a:xfrm>
          <a:off x="6243345" y="127719"/>
          <a:ext cx="2227946" cy="13367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Evaluation</a:t>
          </a:r>
          <a:endParaRPr lang="en-US" sz="2300" kern="1200"/>
        </a:p>
      </dsp:txBody>
      <dsp:txXfrm>
        <a:off x="6282498" y="166872"/>
        <a:ext cx="2149640" cy="1258461"/>
      </dsp:txXfrm>
    </dsp:sp>
    <dsp:sp modelId="{2454044D-3358-4D2C-8EDB-D056CF32EA9D}">
      <dsp:nvSpPr>
        <dsp:cNvPr id="0" name=""/>
        <dsp:cNvSpPr/>
      </dsp:nvSpPr>
      <dsp:spPr>
        <a:xfrm>
          <a:off x="8694086"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8694086" y="630344"/>
        <a:ext cx="330627" cy="331518"/>
      </dsp:txXfrm>
    </dsp:sp>
    <dsp:sp modelId="{0F27BF78-C84B-4261-824A-A9DB719AC761}">
      <dsp:nvSpPr>
        <dsp:cNvPr id="0" name=""/>
        <dsp:cNvSpPr/>
      </dsp:nvSpPr>
      <dsp:spPr>
        <a:xfrm>
          <a:off x="9362470" y="127719"/>
          <a:ext cx="2227946" cy="13367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Posterama"/>
            </a:rPr>
            <a:t>Deployment</a:t>
          </a:r>
        </a:p>
      </dsp:txBody>
      <dsp:txXfrm>
        <a:off x="9401623" y="166872"/>
        <a:ext cx="2149640" cy="1258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3/9/2023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6144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3/9/2023</a:t>
            </a:fld>
            <a:endParaRPr lang="en-US"/>
          </a:p>
        </p:txBody>
      </p:sp>
      <p:sp>
        <p:nvSpPr>
          <p:cNvPr id="6" name="Footer Placeholder 5"/>
          <p:cNvSpPr>
            <a:spLocks noGrp="1"/>
          </p:cNvSpPr>
          <p:nvPr>
            <p:ph type="ftr" sz="quarter" idx="11"/>
          </p:nvPr>
        </p:nvSpPr>
        <p:spPr/>
        <p:txBody>
          <a:bodyPr/>
          <a:lstStyle/>
          <a:p>
            <a:r>
              <a:rPr lang="en-US"/>
              <a:t>Sample Footer Text</a:t>
            </a:r>
            <a:endParaRPr lang="en-US">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2948828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3/9/2023</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0014538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3/9/2023</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29214770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3/9/2023</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7495903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3/9/2023</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32250426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3/9/2023</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40022831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3/9/2023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64906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3/9/2023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453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3/9/2023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951856" y="5867131"/>
            <a:ext cx="551167" cy="365125"/>
          </a:xfrm>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3805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3/9/2023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6903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3/9/2023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3451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3/9/2023</a:t>
            </a:fld>
            <a:endParaRPr lang="en-US"/>
          </a:p>
        </p:txBody>
      </p:sp>
      <p:sp>
        <p:nvSpPr>
          <p:cNvPr id="8" name="Footer Placeholder 7"/>
          <p:cNvSpPr>
            <a:spLocks noGrp="1"/>
          </p:cNvSpPr>
          <p:nvPr>
            <p:ph type="ftr" sz="quarter" idx="11"/>
          </p:nvPr>
        </p:nvSpPr>
        <p:spPr/>
        <p:txBody>
          <a:bodyPr/>
          <a:lstStyle/>
          <a:p>
            <a:r>
              <a:rPr lang="en-US"/>
              <a:t>Sample Footer Text</a:t>
            </a:r>
            <a:endParaRPr lang="en-US">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39618912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3/9/2023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654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3/9/2023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320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3/9/2023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2283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3/9/2023</a:t>
            </a:fld>
            <a:endParaRPr lang="en-US"/>
          </a:p>
        </p:txBody>
      </p:sp>
      <p:sp>
        <p:nvSpPr>
          <p:cNvPr id="6" name="Footer Placeholder 5"/>
          <p:cNvSpPr>
            <a:spLocks noGrp="1"/>
          </p:cNvSpPr>
          <p:nvPr>
            <p:ph type="ftr" sz="quarter" idx="11"/>
          </p:nvPr>
        </p:nvSpPr>
        <p:spPr/>
        <p:txBody>
          <a:bodyPr/>
          <a:lstStyle/>
          <a:p>
            <a:r>
              <a:rPr lang="en-US"/>
              <a:t>Sample Footer Text</a:t>
            </a:r>
            <a:endParaRPr lang="en-US">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770580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3BAB95-8DA7-460B-B00A-7037C8394FB0}" type="datetime1">
              <a:rPr lang="en-US" smtClean="0"/>
              <a:pPr/>
              <a:t>3/9/2023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a:solidFill>
                <a:srgbClr val="FFFFFF"/>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A71338-8BA2-4C79-A6C5-5A8E30081D0C}" type="slidenum">
              <a:rPr lang="en-US" smtClean="0"/>
              <a:pPr/>
              <a:t>‹#›</a:t>
            </a:fld>
            <a:endParaRPr lang="en-US"/>
          </a:p>
        </p:txBody>
      </p:sp>
    </p:spTree>
    <p:extLst>
      <p:ext uri="{BB962C8B-B14F-4D97-AF65-F5344CB8AC3E}">
        <p14:creationId xmlns:p14="http://schemas.microsoft.com/office/powerpoint/2010/main" val="207716756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34ED9D-82DC-EB10-5933-52ADC3296A1F}"/>
              </a:ext>
            </a:extLst>
          </p:cNvPr>
          <p:cNvSpPr txBox="1"/>
          <p:nvPr/>
        </p:nvSpPr>
        <p:spPr>
          <a:xfrm>
            <a:off x="3222492" y="124675"/>
            <a:ext cx="5747015" cy="7048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a:lnSpc>
                <a:spcPct val="90000"/>
              </a:lnSpc>
              <a:spcBef>
                <a:spcPct val="0"/>
              </a:spcBef>
              <a:spcAft>
                <a:spcPts val="600"/>
              </a:spcAft>
            </a:pPr>
            <a:r>
              <a:rPr lang="en-US" sz="4400" b="1" u="sng" dirty="0">
                <a:solidFill>
                  <a:schemeClr val="tx2"/>
                </a:solidFill>
                <a:latin typeface="+mj-lt"/>
                <a:ea typeface="+mj-ea"/>
                <a:cs typeface="+mj-cs"/>
              </a:rPr>
              <a:t>SPAM/HAM Classification</a:t>
            </a:r>
          </a:p>
        </p:txBody>
      </p:sp>
      <p:sp>
        <p:nvSpPr>
          <p:cNvPr id="7" name="TextBox 2">
            <a:extLst>
              <a:ext uri="{FF2B5EF4-FFF2-40B4-BE49-F238E27FC236}">
                <a16:creationId xmlns:a16="http://schemas.microsoft.com/office/drawing/2014/main" id="{58B8D9EC-F5FC-B0F5-654C-9741CD71EA6E}"/>
              </a:ext>
            </a:extLst>
          </p:cNvPr>
          <p:cNvSpPr txBox="1"/>
          <p:nvPr/>
        </p:nvSpPr>
        <p:spPr>
          <a:xfrm>
            <a:off x="6382096" y="3554169"/>
            <a:ext cx="4768623" cy="269423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spcAft>
                <a:spcPts val="600"/>
              </a:spcAft>
              <a:buClr>
                <a:schemeClr val="bg1"/>
              </a:buClr>
              <a:buSzPct val="75000"/>
              <a:buFont typeface="+mj-lt"/>
              <a:buAutoNum type="arabicPeriod"/>
            </a:pPr>
            <a:endParaRPr lang="en-US" sz="1100" dirty="0">
              <a:solidFill>
                <a:schemeClr val="tx2"/>
              </a:solidFill>
            </a:endParaRPr>
          </a:p>
        </p:txBody>
      </p:sp>
      <p:sp>
        <p:nvSpPr>
          <p:cNvPr id="3" name="TextBox 2">
            <a:extLst>
              <a:ext uri="{FF2B5EF4-FFF2-40B4-BE49-F238E27FC236}">
                <a16:creationId xmlns:a16="http://schemas.microsoft.com/office/drawing/2014/main" id="{BACD9AB3-8B5F-33E4-5A33-91F414F7BF14}"/>
              </a:ext>
            </a:extLst>
          </p:cNvPr>
          <p:cNvSpPr txBox="1"/>
          <p:nvPr/>
        </p:nvSpPr>
        <p:spPr>
          <a:xfrm flipH="1">
            <a:off x="4372622" y="5767601"/>
            <a:ext cx="4865645" cy="523220"/>
          </a:xfrm>
          <a:prstGeom prst="rect">
            <a:avLst/>
          </a:prstGeom>
          <a:noFill/>
        </p:spPr>
        <p:txBody>
          <a:bodyPr wrap="square" rtlCol="0">
            <a:spAutoFit/>
          </a:bodyPr>
          <a:lstStyle/>
          <a:p>
            <a:r>
              <a:rPr lang="en-US" sz="2800" dirty="0">
                <a:solidFill>
                  <a:srgbClr val="FF0000"/>
                </a:solidFill>
              </a:rPr>
              <a:t>Project by Madan K</a:t>
            </a:r>
          </a:p>
        </p:txBody>
      </p:sp>
      <p:pic>
        <p:nvPicPr>
          <p:cNvPr id="1028" name="Picture 4" descr="How to build a Spam Classifier in python and sklearn">
            <a:extLst>
              <a:ext uri="{FF2B5EF4-FFF2-40B4-BE49-F238E27FC236}">
                <a16:creationId xmlns:a16="http://schemas.microsoft.com/office/drawing/2014/main" id="{5DBC305F-CAA8-D421-D15A-883AFAAA8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710" y="965842"/>
            <a:ext cx="8325343" cy="369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21160E5A-BF1B-9A90-7CD8-A0119C6DB8EA}"/>
              </a:ext>
            </a:extLst>
          </p:cNvPr>
          <p:cNvSpPr txBox="1"/>
          <p:nvPr/>
        </p:nvSpPr>
        <p:spPr>
          <a:xfrm>
            <a:off x="351864" y="5415866"/>
            <a:ext cx="10522323"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latin typeface="Söhne"/>
              </a:rPr>
              <a:t>After analyzing the text data, it was observed that certain words appeared more commonly than others. These included common </a:t>
            </a:r>
            <a:r>
              <a:rPr lang="en-US" dirty="0" err="1">
                <a:latin typeface="Söhne"/>
              </a:rPr>
              <a:t>stopwords</a:t>
            </a:r>
            <a:r>
              <a:rPr lang="en-US" dirty="0">
                <a:latin typeface="Söhne"/>
              </a:rPr>
              <a:t> like “to", “you", "a", "to", "and", "a", "for", "from", "is", "will", "on", and "by“ </a:t>
            </a:r>
            <a:r>
              <a:rPr lang="en-US" dirty="0" err="1">
                <a:latin typeface="Söhne"/>
              </a:rPr>
              <a:t>etc</a:t>
            </a:r>
            <a:r>
              <a:rPr lang="en-US" dirty="0">
                <a:latin typeface="Söhne"/>
              </a:rPr>
              <a:t>….</a:t>
            </a:r>
          </a:p>
        </p:txBody>
      </p:sp>
      <p:sp>
        <p:nvSpPr>
          <p:cNvPr id="7" name="TextBox 4">
            <a:extLst>
              <a:ext uri="{FF2B5EF4-FFF2-40B4-BE49-F238E27FC236}">
                <a16:creationId xmlns:a16="http://schemas.microsoft.com/office/drawing/2014/main" id="{03F562C9-F4A1-9275-0D68-D164BD65211A}"/>
              </a:ext>
            </a:extLst>
          </p:cNvPr>
          <p:cNvSpPr txBox="1"/>
          <p:nvPr/>
        </p:nvSpPr>
        <p:spPr>
          <a:xfrm>
            <a:off x="4565743" y="186906"/>
            <a:ext cx="2099095"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u="sng">
                <a:solidFill>
                  <a:srgbClr val="0070C0"/>
                </a:solidFill>
                <a:latin typeface="Helvetica Neue"/>
              </a:rPr>
              <a:t>Stop words</a:t>
            </a:r>
          </a:p>
        </p:txBody>
      </p:sp>
      <p:pic>
        <p:nvPicPr>
          <p:cNvPr id="4098" name="Picture 2">
            <a:extLst>
              <a:ext uri="{FF2B5EF4-FFF2-40B4-BE49-F238E27FC236}">
                <a16:creationId xmlns:a16="http://schemas.microsoft.com/office/drawing/2014/main" id="{F04A7FE5-59C1-E3D0-B588-F42551A04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38" y="743134"/>
            <a:ext cx="9667875" cy="430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70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1591869" y="867298"/>
            <a:ext cx="9210082" cy="5571602"/>
          </a:xfrm>
          <a:prstGeom prst="rect">
            <a:avLst/>
          </a:prstGeom>
        </p:spPr>
      </p:pic>
      <p:sp>
        <p:nvSpPr>
          <p:cNvPr id="2" name="TextBox 1">
            <a:extLst>
              <a:ext uri="{FF2B5EF4-FFF2-40B4-BE49-F238E27FC236}">
                <a16:creationId xmlns:a16="http://schemas.microsoft.com/office/drawing/2014/main" id="{4F361713-51DA-F416-4995-751D306FB9DF}"/>
              </a:ext>
            </a:extLst>
          </p:cNvPr>
          <p:cNvSpPr txBox="1"/>
          <p:nvPr/>
        </p:nvSpPr>
        <p:spPr>
          <a:xfrm>
            <a:off x="4628116" y="258543"/>
            <a:ext cx="392620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dirty="0">
                <a:solidFill>
                  <a:srgbClr val="0070C0"/>
                </a:solidFill>
                <a:latin typeface="Helvetica Neue"/>
              </a:rPr>
              <a:t>Analyzing on Ham words</a:t>
            </a:r>
          </a:p>
        </p:txBody>
      </p:sp>
      <p:pic>
        <p:nvPicPr>
          <p:cNvPr id="5122" name="Picture 2">
            <a:extLst>
              <a:ext uri="{FF2B5EF4-FFF2-40B4-BE49-F238E27FC236}">
                <a16:creationId xmlns:a16="http://schemas.microsoft.com/office/drawing/2014/main" id="{CA05BD2C-9251-12CE-AD8F-F39843EE9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599" y="1089189"/>
            <a:ext cx="9212400" cy="499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34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127259CD-AEC7-ACDE-A911-53E4BE88D748}"/>
              </a:ext>
            </a:extLst>
          </p:cNvPr>
          <p:cNvSpPr txBox="1"/>
          <p:nvPr/>
        </p:nvSpPr>
        <p:spPr>
          <a:xfrm flipH="1">
            <a:off x="8098630" y="601517"/>
            <a:ext cx="41678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öhne"/>
              </a:rPr>
              <a:t>The unigrams </a:t>
            </a:r>
            <a:r>
              <a:rPr lang="en-US" dirty="0" err="1">
                <a:latin typeface="Söhne"/>
              </a:rPr>
              <a:t>get,go,ok,got</a:t>
            </a:r>
            <a:r>
              <a:rPr lang="en-US" dirty="0">
                <a:latin typeface="Söhne"/>
              </a:rPr>
              <a:t> were found to be the most significant contributors in ham mails, based on analysis of the text data</a:t>
            </a:r>
            <a:endParaRPr lang="en-US" dirty="0"/>
          </a:p>
        </p:txBody>
      </p:sp>
      <p:sp>
        <p:nvSpPr>
          <p:cNvPr id="8" name="TextBox 5">
            <a:extLst>
              <a:ext uri="{FF2B5EF4-FFF2-40B4-BE49-F238E27FC236}">
                <a16:creationId xmlns:a16="http://schemas.microsoft.com/office/drawing/2014/main" id="{D4D846B9-7737-40C3-06BF-58DBBD88EE78}"/>
              </a:ext>
            </a:extLst>
          </p:cNvPr>
          <p:cNvSpPr txBox="1"/>
          <p:nvPr/>
        </p:nvSpPr>
        <p:spPr>
          <a:xfrm>
            <a:off x="8002178" y="4095754"/>
            <a:ext cx="3536230"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öhne"/>
              </a:rPr>
              <a:t>The most frequent bigrams in positive </a:t>
            </a:r>
            <a:r>
              <a:rPr lang="en-US" dirty="0" err="1">
                <a:latin typeface="Söhne"/>
              </a:rPr>
              <a:t>revews</a:t>
            </a:r>
            <a:r>
              <a:rPr lang="en-US" dirty="0">
                <a:latin typeface="Söhne"/>
              </a:rPr>
              <a:t> were found to </a:t>
            </a:r>
            <a:r>
              <a:rPr lang="en-US" dirty="0" err="1">
                <a:latin typeface="Söhne"/>
              </a:rPr>
              <a:t>be</a:t>
            </a:r>
            <a:r>
              <a:rPr kumimoji="0" lang="en-US" altLang="en-US" sz="1800" b="0" i="0" u="none" strike="noStrike" cap="none" normalizeH="0" baseline="0" dirty="0" err="1">
                <a:ln>
                  <a:noFill/>
                </a:ln>
                <a:solidFill>
                  <a:srgbClr val="000000"/>
                </a:solidFill>
                <a:effectLst/>
                <a:latin typeface="Courier New" panose="02070309020205020404" pitchFamily="49" charset="0"/>
              </a:rPr>
              <a:t>'ago</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cusoon</a:t>
            </a:r>
            <a:r>
              <a:rPr kumimoji="0" lang="en-US" altLang="en-US" sz="1800" b="0" i="0" u="none" strike="noStrike" cap="none" normalizeH="0" baseline="0" dirty="0">
                <a:ln>
                  <a:noFill/>
                </a:ln>
                <a:solidFill>
                  <a:srgbClr val="000000"/>
                </a:solidFill>
                <a:effectLst/>
                <a:latin typeface="Courier New" panose="02070309020205020404" pitchFamily="49" charset="0"/>
              </a:rPr>
              <a:t>', 'ah gee', 'ah </a:t>
            </a:r>
            <a:r>
              <a:rPr kumimoji="0" lang="en-US" altLang="en-US" sz="1800" b="0" i="0" u="none" strike="noStrike" cap="none" normalizeH="0" baseline="0" dirty="0" err="1">
                <a:ln>
                  <a:noFill/>
                </a:ln>
                <a:solidFill>
                  <a:srgbClr val="000000"/>
                </a:solidFill>
                <a:effectLst/>
                <a:latin typeface="Courier New" panose="02070309020205020404" pitchFamily="49" charset="0"/>
              </a:rPr>
              <a:t>sen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alaikkum</a:t>
            </a:r>
            <a:r>
              <a:rPr kumimoji="0" lang="en-US" altLang="en-US" sz="1800" b="0" i="0" u="none" strike="noStrike" cap="none" normalizeH="0" baseline="0" dirty="0">
                <a:ln>
                  <a:noFill/>
                </a:ln>
                <a:solidFill>
                  <a:srgbClr val="000000"/>
                </a:solidFill>
                <a:effectLst/>
                <a:latin typeface="Courier New" panose="02070309020205020404" pitchFamily="49" charset="0"/>
              </a:rPr>
              <a:t> pride', 'album quite'</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dirty="0">
                <a:latin typeface="Söhne"/>
              </a:rPr>
              <a:t> </a:t>
            </a:r>
            <a:endParaRPr lang="en-US" dirty="0"/>
          </a:p>
        </p:txBody>
      </p:sp>
      <p:sp>
        <p:nvSpPr>
          <p:cNvPr id="12" name="TextBox 7">
            <a:extLst>
              <a:ext uri="{FF2B5EF4-FFF2-40B4-BE49-F238E27FC236}">
                <a16:creationId xmlns:a16="http://schemas.microsoft.com/office/drawing/2014/main" id="{F001EF5B-2DB4-298B-760F-F2D91C33A9FF}"/>
              </a:ext>
            </a:extLst>
          </p:cNvPr>
          <p:cNvSpPr txBox="1"/>
          <p:nvPr/>
        </p:nvSpPr>
        <p:spPr>
          <a:xfrm>
            <a:off x="2852467" y="53795"/>
            <a:ext cx="2511641"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dirty="0">
                <a:solidFill>
                  <a:srgbClr val="0070C0"/>
                </a:solidFill>
                <a:latin typeface="Helvetica Neue"/>
              </a:rPr>
              <a:t>Unigram-ham reviews</a:t>
            </a:r>
          </a:p>
        </p:txBody>
      </p:sp>
      <p:sp>
        <p:nvSpPr>
          <p:cNvPr id="43" name="TextBox 8">
            <a:extLst>
              <a:ext uri="{FF2B5EF4-FFF2-40B4-BE49-F238E27FC236}">
                <a16:creationId xmlns:a16="http://schemas.microsoft.com/office/drawing/2014/main" id="{AA014955-9C8A-9A34-E15A-AD16BD70594D}"/>
              </a:ext>
            </a:extLst>
          </p:cNvPr>
          <p:cNvSpPr txBox="1"/>
          <p:nvPr/>
        </p:nvSpPr>
        <p:spPr>
          <a:xfrm>
            <a:off x="2920184" y="3290668"/>
            <a:ext cx="6096000"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dirty="0">
                <a:solidFill>
                  <a:srgbClr val="0070C0"/>
                </a:solidFill>
                <a:latin typeface="Helvetica Neue"/>
              </a:rPr>
              <a:t>Bigram-ham reviews</a:t>
            </a:r>
          </a:p>
        </p:txBody>
      </p:sp>
      <p:pic>
        <p:nvPicPr>
          <p:cNvPr id="6146" name="Picture 2">
            <a:extLst>
              <a:ext uri="{FF2B5EF4-FFF2-40B4-BE49-F238E27FC236}">
                <a16:creationId xmlns:a16="http://schemas.microsoft.com/office/drawing/2014/main" id="{9E47948C-B806-049B-1409-0058A7486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6" y="442127"/>
            <a:ext cx="7217522" cy="28485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9E2764F-9610-90A9-3A73-5EC3705BB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73" y="3855651"/>
            <a:ext cx="6192232" cy="284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9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FB6B76-C069-B219-E189-6A9FAA6F3234}"/>
              </a:ext>
            </a:extLst>
          </p:cNvPr>
          <p:cNvSpPr txBox="1"/>
          <p:nvPr/>
        </p:nvSpPr>
        <p:spPr>
          <a:xfrm>
            <a:off x="4303059" y="86816"/>
            <a:ext cx="4715774"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dirty="0" err="1">
                <a:solidFill>
                  <a:srgbClr val="0070C0"/>
                </a:solidFill>
                <a:latin typeface="Helvetica Neue"/>
              </a:rPr>
              <a:t>Analysing</a:t>
            </a:r>
            <a:r>
              <a:rPr lang="en-US" sz="2000" b="1" u="sng" dirty="0">
                <a:solidFill>
                  <a:srgbClr val="0070C0"/>
                </a:solidFill>
                <a:latin typeface="Helvetica Neue"/>
              </a:rPr>
              <a:t> on Spam Mails</a:t>
            </a:r>
          </a:p>
        </p:txBody>
      </p:sp>
      <p:pic>
        <p:nvPicPr>
          <p:cNvPr id="7170" name="Picture 2">
            <a:extLst>
              <a:ext uri="{FF2B5EF4-FFF2-40B4-BE49-F238E27FC236}">
                <a16:creationId xmlns:a16="http://schemas.microsoft.com/office/drawing/2014/main" id="{564A30AD-4F74-2399-60F1-71DD20F76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3" y="1008668"/>
            <a:ext cx="11060784" cy="542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6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2"/>
          <a:stretch>
            <a:fillRect/>
          </a:stretch>
        </p:blipFill>
        <p:spPr>
          <a:xfrm>
            <a:off x="10804999" y="191242"/>
            <a:ext cx="1190625" cy="419100"/>
          </a:xfrm>
          <a:prstGeom prst="rect">
            <a:avLst/>
          </a:prstGeom>
        </p:spPr>
      </p:pic>
      <p:sp>
        <p:nvSpPr>
          <p:cNvPr id="6" name="TextBox 3">
            <a:extLst>
              <a:ext uri="{FF2B5EF4-FFF2-40B4-BE49-F238E27FC236}">
                <a16:creationId xmlns:a16="http://schemas.microsoft.com/office/drawing/2014/main" id="{0E182B8E-63FA-A700-D8E0-C425E575A169}"/>
              </a:ext>
            </a:extLst>
          </p:cNvPr>
          <p:cNvSpPr txBox="1"/>
          <p:nvPr/>
        </p:nvSpPr>
        <p:spPr>
          <a:xfrm>
            <a:off x="7180730" y="1392159"/>
            <a:ext cx="488576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t>
            </a:r>
            <a:r>
              <a:rPr lang="en-US" err="1">
                <a:latin typeface="Söhne"/>
              </a:rPr>
              <a:t>operating’,”Finnish</a:t>
            </a:r>
            <a:r>
              <a:rPr lang="en-US">
                <a:latin typeface="Söhne"/>
              </a:rPr>
              <a:t>” and "net" were found to be the most significant contributors in Negative reviews, based on analysis of the text data</a:t>
            </a:r>
            <a:endParaRPr lang="en-US"/>
          </a:p>
        </p:txBody>
      </p:sp>
      <p:sp>
        <p:nvSpPr>
          <p:cNvPr id="7" name="TextBox 4">
            <a:extLst>
              <a:ext uri="{FF2B5EF4-FFF2-40B4-BE49-F238E27FC236}">
                <a16:creationId xmlns:a16="http://schemas.microsoft.com/office/drawing/2014/main" id="{B849B5BF-4E39-7085-D157-33DD1AD55004}"/>
              </a:ext>
            </a:extLst>
          </p:cNvPr>
          <p:cNvSpPr txBox="1"/>
          <p:nvPr/>
        </p:nvSpPr>
        <p:spPr>
          <a:xfrm>
            <a:off x="7180730" y="4652513"/>
            <a:ext cx="4589929" cy="7155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Negative reviews were found to be "year </a:t>
            </a:r>
            <a:r>
              <a:rPr lang="en-US" err="1">
                <a:latin typeface="Söhne"/>
              </a:rPr>
              <a:t>year</a:t>
            </a:r>
            <a:r>
              <a:rPr lang="en-US">
                <a:latin typeface="Söhne"/>
              </a:rPr>
              <a:t>", “</a:t>
            </a:r>
            <a:r>
              <a:rPr lang="en-US" err="1">
                <a:latin typeface="Söhne"/>
              </a:rPr>
              <a:t>layoffs”,”Coca</a:t>
            </a:r>
            <a:r>
              <a:rPr lang="en-US">
                <a:latin typeface="Söhne"/>
              </a:rPr>
              <a:t> cola”, "non recurring", "three month", "pre tax", and "six month“.</a:t>
            </a:r>
            <a:endParaRPr lang="en-US"/>
          </a:p>
        </p:txBody>
      </p:sp>
      <p:sp>
        <p:nvSpPr>
          <p:cNvPr id="8" name="TextBox 5">
            <a:extLst>
              <a:ext uri="{FF2B5EF4-FFF2-40B4-BE49-F238E27FC236}">
                <a16:creationId xmlns:a16="http://schemas.microsoft.com/office/drawing/2014/main" id="{1943CB94-263F-DB08-6322-E8B5DA42FF95}"/>
              </a:ext>
            </a:extLst>
          </p:cNvPr>
          <p:cNvSpPr txBox="1"/>
          <p:nvPr/>
        </p:nvSpPr>
        <p:spPr>
          <a:xfrm>
            <a:off x="2689412" y="71142"/>
            <a:ext cx="3522452"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dirty="0">
                <a:solidFill>
                  <a:srgbClr val="0070C0"/>
                </a:solidFill>
                <a:latin typeface="Helvetica Neue"/>
              </a:rPr>
              <a:t>Unigram-Negative reviews</a:t>
            </a:r>
          </a:p>
        </p:txBody>
      </p:sp>
      <p:sp>
        <p:nvSpPr>
          <p:cNvPr id="10" name="TextBox 6">
            <a:extLst>
              <a:ext uri="{FF2B5EF4-FFF2-40B4-BE49-F238E27FC236}">
                <a16:creationId xmlns:a16="http://schemas.microsoft.com/office/drawing/2014/main" id="{06360203-FA0D-CDB9-AEC9-5D3EC4210895}"/>
              </a:ext>
            </a:extLst>
          </p:cNvPr>
          <p:cNvSpPr txBox="1"/>
          <p:nvPr/>
        </p:nvSpPr>
        <p:spPr>
          <a:xfrm>
            <a:off x="2689412" y="3244334"/>
            <a:ext cx="3245224"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Bigram-Negative reviews</a:t>
            </a:r>
          </a:p>
        </p:txBody>
      </p:sp>
      <p:pic>
        <p:nvPicPr>
          <p:cNvPr id="8194" name="Picture 2">
            <a:extLst>
              <a:ext uri="{FF2B5EF4-FFF2-40B4-BE49-F238E27FC236}">
                <a16:creationId xmlns:a16="http://schemas.microsoft.com/office/drawing/2014/main" id="{39B2531B-D7B0-63B7-64FB-F8BBE3917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38" y="463353"/>
            <a:ext cx="6459992" cy="259672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E4EF809-04D3-F265-9642-FAC18DB5E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38" y="3864565"/>
            <a:ext cx="6459992" cy="259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32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2"/>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D2DB8063-1000-B7E1-7962-5E50382CB236}"/>
              </a:ext>
            </a:extLst>
          </p:cNvPr>
          <p:cNvPicPr>
            <a:picLocks noChangeAspect="1"/>
          </p:cNvPicPr>
          <p:nvPr/>
        </p:nvPicPr>
        <p:blipFill>
          <a:blip r:embed="rId3"/>
          <a:stretch>
            <a:fillRect/>
          </a:stretch>
        </p:blipFill>
        <p:spPr>
          <a:xfrm>
            <a:off x="805513" y="518142"/>
            <a:ext cx="10490016" cy="6106776"/>
          </a:xfrm>
          <a:prstGeom prst="rect">
            <a:avLst/>
          </a:prstGeom>
        </p:spPr>
      </p:pic>
      <p:sp>
        <p:nvSpPr>
          <p:cNvPr id="3" name="TextBox 2">
            <a:extLst>
              <a:ext uri="{FF2B5EF4-FFF2-40B4-BE49-F238E27FC236}">
                <a16:creationId xmlns:a16="http://schemas.microsoft.com/office/drawing/2014/main" id="{C60B4CA6-D14F-C45F-759C-2BC04AAE0AEB}"/>
              </a:ext>
            </a:extLst>
          </p:cNvPr>
          <p:cNvSpPr txBox="1"/>
          <p:nvPr/>
        </p:nvSpPr>
        <p:spPr>
          <a:xfrm>
            <a:off x="4168588" y="48416"/>
            <a:ext cx="6096000"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err="1">
                <a:solidFill>
                  <a:srgbClr val="0070C0"/>
                </a:solidFill>
                <a:latin typeface="Helvetica Neue"/>
              </a:rPr>
              <a:t>Analysing</a:t>
            </a:r>
            <a:r>
              <a:rPr lang="en-US" b="1" u="sng">
                <a:solidFill>
                  <a:srgbClr val="0070C0"/>
                </a:solidFill>
                <a:latin typeface="Helvetica Neue"/>
              </a:rPr>
              <a:t> on Neutral reviews</a:t>
            </a:r>
          </a:p>
        </p:txBody>
      </p:sp>
    </p:spTree>
    <p:extLst>
      <p:ext uri="{BB962C8B-B14F-4D97-AF65-F5344CB8AC3E}">
        <p14:creationId xmlns:p14="http://schemas.microsoft.com/office/powerpoint/2010/main" val="393922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9A93A-91D0-43CD-0353-8A2CE8226103}"/>
              </a:ext>
            </a:extLst>
          </p:cNvPr>
          <p:cNvSpPr txBox="1"/>
          <p:nvPr/>
        </p:nvSpPr>
        <p:spPr>
          <a:xfrm>
            <a:off x="2556801" y="145296"/>
            <a:ext cx="322272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Unigram-Neutral reviews</a:t>
            </a:r>
          </a:p>
        </p:txBody>
      </p:sp>
      <p:sp>
        <p:nvSpPr>
          <p:cNvPr id="6" name="TextBox 3">
            <a:extLst>
              <a:ext uri="{FF2B5EF4-FFF2-40B4-BE49-F238E27FC236}">
                <a16:creationId xmlns:a16="http://schemas.microsoft.com/office/drawing/2014/main" id="{ECA5E9BB-9215-6AA7-7D59-BF1A0F5E4681}"/>
              </a:ext>
            </a:extLst>
          </p:cNvPr>
          <p:cNvSpPr txBox="1"/>
          <p:nvPr/>
        </p:nvSpPr>
        <p:spPr>
          <a:xfrm>
            <a:off x="2599764" y="3429000"/>
            <a:ext cx="283284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Bigram-Neutral reviews</a:t>
            </a:r>
          </a:p>
        </p:txBody>
      </p:sp>
      <p:sp>
        <p:nvSpPr>
          <p:cNvPr id="7" name="TextBox 4">
            <a:extLst>
              <a:ext uri="{FF2B5EF4-FFF2-40B4-BE49-F238E27FC236}">
                <a16:creationId xmlns:a16="http://schemas.microsoft.com/office/drawing/2014/main" id="{B3EC358A-7B85-AF99-B1B1-3E2595E31006}"/>
              </a:ext>
            </a:extLst>
          </p:cNvPr>
          <p:cNvSpPr txBox="1"/>
          <p:nvPr/>
        </p:nvSpPr>
        <p:spPr>
          <a:xfrm>
            <a:off x="7260570" y="943817"/>
            <a:ext cx="449131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öhne"/>
              </a:rPr>
              <a:t>The unigrams “</a:t>
            </a:r>
            <a:r>
              <a:rPr lang="en-US" dirty="0" err="1">
                <a:latin typeface="Söhne"/>
              </a:rPr>
              <a:t>call”,”text”,”free</a:t>
            </a:r>
            <a:r>
              <a:rPr lang="en-US" dirty="0">
                <a:latin typeface="Söhne"/>
              </a:rPr>
              <a:t>” were found to be the most significant contributors in Neutral reviews, based on analysis of the text data</a:t>
            </a:r>
            <a:endParaRPr lang="en-US" dirty="0"/>
          </a:p>
        </p:txBody>
      </p:sp>
      <p:sp>
        <p:nvSpPr>
          <p:cNvPr id="8" name="TextBox 5">
            <a:extLst>
              <a:ext uri="{FF2B5EF4-FFF2-40B4-BE49-F238E27FC236}">
                <a16:creationId xmlns:a16="http://schemas.microsoft.com/office/drawing/2014/main" id="{F5BB41E0-AD09-EA94-28D6-AC3F5BBF4CDB}"/>
              </a:ext>
            </a:extLst>
          </p:cNvPr>
          <p:cNvSpPr txBox="1"/>
          <p:nvPr/>
        </p:nvSpPr>
        <p:spPr>
          <a:xfrm>
            <a:off x="7332287" y="4185843"/>
            <a:ext cx="417839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öhne"/>
              </a:rPr>
              <a:t>The most frequent bigrams in Negative reviews were found to </a:t>
            </a:r>
            <a:r>
              <a:rPr lang="en-US" dirty="0" err="1">
                <a:latin typeface="Söhne"/>
              </a:rPr>
              <a:t>be”co</a:t>
            </a:r>
            <a:r>
              <a:rPr lang="en-US" dirty="0">
                <a:latin typeface="Söhne"/>
              </a:rPr>
              <a:t> uk”,150p msg,10p min.</a:t>
            </a:r>
            <a:endParaRPr lang="en-US" dirty="0"/>
          </a:p>
        </p:txBody>
      </p:sp>
      <p:pic>
        <p:nvPicPr>
          <p:cNvPr id="9218" name="Picture 2">
            <a:extLst>
              <a:ext uri="{FF2B5EF4-FFF2-40B4-BE49-F238E27FC236}">
                <a16:creationId xmlns:a16="http://schemas.microsoft.com/office/drawing/2014/main" id="{C8FDA204-2042-276B-18AE-065EC0008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53" y="464588"/>
            <a:ext cx="6597585" cy="280511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0EC3025-0718-0347-46CA-58D2BFA18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53" y="4028274"/>
            <a:ext cx="6597585" cy="268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7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A2F71-1710-98DF-20E5-099E6A998CF8}"/>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10" name="TextBox 9">
            <a:extLst>
              <a:ext uri="{FF2B5EF4-FFF2-40B4-BE49-F238E27FC236}">
                <a16:creationId xmlns:a16="http://schemas.microsoft.com/office/drawing/2014/main" id="{27B1D1B1-4CEA-436F-7620-CE88FBC45B03}"/>
              </a:ext>
            </a:extLst>
          </p:cNvPr>
          <p:cNvSpPr txBox="1"/>
          <p:nvPr/>
        </p:nvSpPr>
        <p:spPr>
          <a:xfrm>
            <a:off x="1152895" y="1528947"/>
            <a:ext cx="823850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ea typeface="+mn-lt"/>
                <a:cs typeface="+mn-lt"/>
              </a:rPr>
              <a:t>Convert all text to lowercase to ensure consistency and avoid confusion caused by case sensitivity. </a:t>
            </a:r>
          </a:p>
          <a:p>
            <a:pPr marL="285750" indent="-285750">
              <a:buFont typeface="Arial" panose="020B0604020202020204" pitchFamily="34" charset="0"/>
              <a:buChar char="•"/>
            </a:pPr>
            <a:r>
              <a:rPr lang="en-US" dirty="0">
                <a:ea typeface="+mn-lt"/>
                <a:cs typeface="+mn-lt"/>
              </a:rPr>
              <a:t>Remove stop words, such as "the," "and," "or," which are commonly occurring words that don't add much meaning to the text.</a:t>
            </a:r>
          </a:p>
          <a:p>
            <a:pPr marL="285750" indent="-285750">
              <a:buFont typeface="Arial" panose="020B0604020202020204" pitchFamily="34" charset="0"/>
              <a:buChar char="•"/>
            </a:pPr>
            <a:r>
              <a:rPr lang="en-US" dirty="0">
                <a:ea typeface="+mn-lt"/>
                <a:cs typeface="+mn-lt"/>
              </a:rPr>
              <a:t> Stemming or lemmatization to reduce the words to their root form and improve the efficiency of the analysis. </a:t>
            </a:r>
          </a:p>
          <a:p>
            <a:pPr marL="285750" indent="-285750">
              <a:buFont typeface="Arial" panose="020B0604020202020204" pitchFamily="34" charset="0"/>
              <a:buChar char="•"/>
            </a:pPr>
            <a:r>
              <a:rPr lang="en-US" dirty="0">
                <a:ea typeface="+mn-lt"/>
                <a:cs typeface="+mn-lt"/>
              </a:rPr>
              <a:t>Remove special characters, punctuation, and numbers to simplify the text and avoid confusion caused by irrelevant data. </a:t>
            </a:r>
          </a:p>
          <a:p>
            <a:pPr marL="285750" indent="-285750">
              <a:buFont typeface="Arial" panose="020B0604020202020204" pitchFamily="34" charset="0"/>
              <a:buChar char="•"/>
            </a:pPr>
            <a:r>
              <a:rPr lang="en-US" dirty="0">
                <a:ea typeface="+mn-lt"/>
                <a:cs typeface="+mn-lt"/>
              </a:rPr>
              <a:t>Tokenize the text into individual words or phrases to analyze them effectively.</a:t>
            </a:r>
          </a:p>
        </p:txBody>
      </p:sp>
    </p:spTree>
    <p:extLst>
      <p:ext uri="{BB962C8B-B14F-4D97-AF65-F5344CB8AC3E}">
        <p14:creationId xmlns:p14="http://schemas.microsoft.com/office/powerpoint/2010/main" val="419700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B1EAE77-2E8B-8585-1BE7-B45E68B41C80}"/>
              </a:ext>
            </a:extLst>
          </p:cNvPr>
          <p:cNvPicPr>
            <a:picLocks noChangeAspect="1"/>
          </p:cNvPicPr>
          <p:nvPr/>
        </p:nvPicPr>
        <p:blipFill>
          <a:blip r:embed="rId2"/>
          <a:stretch>
            <a:fillRect/>
          </a:stretch>
        </p:blipFill>
        <p:spPr>
          <a:xfrm>
            <a:off x="436459" y="717859"/>
            <a:ext cx="7519763" cy="3226741"/>
          </a:xfrm>
          <a:prstGeom prst="rect">
            <a:avLst/>
          </a:prstGeom>
        </p:spPr>
      </p:pic>
      <p:sp>
        <p:nvSpPr>
          <p:cNvPr id="7" name="TextBox 6">
            <a:extLst>
              <a:ext uri="{FF2B5EF4-FFF2-40B4-BE49-F238E27FC236}">
                <a16:creationId xmlns:a16="http://schemas.microsoft.com/office/drawing/2014/main" id="{F7393EFF-D72A-F3FF-2B42-052DDA58244B}"/>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8" name="TextBox 7">
            <a:extLst>
              <a:ext uri="{FF2B5EF4-FFF2-40B4-BE49-F238E27FC236}">
                <a16:creationId xmlns:a16="http://schemas.microsoft.com/office/drawing/2014/main" id="{7AA372CC-A8B2-851C-05C3-6B43487991CB}"/>
              </a:ext>
            </a:extLst>
          </p:cNvPr>
          <p:cNvSpPr txBox="1"/>
          <p:nvPr/>
        </p:nvSpPr>
        <p:spPr>
          <a:xfrm>
            <a:off x="370115" y="4100946"/>
            <a:ext cx="7226135" cy="2746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Transforming Text into Data Structures:</a:t>
            </a:r>
          </a:p>
          <a:p>
            <a:r>
              <a:rPr lang="en-US" b="1" u="sng" dirty="0">
                <a:cs typeface="Arial"/>
              </a:rPr>
              <a:t>Tokenization:</a:t>
            </a:r>
            <a:r>
              <a:rPr lang="en-US" b="1" dirty="0">
                <a:cs typeface="Arial"/>
              </a:rPr>
              <a:t> </a:t>
            </a:r>
            <a:r>
              <a:rPr lang="en-US" sz="1600" dirty="0">
                <a:cs typeface="Arial"/>
              </a:rPr>
              <a:t>It is One of the Fundamental Things to do in Any Text-Preprocessing Activity. It Breaks the Documents or Sentences into Chunks called Tokens. Each Token Carries a semantic meaning Associated with it.</a:t>
            </a:r>
          </a:p>
          <a:p>
            <a:r>
              <a:rPr lang="en-US" sz="1600" b="1" dirty="0">
                <a:cs typeface="Arial"/>
              </a:rPr>
              <a:t>{converting byte to byte}</a:t>
            </a:r>
            <a:endParaRPr lang="en-US" sz="1600" b="1">
              <a:cs typeface="Arial"/>
            </a:endParaRPr>
          </a:p>
          <a:p>
            <a:endParaRPr lang="en-US" sz="1600" b="1" u="sng" dirty="0">
              <a:cs typeface="Arial"/>
            </a:endParaRPr>
          </a:p>
          <a:p>
            <a:r>
              <a:rPr lang="en-US" sz="1600" b="1" u="sng" dirty="0">
                <a:cs typeface="Arial"/>
              </a:rPr>
              <a:t>Example:</a:t>
            </a:r>
            <a:r>
              <a:rPr lang="en-US" sz="1600" b="1" dirty="0">
                <a:cs typeface="Arial"/>
              </a:rPr>
              <a:t> </a:t>
            </a:r>
            <a:r>
              <a:rPr lang="en-US" sz="1600" u="sng" dirty="0">
                <a:cs typeface="Arial"/>
              </a:rPr>
              <a:t>The</a:t>
            </a:r>
            <a:r>
              <a:rPr lang="en-US" sz="1600" dirty="0">
                <a:cs typeface="Arial"/>
              </a:rPr>
              <a:t> capital </a:t>
            </a:r>
            <a:r>
              <a:rPr lang="en-US" sz="1600" u="sng" dirty="0">
                <a:cs typeface="Arial"/>
              </a:rPr>
              <a:t>of</a:t>
            </a:r>
            <a:r>
              <a:rPr lang="en-US" sz="1600" dirty="0">
                <a:cs typeface="Arial"/>
              </a:rPr>
              <a:t> China </a:t>
            </a:r>
            <a:r>
              <a:rPr lang="en-US" sz="1600" u="sng" dirty="0">
                <a:cs typeface="Arial"/>
              </a:rPr>
              <a:t>is</a:t>
            </a:r>
            <a:r>
              <a:rPr lang="en-US" sz="1600" dirty="0">
                <a:cs typeface="Arial"/>
              </a:rPr>
              <a:t> Beijing</a:t>
            </a:r>
          </a:p>
          <a:p>
            <a:endParaRPr lang="en-US" sz="1600" dirty="0">
              <a:cs typeface="Arial"/>
            </a:endParaRPr>
          </a:p>
          <a:p>
            <a:r>
              <a:rPr lang="en-US" sz="1600" b="1" dirty="0">
                <a:cs typeface="Arial"/>
              </a:rPr>
              <a:t>Tokens : capital China Beijing</a:t>
            </a:r>
          </a:p>
          <a:p>
            <a:r>
              <a:rPr lang="en-US" sz="1600" b="1" dirty="0">
                <a:cs typeface="Arial"/>
              </a:rPr>
              <a:t>Grammatical Words : Stops words { The, of , is } </a:t>
            </a:r>
            <a:endParaRPr lang="en-US" sz="1600" dirty="0">
              <a:cs typeface="Arial"/>
            </a:endParaRPr>
          </a:p>
          <a:p>
            <a:endParaRPr lang="en-US" sz="1600" dirty="0">
              <a:cs typeface="Arial"/>
            </a:endParaRPr>
          </a:p>
          <a:p>
            <a:endParaRPr lang="en-US" sz="1600" dirty="0">
              <a:cs typeface="Arial"/>
            </a:endParaRPr>
          </a:p>
          <a:p>
            <a:endParaRPr lang="en-US" b="1" dirty="0">
              <a:cs typeface="Arial"/>
            </a:endParaRPr>
          </a:p>
          <a:p>
            <a:endParaRPr lang="en-US" b="1" u="sng" dirty="0">
              <a:cs typeface="Arial"/>
            </a:endParaRPr>
          </a:p>
        </p:txBody>
      </p:sp>
    </p:spTree>
    <p:extLst>
      <p:ext uri="{BB962C8B-B14F-4D97-AF65-F5344CB8AC3E}">
        <p14:creationId xmlns:p14="http://schemas.microsoft.com/office/powerpoint/2010/main" val="9822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8972F-AE89-EB67-C53F-0E10006C1758}"/>
              </a:ext>
            </a:extLst>
          </p:cNvPr>
          <p:cNvSpPr txBox="1"/>
          <p:nvPr/>
        </p:nvSpPr>
        <p:spPr>
          <a:xfrm>
            <a:off x="494805" y="1145474"/>
            <a:ext cx="1121228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Processing</a:t>
            </a:r>
          </a:p>
          <a:p>
            <a:pPr marL="285750" indent="-285750">
              <a:buFont typeface="Arial"/>
              <a:buChar char="•"/>
            </a:pPr>
            <a:r>
              <a:rPr lang="en-US" b="1" dirty="0"/>
              <a:t>Normalization</a:t>
            </a:r>
          </a:p>
          <a:p>
            <a:pPr marL="285750" indent="-285750">
              <a:buFont typeface="Courier New"/>
              <a:buChar char="o"/>
            </a:pPr>
            <a:r>
              <a:rPr lang="en-US" dirty="0"/>
              <a:t>Makes the Data Standardized</a:t>
            </a:r>
          </a:p>
          <a:p>
            <a:pPr marL="285750" indent="-285750">
              <a:buFont typeface="Courier New"/>
              <a:buChar char="o"/>
            </a:pPr>
            <a:r>
              <a:rPr lang="en-US" dirty="0"/>
              <a:t>Makes Everything in Small [Lower Case]</a:t>
            </a:r>
          </a:p>
          <a:p>
            <a:pPr marL="285750" indent="-285750">
              <a:buFont typeface="Courier New"/>
              <a:buChar char="o"/>
            </a:pPr>
            <a:r>
              <a:rPr lang="en-US" dirty="0"/>
              <a:t>Remove Punctuation Marks</a:t>
            </a:r>
          </a:p>
          <a:p>
            <a:pPr marL="285750" indent="-285750">
              <a:buFont typeface="Courier New"/>
              <a:buChar char="o"/>
            </a:pPr>
            <a:endParaRPr lang="en-US" dirty="0"/>
          </a:p>
          <a:p>
            <a:pPr marL="285750" indent="-285750">
              <a:buFont typeface="Arial"/>
              <a:buChar char="•"/>
            </a:pPr>
            <a:r>
              <a:rPr lang="en-US" b="1" dirty="0"/>
              <a:t>Removing Low and High Frequency Words</a:t>
            </a:r>
          </a:p>
          <a:p>
            <a:pPr marL="285750" indent="-285750">
              <a:buFont typeface="Courier New"/>
              <a:buChar char="o"/>
            </a:pPr>
            <a:r>
              <a:rPr lang="en-US" dirty="0"/>
              <a:t>Low Frequency – outliners</a:t>
            </a:r>
          </a:p>
          <a:p>
            <a:pPr marL="285750" indent="-285750">
              <a:buFont typeface="Courier New"/>
              <a:buChar char="o"/>
            </a:pPr>
            <a:r>
              <a:rPr lang="en-US" dirty="0"/>
              <a:t>High Frequency – Obvious Words</a:t>
            </a:r>
          </a:p>
          <a:p>
            <a:pPr marL="285750" indent="-285750">
              <a:buFont typeface="Courier New"/>
              <a:buChar char="o"/>
            </a:pPr>
            <a:endParaRPr lang="en-US" dirty="0"/>
          </a:p>
          <a:p>
            <a:pPr marL="285750" indent="-285750">
              <a:buFont typeface="Arial"/>
              <a:buChar char="•"/>
            </a:pPr>
            <a:r>
              <a:rPr lang="en-US" b="1" dirty="0"/>
              <a:t>Removing So Called Stop-Words</a:t>
            </a:r>
            <a:endParaRPr lang="en-US" dirty="0"/>
          </a:p>
          <a:p>
            <a:pPr marL="285750" indent="-285750">
              <a:buFont typeface="Courier New"/>
              <a:buChar char="o"/>
            </a:pPr>
            <a:r>
              <a:rPr lang="en-US" dirty="0"/>
              <a:t>Grammatical Words</a:t>
            </a:r>
          </a:p>
          <a:p>
            <a:pPr marL="285750" indent="-285750">
              <a:buFont typeface="Courier New"/>
              <a:buChar char="o"/>
            </a:pPr>
            <a:r>
              <a:rPr lang="en-US" dirty="0"/>
              <a:t>Location </a:t>
            </a:r>
            <a:r>
              <a:rPr lang="en-US" dirty="0" err="1"/>
              <a:t>stopwords</a:t>
            </a:r>
            <a:endParaRPr lang="en-US" dirty="0"/>
          </a:p>
          <a:p>
            <a:pPr marL="285750" indent="-285750">
              <a:buFont typeface="Courier New"/>
              <a:buChar char="o"/>
            </a:pPr>
            <a:r>
              <a:rPr lang="en-US" dirty="0"/>
              <a:t>Time </a:t>
            </a:r>
            <a:r>
              <a:rPr lang="en-US" dirty="0" err="1"/>
              <a:t>stopwords</a:t>
            </a:r>
            <a:endParaRPr lang="en-US" dirty="0"/>
          </a:p>
          <a:p>
            <a:pPr marL="285750" indent="-285750">
              <a:buFont typeface="Courier New"/>
              <a:buChar char="o"/>
            </a:pPr>
            <a:endParaRPr lang="en-US" dirty="0"/>
          </a:p>
          <a:p>
            <a:pPr marL="285750" indent="-285750">
              <a:buFont typeface="Arial"/>
              <a:buChar char="•"/>
            </a:pPr>
            <a:r>
              <a:rPr lang="en-US" b="1" dirty="0"/>
              <a:t>Reducing Words to Their Root Form Through Stemming or Lemmatization.</a:t>
            </a:r>
          </a:p>
          <a:p>
            <a:pPr marL="285750" indent="-285750">
              <a:buFont typeface="Courier New"/>
              <a:buChar char="o"/>
            </a:pPr>
            <a:r>
              <a:rPr lang="en-US" dirty="0"/>
              <a:t>Stemming : Reduces the words to its root form</a:t>
            </a:r>
            <a:r>
              <a:rPr lang="en-US" b="1" dirty="0"/>
              <a:t>[Removes last 2 – 3 words]</a:t>
            </a:r>
          </a:p>
          <a:p>
            <a:pPr marL="285750" indent="-285750">
              <a:buFont typeface="Courier New"/>
              <a:buChar char="o"/>
            </a:pPr>
            <a:r>
              <a:rPr lang="en-US" dirty="0"/>
              <a:t>Lemmatization</a:t>
            </a:r>
            <a:r>
              <a:rPr lang="en-US" b="1" dirty="0"/>
              <a:t>(Real life)</a:t>
            </a:r>
            <a:r>
              <a:rPr lang="en-US" dirty="0"/>
              <a:t> : It has a dictionary, it also reduce to its root word </a:t>
            </a:r>
            <a:r>
              <a:rPr lang="en-US" b="1" dirty="0"/>
              <a:t>[Without Removing Last Letters]</a:t>
            </a:r>
            <a:r>
              <a:rPr lang="en-US" dirty="0"/>
              <a:t> </a:t>
            </a:r>
          </a:p>
        </p:txBody>
      </p:sp>
      <p:sp>
        <p:nvSpPr>
          <p:cNvPr id="6" name="TextBox 5">
            <a:extLst>
              <a:ext uri="{FF2B5EF4-FFF2-40B4-BE49-F238E27FC236}">
                <a16:creationId xmlns:a16="http://schemas.microsoft.com/office/drawing/2014/main" id="{4B9A73EA-B1F5-8489-5799-294986CCEBE6}"/>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Tree>
    <p:extLst>
      <p:ext uri="{BB962C8B-B14F-4D97-AF65-F5344CB8AC3E}">
        <p14:creationId xmlns:p14="http://schemas.microsoft.com/office/powerpoint/2010/main" val="299166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oogle Shape;339;p2">
            <a:extLst>
              <a:ext uri="{FF2B5EF4-FFF2-40B4-BE49-F238E27FC236}">
                <a16:creationId xmlns:a16="http://schemas.microsoft.com/office/drawing/2014/main" id="{D1D2312C-E228-E54F-20FC-3B30EDE892B6}"/>
              </a:ext>
            </a:extLst>
          </p:cNvPr>
          <p:cNvSpPr txBox="1"/>
          <p:nvPr/>
        </p:nvSpPr>
        <p:spPr>
          <a:xfrm>
            <a:off x="3227011" y="1698008"/>
            <a:ext cx="350712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latin typeface="Eras Medium ITC" panose="020B0602030504020804" pitchFamily="34" charset="0"/>
                <a:ea typeface="Arial"/>
                <a:cs typeface="Arial"/>
                <a:sym typeface="Arial"/>
              </a:rPr>
              <a:t>Business Problem:</a:t>
            </a:r>
            <a:endParaRPr sz="1400" dirty="0">
              <a:solidFill>
                <a:srgbClr val="000000"/>
              </a:solidFill>
              <a:latin typeface="Eras Medium ITC" panose="020B0602030504020804" pitchFamily="34" charset="0"/>
              <a:ea typeface="Arial"/>
              <a:cs typeface="Arial"/>
              <a:sym typeface="Arial"/>
            </a:endParaRPr>
          </a:p>
        </p:txBody>
      </p:sp>
      <p:sp>
        <p:nvSpPr>
          <p:cNvPr id="10" name="TextBox 1">
            <a:extLst>
              <a:ext uri="{FF2B5EF4-FFF2-40B4-BE49-F238E27FC236}">
                <a16:creationId xmlns:a16="http://schemas.microsoft.com/office/drawing/2014/main" id="{B8F0AEC2-A835-A52B-EC87-279D36B6AD4F}"/>
              </a:ext>
            </a:extLst>
          </p:cNvPr>
          <p:cNvSpPr txBox="1"/>
          <p:nvPr/>
        </p:nvSpPr>
        <p:spPr>
          <a:xfrm>
            <a:off x="3227011" y="2186431"/>
            <a:ext cx="8035089" cy="193899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i="1" dirty="0">
                <a:solidFill>
                  <a:schemeClr val="accent1">
                    <a:lumMod val="75000"/>
                  </a:schemeClr>
                </a:solidFill>
                <a:latin typeface="Eras Medium ITC"/>
              </a:rPr>
              <a:t>Ham spam classification is a process of categorizing emails into two categories - ham (legitimate emails) and spam (unsolicited emails). Ham spam classification is essential in preventing spam emails from cluttering user's inboxes, causing inconvenience and wasting time.</a:t>
            </a:r>
            <a:endParaRPr lang="en-US" sz="2400" b="1" i="1" dirty="0">
              <a:solidFill>
                <a:schemeClr val="accent1">
                  <a:lumMod val="75000"/>
                </a:schemeClr>
              </a:solidFill>
              <a:latin typeface="Eras Medium ITC" panose="020B0602030504020804" pitchFamily="34" charset="0"/>
            </a:endParaRPr>
          </a:p>
        </p:txBody>
      </p:sp>
    </p:spTree>
    <p:extLst>
      <p:ext uri="{BB962C8B-B14F-4D97-AF65-F5344CB8AC3E}">
        <p14:creationId xmlns:p14="http://schemas.microsoft.com/office/powerpoint/2010/main" val="82855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CE6D45-56F0-2F24-7FF6-B5C1DFE74E06}"/>
              </a:ext>
            </a:extLst>
          </p:cNvPr>
          <p:cNvSpPr txBox="1"/>
          <p:nvPr/>
        </p:nvSpPr>
        <p:spPr>
          <a:xfrm>
            <a:off x="2256312" y="173181"/>
            <a:ext cx="7862452"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Term Frequency – Inverse Documents Frequency </a:t>
            </a:r>
          </a:p>
        </p:txBody>
      </p:sp>
      <p:sp>
        <p:nvSpPr>
          <p:cNvPr id="3" name="TextBox 2">
            <a:extLst>
              <a:ext uri="{FF2B5EF4-FFF2-40B4-BE49-F238E27FC236}">
                <a16:creationId xmlns:a16="http://schemas.microsoft.com/office/drawing/2014/main" id="{97B74420-1D3A-98A1-B9F4-77EFF3420984}"/>
              </a:ext>
            </a:extLst>
          </p:cNvPr>
          <p:cNvSpPr txBox="1"/>
          <p:nvPr/>
        </p:nvSpPr>
        <p:spPr>
          <a:xfrm>
            <a:off x="1098467" y="1291440"/>
            <a:ext cx="881742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TF – IDF Approach Follows a weights Scheme Based on the High/Low Frequency of Words for in a Text Corpus.</a:t>
            </a:r>
            <a:r>
              <a:rPr lang="en-IN" dirty="0">
                <a:solidFill>
                  <a:schemeClr val="dk1"/>
                </a:solidFill>
                <a:latin typeface="Avenir Next LT Pro"/>
              </a:rPr>
              <a:t>TF-IDF is also an occurrence-based method for vectorizing text and extracting features out of it. It is a composite of two terms, which are described as follows</a:t>
            </a:r>
            <a:endParaRPr lang="en-US">
              <a:solidFill>
                <a:schemeClr val="dk1"/>
              </a:solidFill>
              <a:latin typeface="Avenir Next LT Pro"/>
              <a:ea typeface="+mn-lt"/>
              <a:cs typeface="+mn-lt"/>
            </a:endParaRPr>
          </a:p>
          <a:p>
            <a:endParaRPr lang="en-US" dirty="0"/>
          </a:p>
        </p:txBody>
      </p:sp>
      <p:pic>
        <p:nvPicPr>
          <p:cNvPr id="6" name="Picture 6">
            <a:extLst>
              <a:ext uri="{FF2B5EF4-FFF2-40B4-BE49-F238E27FC236}">
                <a16:creationId xmlns:a16="http://schemas.microsoft.com/office/drawing/2014/main" id="{79F07E5C-ED6D-587A-44B1-944DFBBB1022}"/>
              </a:ext>
            </a:extLst>
          </p:cNvPr>
          <p:cNvPicPr>
            <a:picLocks noChangeAspect="1"/>
          </p:cNvPicPr>
          <p:nvPr/>
        </p:nvPicPr>
        <p:blipFill>
          <a:blip r:embed="rId2"/>
          <a:stretch>
            <a:fillRect/>
          </a:stretch>
        </p:blipFill>
        <p:spPr>
          <a:xfrm>
            <a:off x="1221180" y="3164455"/>
            <a:ext cx="4722420" cy="697324"/>
          </a:xfrm>
          <a:prstGeom prst="rect">
            <a:avLst/>
          </a:prstGeom>
        </p:spPr>
      </p:pic>
      <p:pic>
        <p:nvPicPr>
          <p:cNvPr id="7" name="Picture 7">
            <a:extLst>
              <a:ext uri="{FF2B5EF4-FFF2-40B4-BE49-F238E27FC236}">
                <a16:creationId xmlns:a16="http://schemas.microsoft.com/office/drawing/2014/main" id="{BAF790B1-9891-3BE8-49F3-D335AEBAEBCE}"/>
              </a:ext>
            </a:extLst>
          </p:cNvPr>
          <p:cNvPicPr>
            <a:picLocks noChangeAspect="1"/>
          </p:cNvPicPr>
          <p:nvPr/>
        </p:nvPicPr>
        <p:blipFill>
          <a:blip r:embed="rId3"/>
          <a:stretch>
            <a:fillRect/>
          </a:stretch>
        </p:blipFill>
        <p:spPr>
          <a:xfrm>
            <a:off x="6456219" y="3117744"/>
            <a:ext cx="4722419" cy="741264"/>
          </a:xfrm>
          <a:prstGeom prst="rect">
            <a:avLst/>
          </a:prstGeom>
        </p:spPr>
      </p:pic>
      <p:pic>
        <p:nvPicPr>
          <p:cNvPr id="8" name="Picture 9">
            <a:extLst>
              <a:ext uri="{FF2B5EF4-FFF2-40B4-BE49-F238E27FC236}">
                <a16:creationId xmlns:a16="http://schemas.microsoft.com/office/drawing/2014/main" id="{F98D09DA-BE31-737A-9E18-ED291233B21B}"/>
              </a:ext>
            </a:extLst>
          </p:cNvPr>
          <p:cNvPicPr>
            <a:picLocks noChangeAspect="1"/>
          </p:cNvPicPr>
          <p:nvPr/>
        </p:nvPicPr>
        <p:blipFill>
          <a:blip r:embed="rId4"/>
          <a:stretch>
            <a:fillRect/>
          </a:stretch>
        </p:blipFill>
        <p:spPr>
          <a:xfrm>
            <a:off x="3986954" y="4655437"/>
            <a:ext cx="3792558" cy="308139"/>
          </a:xfrm>
          <a:prstGeom prst="rect">
            <a:avLst/>
          </a:prstGeom>
        </p:spPr>
      </p:pic>
    </p:spTree>
    <p:extLst>
      <p:ext uri="{BB962C8B-B14F-4D97-AF65-F5344CB8AC3E}">
        <p14:creationId xmlns:p14="http://schemas.microsoft.com/office/powerpoint/2010/main" val="281346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EF2D53-64F7-458A-5ACC-908A23385A6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b="1">
                <a:solidFill>
                  <a:schemeClr val="tx2">
                    <a:alpha val="80000"/>
                  </a:schemeClr>
                </a:solidFill>
                <a:latin typeface="+mj-lt"/>
                <a:ea typeface="+mj-ea"/>
                <a:cs typeface="+mj-cs"/>
              </a:rPr>
              <a:t>Term Frequency – Inverse Documents Frequency </a:t>
            </a:r>
          </a:p>
        </p:txBody>
      </p:sp>
      <p:pic>
        <p:nvPicPr>
          <p:cNvPr id="2" name="Picture 2" descr="Graphical user interface, text, application, email&#10;&#10;Description automatically generated">
            <a:extLst>
              <a:ext uri="{FF2B5EF4-FFF2-40B4-BE49-F238E27FC236}">
                <a16:creationId xmlns:a16="http://schemas.microsoft.com/office/drawing/2014/main" id="{A5789244-E12B-4D3F-5D31-9558D984B009}"/>
              </a:ext>
            </a:extLst>
          </p:cNvPr>
          <p:cNvPicPr>
            <a:picLocks noChangeAspect="1"/>
          </p:cNvPicPr>
          <p:nvPr/>
        </p:nvPicPr>
        <p:blipFill rotWithShape="1">
          <a:blip r:embed="rId2"/>
          <a:srcRect r="11526" b="4"/>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7" name="Picture 7" descr="Text&#10;&#10;Description automatically generated">
            <a:extLst>
              <a:ext uri="{FF2B5EF4-FFF2-40B4-BE49-F238E27FC236}">
                <a16:creationId xmlns:a16="http://schemas.microsoft.com/office/drawing/2014/main" id="{020E3F67-D4F1-2E82-4DCD-F7F2831F9D38}"/>
              </a:ext>
            </a:extLst>
          </p:cNvPr>
          <p:cNvPicPr>
            <a:picLocks noChangeAspect="1"/>
          </p:cNvPicPr>
          <p:nvPr/>
        </p:nvPicPr>
        <p:blipFill rotWithShape="1">
          <a:blip r:embed="rId3"/>
          <a:srcRect l="9968" r="16312" b="-5"/>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4"/>
          <a:srcRect l="8044" r="3985"/>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80104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47105-4EC9-614C-3F43-EDB1944F355A}"/>
              </a:ext>
            </a:extLst>
          </p:cNvPr>
          <p:cNvSpPr txBox="1"/>
          <p:nvPr/>
        </p:nvSpPr>
        <p:spPr>
          <a:xfrm>
            <a:off x="3785851" y="3088245"/>
            <a:ext cx="4008549"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MODEL BUILDING</a:t>
            </a:r>
          </a:p>
        </p:txBody>
      </p:sp>
    </p:spTree>
    <p:extLst>
      <p:ext uri="{BB962C8B-B14F-4D97-AF65-F5344CB8AC3E}">
        <p14:creationId xmlns:p14="http://schemas.microsoft.com/office/powerpoint/2010/main" val="20138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FA9A8-1E7E-3152-5F13-CEBC61DCB2E6}"/>
              </a:ext>
            </a:extLst>
          </p:cNvPr>
          <p:cNvPicPr>
            <a:picLocks noChangeAspect="1"/>
          </p:cNvPicPr>
          <p:nvPr/>
        </p:nvPicPr>
        <p:blipFill>
          <a:blip r:embed="rId2"/>
          <a:stretch>
            <a:fillRect/>
          </a:stretch>
        </p:blipFill>
        <p:spPr>
          <a:xfrm>
            <a:off x="952107" y="1142802"/>
            <a:ext cx="5143894" cy="4572396"/>
          </a:xfrm>
          <a:prstGeom prst="rect">
            <a:avLst/>
          </a:prstGeom>
        </p:spPr>
      </p:pic>
      <p:pic>
        <p:nvPicPr>
          <p:cNvPr id="6" name="Picture 5">
            <a:extLst>
              <a:ext uri="{FF2B5EF4-FFF2-40B4-BE49-F238E27FC236}">
                <a16:creationId xmlns:a16="http://schemas.microsoft.com/office/drawing/2014/main" id="{AA81968D-437F-87E6-9A91-978ED2724F24}"/>
              </a:ext>
            </a:extLst>
          </p:cNvPr>
          <p:cNvPicPr>
            <a:picLocks noChangeAspect="1"/>
          </p:cNvPicPr>
          <p:nvPr/>
        </p:nvPicPr>
        <p:blipFill>
          <a:blip r:embed="rId3"/>
          <a:stretch>
            <a:fillRect/>
          </a:stretch>
        </p:blipFill>
        <p:spPr>
          <a:xfrm>
            <a:off x="6306532" y="1142802"/>
            <a:ext cx="5410986" cy="4400159"/>
          </a:xfrm>
          <a:prstGeom prst="rect">
            <a:avLst/>
          </a:prstGeom>
        </p:spPr>
      </p:pic>
    </p:spTree>
    <p:extLst>
      <p:ext uri="{BB962C8B-B14F-4D97-AF65-F5344CB8AC3E}">
        <p14:creationId xmlns:p14="http://schemas.microsoft.com/office/powerpoint/2010/main" val="4032342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58BA05-50C1-2831-6D5A-0CD85955DF75}"/>
              </a:ext>
            </a:extLst>
          </p:cNvPr>
          <p:cNvPicPr>
            <a:picLocks noChangeAspect="1"/>
          </p:cNvPicPr>
          <p:nvPr/>
        </p:nvPicPr>
        <p:blipFill>
          <a:blip r:embed="rId2"/>
          <a:stretch>
            <a:fillRect/>
          </a:stretch>
        </p:blipFill>
        <p:spPr>
          <a:xfrm>
            <a:off x="543002" y="511975"/>
            <a:ext cx="5921253" cy="4729328"/>
          </a:xfrm>
          <a:prstGeom prst="rect">
            <a:avLst/>
          </a:prstGeom>
        </p:spPr>
      </p:pic>
      <p:pic>
        <p:nvPicPr>
          <p:cNvPr id="9" name="Picture 8">
            <a:extLst>
              <a:ext uri="{FF2B5EF4-FFF2-40B4-BE49-F238E27FC236}">
                <a16:creationId xmlns:a16="http://schemas.microsoft.com/office/drawing/2014/main" id="{0931D972-863E-C46A-6F7C-1D7C930C65DE}"/>
              </a:ext>
            </a:extLst>
          </p:cNvPr>
          <p:cNvPicPr>
            <a:picLocks noChangeAspect="1"/>
          </p:cNvPicPr>
          <p:nvPr/>
        </p:nvPicPr>
        <p:blipFill>
          <a:blip r:embed="rId3"/>
          <a:stretch>
            <a:fillRect/>
          </a:stretch>
        </p:blipFill>
        <p:spPr>
          <a:xfrm>
            <a:off x="6661790" y="511975"/>
            <a:ext cx="5244264" cy="4729328"/>
          </a:xfrm>
          <a:prstGeom prst="rect">
            <a:avLst/>
          </a:prstGeom>
        </p:spPr>
      </p:pic>
      <p:sp>
        <p:nvSpPr>
          <p:cNvPr id="11" name="TextBox 10">
            <a:extLst>
              <a:ext uri="{FF2B5EF4-FFF2-40B4-BE49-F238E27FC236}">
                <a16:creationId xmlns:a16="http://schemas.microsoft.com/office/drawing/2014/main" id="{553A0301-7F50-4DBF-76BC-33526685289C}"/>
              </a:ext>
            </a:extLst>
          </p:cNvPr>
          <p:cNvSpPr txBox="1"/>
          <p:nvPr/>
        </p:nvSpPr>
        <p:spPr>
          <a:xfrm>
            <a:off x="681086" y="5241303"/>
            <a:ext cx="9330179" cy="923330"/>
          </a:xfrm>
          <a:prstGeom prst="rect">
            <a:avLst/>
          </a:prstGeom>
          <a:noFill/>
        </p:spPr>
        <p:txBody>
          <a:bodyPr wrap="square">
            <a:spAutoFit/>
          </a:bodyPr>
          <a:lstStyle/>
          <a:p>
            <a:pPr algn="l"/>
            <a:r>
              <a:rPr lang="en-US" b="1" i="0" dirty="0">
                <a:solidFill>
                  <a:srgbClr val="000000"/>
                </a:solidFill>
                <a:effectLst/>
                <a:latin typeface="Helvetica Neue"/>
              </a:rPr>
              <a:t>Out of all the models support vector model is performing good also we need to improve the recall as well so will try the smote up sampling method since the data is imbalanced</a:t>
            </a:r>
          </a:p>
        </p:txBody>
      </p:sp>
    </p:spTree>
    <p:extLst>
      <p:ext uri="{BB962C8B-B14F-4D97-AF65-F5344CB8AC3E}">
        <p14:creationId xmlns:p14="http://schemas.microsoft.com/office/powerpoint/2010/main" val="112783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BA553-7D10-378E-BA93-E8EC4BA92B68}"/>
              </a:ext>
            </a:extLst>
          </p:cNvPr>
          <p:cNvPicPr>
            <a:picLocks noChangeAspect="1"/>
          </p:cNvPicPr>
          <p:nvPr/>
        </p:nvPicPr>
        <p:blipFill>
          <a:blip r:embed="rId2"/>
          <a:stretch>
            <a:fillRect/>
          </a:stretch>
        </p:blipFill>
        <p:spPr>
          <a:xfrm>
            <a:off x="567496" y="646152"/>
            <a:ext cx="10697535" cy="5000504"/>
          </a:xfrm>
          <a:prstGeom prst="rect">
            <a:avLst/>
          </a:prstGeom>
        </p:spPr>
      </p:pic>
      <p:sp>
        <p:nvSpPr>
          <p:cNvPr id="6" name="TextBox 5">
            <a:extLst>
              <a:ext uri="{FF2B5EF4-FFF2-40B4-BE49-F238E27FC236}">
                <a16:creationId xmlns:a16="http://schemas.microsoft.com/office/drawing/2014/main" id="{6478BCC6-7A8A-2BE5-291B-808726AC06C7}"/>
              </a:ext>
            </a:extLst>
          </p:cNvPr>
          <p:cNvSpPr txBox="1"/>
          <p:nvPr/>
        </p:nvSpPr>
        <p:spPr>
          <a:xfrm flipH="1">
            <a:off x="667888" y="94268"/>
            <a:ext cx="8656636" cy="461665"/>
          </a:xfrm>
          <a:prstGeom prst="rect">
            <a:avLst/>
          </a:prstGeom>
          <a:noFill/>
        </p:spPr>
        <p:txBody>
          <a:bodyPr wrap="square" rtlCol="0">
            <a:spAutoFit/>
          </a:bodyPr>
          <a:lstStyle/>
          <a:p>
            <a:r>
              <a:rPr lang="en-US" sz="2400" b="1" u="sng" dirty="0">
                <a:solidFill>
                  <a:srgbClr val="FF0000"/>
                </a:solidFill>
              </a:rPr>
              <a:t>After resampling using smote:</a:t>
            </a:r>
          </a:p>
        </p:txBody>
      </p:sp>
    </p:spTree>
    <p:extLst>
      <p:ext uri="{BB962C8B-B14F-4D97-AF65-F5344CB8AC3E}">
        <p14:creationId xmlns:p14="http://schemas.microsoft.com/office/powerpoint/2010/main" val="197551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C9E994-FB70-8F27-805C-67369851566E}"/>
              </a:ext>
            </a:extLst>
          </p:cNvPr>
          <p:cNvSpPr txBox="1"/>
          <p:nvPr/>
        </p:nvSpPr>
        <p:spPr>
          <a:xfrm>
            <a:off x="426563" y="301905"/>
            <a:ext cx="11309808" cy="4832092"/>
          </a:xfrm>
          <a:prstGeom prst="rect">
            <a:avLst/>
          </a:prstGeom>
          <a:noFill/>
        </p:spPr>
        <p:txBody>
          <a:bodyPr wrap="square">
            <a:spAutoFit/>
          </a:bodyPr>
          <a:lstStyle/>
          <a:p>
            <a:r>
              <a:rPr lang="en-US" sz="2800" b="1" u="sng" dirty="0"/>
              <a:t>Points to be noted:</a:t>
            </a:r>
          </a:p>
          <a:p>
            <a:pPr marL="285750" indent="-285750">
              <a:buFont typeface="Arial" panose="020B0604020202020204" pitchFamily="34" charset="0"/>
              <a:buChar char="•"/>
            </a:pPr>
            <a:r>
              <a:rPr lang="en-US" sz="2000" dirty="0"/>
              <a:t>worked on a ham spam mail classification project using machine learning techniques. </a:t>
            </a:r>
          </a:p>
          <a:p>
            <a:pPr marL="285750" indent="-285750">
              <a:buFont typeface="Arial" panose="020B0604020202020204" pitchFamily="34" charset="0"/>
              <a:buChar char="•"/>
            </a:pPr>
            <a:r>
              <a:rPr lang="en-US" sz="2000" dirty="0"/>
              <a:t>prepared a base model using multiple algorithms, including SVM, Naive Bayes, KNN, and Random Forest, to classify emails into spam and non-spam categories. </a:t>
            </a:r>
          </a:p>
          <a:p>
            <a:pPr marL="285750" indent="-285750">
              <a:buFont typeface="Arial" panose="020B0604020202020204" pitchFamily="34" charset="0"/>
              <a:buChar char="•"/>
            </a:pPr>
            <a:r>
              <a:rPr lang="en-US" sz="2000" dirty="0"/>
              <a:t>You found that the dataset was imbalanced, which can lead to biased classification results and poor performance of the model. To address this issue, you applied the SMOTE method to balance the dataset by generating synthetic examples of the minority class. </a:t>
            </a:r>
          </a:p>
          <a:p>
            <a:pPr marL="285750" indent="-285750">
              <a:buFont typeface="Arial" panose="020B0604020202020204" pitchFamily="34" charset="0"/>
              <a:buChar char="•"/>
            </a:pPr>
            <a:r>
              <a:rPr lang="en-US" sz="2000" dirty="0"/>
              <a:t>After applying the SMOTE method, you achieved a test accuracy and training accuracy of 100%, indicating that the model can accurately classify emails into spam and non-spam categories. You also obtained a cross-validation score of 0.9964571285299264, which indicates that the model performs well on unseen data. </a:t>
            </a:r>
          </a:p>
          <a:p>
            <a:pPr marL="285750" indent="-285750">
              <a:buFont typeface="Arial" panose="020B0604020202020204" pitchFamily="34" charset="0"/>
              <a:buChar char="•"/>
            </a:pPr>
            <a:r>
              <a:rPr lang="en-US" sz="2000" dirty="0"/>
              <a:t>Your work demonstrates your ability to use machine learning algorithms and techniques to solve a real-world problem related to email filtering and text classification. By applying the SMOTE method, you have shown your awareness of issues related to imbalanced datasets and your ability to address these issues using appropriate techniques. </a:t>
            </a:r>
          </a:p>
        </p:txBody>
      </p:sp>
    </p:spTree>
    <p:extLst>
      <p:ext uri="{BB962C8B-B14F-4D97-AF65-F5344CB8AC3E}">
        <p14:creationId xmlns:p14="http://schemas.microsoft.com/office/powerpoint/2010/main" val="3944163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82DA4-273C-0E98-3886-14D3FF694E7D}"/>
              </a:ext>
            </a:extLst>
          </p:cNvPr>
          <p:cNvSpPr txBox="1"/>
          <p:nvPr/>
        </p:nvSpPr>
        <p:spPr>
          <a:xfrm>
            <a:off x="4538382" y="2972360"/>
            <a:ext cx="31292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Model Deployment</a:t>
            </a:r>
          </a:p>
        </p:txBody>
      </p:sp>
    </p:spTree>
    <p:extLst>
      <p:ext uri="{BB962C8B-B14F-4D97-AF65-F5344CB8AC3E}">
        <p14:creationId xmlns:p14="http://schemas.microsoft.com/office/powerpoint/2010/main" val="352886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56549B-33AB-FA1C-2971-573CE06C599E}"/>
              </a:ext>
            </a:extLst>
          </p:cNvPr>
          <p:cNvPicPr>
            <a:picLocks noChangeAspect="1"/>
          </p:cNvPicPr>
          <p:nvPr/>
        </p:nvPicPr>
        <p:blipFill>
          <a:blip r:embed="rId2"/>
          <a:stretch>
            <a:fillRect/>
          </a:stretch>
        </p:blipFill>
        <p:spPr>
          <a:xfrm>
            <a:off x="825504" y="183201"/>
            <a:ext cx="10543221" cy="2829285"/>
          </a:xfrm>
          <a:prstGeom prst="rect">
            <a:avLst/>
          </a:prstGeom>
        </p:spPr>
      </p:pic>
      <p:pic>
        <p:nvPicPr>
          <p:cNvPr id="9" name="Picture 8">
            <a:extLst>
              <a:ext uri="{FF2B5EF4-FFF2-40B4-BE49-F238E27FC236}">
                <a16:creationId xmlns:a16="http://schemas.microsoft.com/office/drawing/2014/main" id="{3C9CC183-0470-2FBE-B917-9E55BDA3E588}"/>
              </a:ext>
            </a:extLst>
          </p:cNvPr>
          <p:cNvPicPr>
            <a:picLocks noChangeAspect="1"/>
          </p:cNvPicPr>
          <p:nvPr/>
        </p:nvPicPr>
        <p:blipFill>
          <a:blip r:embed="rId3"/>
          <a:stretch>
            <a:fillRect/>
          </a:stretch>
        </p:blipFill>
        <p:spPr>
          <a:xfrm>
            <a:off x="825504" y="3327662"/>
            <a:ext cx="10543220" cy="3123251"/>
          </a:xfrm>
          <a:prstGeom prst="rect">
            <a:avLst/>
          </a:prstGeom>
        </p:spPr>
      </p:pic>
    </p:spTree>
    <p:extLst>
      <p:ext uri="{BB962C8B-B14F-4D97-AF65-F5344CB8AC3E}">
        <p14:creationId xmlns:p14="http://schemas.microsoft.com/office/powerpoint/2010/main" val="4186215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390D16F7-192E-F37F-6C29-FFEE70173DF9}"/>
              </a:ext>
            </a:extLst>
          </p:cNvPr>
          <p:cNvSpPr txBox="1"/>
          <p:nvPr/>
        </p:nvSpPr>
        <p:spPr>
          <a:xfrm>
            <a:off x="480771" y="1166836"/>
            <a:ext cx="10667061" cy="4524315"/>
          </a:xfrm>
          <a:prstGeom prst="rect">
            <a:avLst/>
          </a:prstGeom>
          <a:noFill/>
        </p:spPr>
        <p:txBody>
          <a:bodyPr wrap="square">
            <a:spAutoFit/>
          </a:bodyPr>
          <a:lstStyle/>
          <a:p>
            <a:pPr marL="285750" indent="-285750">
              <a:buFont typeface="Arial" panose="020B0604020202020204" pitchFamily="34" charset="0"/>
              <a:buChar char="•"/>
            </a:pPr>
            <a:r>
              <a:rPr lang="en-US" sz="2400" dirty="0"/>
              <a:t>The necessary libraries and packages are imported, including </a:t>
            </a:r>
            <a:r>
              <a:rPr lang="en-US" sz="2400" dirty="0" err="1"/>
              <a:t>Streamlit</a:t>
            </a:r>
            <a:r>
              <a:rPr lang="en-US" sz="2400" dirty="0"/>
              <a:t>, Pandas, NumPy, NLTK, </a:t>
            </a:r>
            <a:r>
              <a:rPr lang="en-US" sz="2400" dirty="0" err="1"/>
              <a:t>BeautifulSoup</a:t>
            </a:r>
            <a:r>
              <a:rPr lang="en-US" sz="2400" dirty="0"/>
              <a:t> , </a:t>
            </a:r>
            <a:r>
              <a:rPr lang="en-US" sz="2400" dirty="0" err="1"/>
              <a:t>Gensim</a:t>
            </a:r>
            <a:r>
              <a:rPr lang="en-US" sz="2400" dirty="0"/>
              <a:t> , and Spacy. </a:t>
            </a:r>
          </a:p>
          <a:p>
            <a:pPr marL="285750" indent="-285750">
              <a:buFont typeface="Arial" panose="020B0604020202020204" pitchFamily="34" charset="0"/>
              <a:buChar char="•"/>
            </a:pPr>
            <a:r>
              <a:rPr lang="en-US" sz="2400" dirty="0"/>
              <a:t>The code defines a preprocess() function that removes HTML tags, non-alphabetical characters, digits, stop words, and lemmatizes the text. </a:t>
            </a:r>
          </a:p>
          <a:p>
            <a:pPr marL="285750" indent="-285750">
              <a:buFont typeface="Arial" panose="020B0604020202020204" pitchFamily="34" charset="0"/>
              <a:buChar char="•"/>
            </a:pPr>
            <a:r>
              <a:rPr lang="en-US" sz="2400" dirty="0"/>
              <a:t>The code loads the Vectorized TF-IDF model from the specified path and the KNN classifier that was trained on a preprocessed dataset of financial reviews. </a:t>
            </a:r>
          </a:p>
          <a:p>
            <a:pPr marL="285750" indent="-285750">
              <a:buFont typeface="Arial" panose="020B0604020202020204" pitchFamily="34" charset="0"/>
              <a:buChar char="•"/>
            </a:pPr>
            <a:r>
              <a:rPr lang="en-US" sz="2400" dirty="0"/>
              <a:t>The code defines a </a:t>
            </a:r>
            <a:r>
              <a:rPr lang="en-US" sz="2400" dirty="0" err="1"/>
              <a:t>Streamlit</a:t>
            </a:r>
            <a:r>
              <a:rPr lang="en-US" sz="2400" dirty="0"/>
              <a:t> app that allows users to enter a financial review text and, on button press, preprocesses the text, generates a TFIDF vector representation of the text, and predicts the sentiment of the text using the  KNN classifier.</a:t>
            </a:r>
          </a:p>
          <a:p>
            <a:pPr marL="285750" indent="-285750">
              <a:buFont typeface="Arial" panose="020B0604020202020204" pitchFamily="34" charset="0"/>
              <a:buChar char="•"/>
            </a:pPr>
            <a:r>
              <a:rPr lang="en-US" sz="2400" dirty="0"/>
              <a:t> The code displays the classes of a mail of the text as a header in the </a:t>
            </a:r>
            <a:r>
              <a:rPr lang="en-US" sz="2400" dirty="0" err="1"/>
              <a:t>Streamlit</a:t>
            </a:r>
            <a:r>
              <a:rPr lang="en-US" sz="2400" dirty="0"/>
              <a:t> app, with the classes being ham/spam</a:t>
            </a:r>
          </a:p>
        </p:txBody>
      </p:sp>
      <p:sp>
        <p:nvSpPr>
          <p:cNvPr id="47" name="TextBox 46">
            <a:extLst>
              <a:ext uri="{FF2B5EF4-FFF2-40B4-BE49-F238E27FC236}">
                <a16:creationId xmlns:a16="http://schemas.microsoft.com/office/drawing/2014/main" id="{E98D86ED-BD69-BE21-D939-C4E86B6280BE}"/>
              </a:ext>
            </a:extLst>
          </p:cNvPr>
          <p:cNvSpPr txBox="1"/>
          <p:nvPr/>
        </p:nvSpPr>
        <p:spPr>
          <a:xfrm>
            <a:off x="916009" y="148459"/>
            <a:ext cx="6286069" cy="584775"/>
          </a:xfrm>
          <a:prstGeom prst="rect">
            <a:avLst/>
          </a:prstGeom>
          <a:noFill/>
        </p:spPr>
        <p:txBody>
          <a:bodyPr wrap="square">
            <a:spAutoFit/>
          </a:bodyPr>
          <a:lstStyle/>
          <a:p>
            <a:r>
              <a:rPr lang="en-US" sz="3200" b="1" u="sng" dirty="0">
                <a:solidFill>
                  <a:srgbClr val="FF0000"/>
                </a:solidFill>
              </a:rPr>
              <a:t>Summary of Deployment</a:t>
            </a:r>
          </a:p>
        </p:txBody>
      </p:sp>
    </p:spTree>
    <p:extLst>
      <p:ext uri="{BB962C8B-B14F-4D97-AF65-F5344CB8AC3E}">
        <p14:creationId xmlns:p14="http://schemas.microsoft.com/office/powerpoint/2010/main" val="110730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oogle Shape;350;p3">
            <a:extLst>
              <a:ext uri="{FF2B5EF4-FFF2-40B4-BE49-F238E27FC236}">
                <a16:creationId xmlns:a16="http://schemas.microsoft.com/office/drawing/2014/main" id="{ED876FAC-CB44-E1CA-A463-9B9C8CC1F8A1}"/>
              </a:ext>
            </a:extLst>
          </p:cNvPr>
          <p:cNvSpPr txBox="1"/>
          <p:nvPr/>
        </p:nvSpPr>
        <p:spPr>
          <a:xfrm>
            <a:off x="3291543" y="212163"/>
            <a:ext cx="783110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latin typeface="Eras Medium ITC" panose="020B0602030504020804" pitchFamily="34" charset="0"/>
                <a:ea typeface="Arial"/>
                <a:cs typeface="Arial"/>
                <a:sym typeface="Arial"/>
              </a:rPr>
              <a:t>Project Architecture / Project Flow</a:t>
            </a:r>
            <a:endParaRPr sz="1400" dirty="0">
              <a:solidFill>
                <a:srgbClr val="000000"/>
              </a:solidFill>
              <a:latin typeface="Eras Medium ITC" panose="020B0602030504020804" pitchFamily="34" charset="0"/>
              <a:ea typeface="Arial"/>
              <a:cs typeface="Arial"/>
              <a:sym typeface="Arial"/>
            </a:endParaRPr>
          </a:p>
        </p:txBody>
      </p:sp>
      <p:graphicFrame>
        <p:nvGraphicFramePr>
          <p:cNvPr id="8" name="Diagram 7">
            <a:extLst>
              <a:ext uri="{FF2B5EF4-FFF2-40B4-BE49-F238E27FC236}">
                <a16:creationId xmlns:a16="http://schemas.microsoft.com/office/drawing/2014/main" id="{F14D0698-7DF6-6F73-46F1-15416590147D}"/>
              </a:ext>
            </a:extLst>
          </p:cNvPr>
          <p:cNvGraphicFramePr/>
          <p:nvPr>
            <p:extLst>
              <p:ext uri="{D42A27DB-BD31-4B8C-83A1-F6EECF244321}">
                <p14:modId xmlns:p14="http://schemas.microsoft.com/office/powerpoint/2010/main" val="4003727473"/>
              </p:ext>
            </p:extLst>
          </p:nvPr>
        </p:nvGraphicFramePr>
        <p:xfrm>
          <a:off x="370390" y="938784"/>
          <a:ext cx="11443658" cy="1633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326E3A5C-E2A1-F6B7-9A28-837DD01D2C6E}"/>
              </a:ext>
            </a:extLst>
          </p:cNvPr>
          <p:cNvGraphicFramePr/>
          <p:nvPr>
            <p:extLst>
              <p:ext uri="{D42A27DB-BD31-4B8C-83A1-F6EECF244321}">
                <p14:modId xmlns:p14="http://schemas.microsoft.com/office/powerpoint/2010/main" val="2789146393"/>
              </p:ext>
            </p:extLst>
          </p:nvPr>
        </p:nvGraphicFramePr>
        <p:xfrm>
          <a:off x="292231" y="2809188"/>
          <a:ext cx="14310689" cy="39189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96" name="Straight Arrow Connector 1395">
            <a:extLst>
              <a:ext uri="{FF2B5EF4-FFF2-40B4-BE49-F238E27FC236}">
                <a16:creationId xmlns:a16="http://schemas.microsoft.com/office/drawing/2014/main" id="{55EC4AFE-2A90-0EB1-7E42-53820CDC1D0B}"/>
              </a:ext>
            </a:extLst>
          </p:cNvPr>
          <p:cNvCxnSpPr>
            <a:cxnSpLocks/>
          </p:cNvCxnSpPr>
          <p:nvPr/>
        </p:nvCxnSpPr>
        <p:spPr>
          <a:xfrm flipH="1">
            <a:off x="4470235" y="2549327"/>
            <a:ext cx="791389" cy="6265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81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82DA4-273C-0E98-3886-14D3FF694E7D}"/>
              </a:ext>
            </a:extLst>
          </p:cNvPr>
          <p:cNvSpPr txBox="1"/>
          <p:nvPr/>
        </p:nvSpPr>
        <p:spPr>
          <a:xfrm>
            <a:off x="4932020" y="2039107"/>
            <a:ext cx="40705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Thank You</a:t>
            </a:r>
          </a:p>
        </p:txBody>
      </p:sp>
      <p:sp>
        <p:nvSpPr>
          <p:cNvPr id="6" name="TextBox 5">
            <a:extLst>
              <a:ext uri="{FF2B5EF4-FFF2-40B4-BE49-F238E27FC236}">
                <a16:creationId xmlns:a16="http://schemas.microsoft.com/office/drawing/2014/main" id="{D2A538A5-7F33-66C2-0C66-1CC7E37E157E}"/>
              </a:ext>
            </a:extLst>
          </p:cNvPr>
          <p:cNvSpPr txBox="1"/>
          <p:nvPr/>
        </p:nvSpPr>
        <p:spPr>
          <a:xfrm>
            <a:off x="4753467" y="2905780"/>
            <a:ext cx="6169842" cy="523220"/>
          </a:xfrm>
          <a:prstGeom prst="rect">
            <a:avLst/>
          </a:prstGeom>
          <a:noFill/>
        </p:spPr>
        <p:txBody>
          <a:bodyPr wrap="square">
            <a:spAutoFit/>
          </a:bodyPr>
          <a:lstStyle/>
          <a:p>
            <a:r>
              <a:rPr lang="en-US" sz="2800" dirty="0">
                <a:solidFill>
                  <a:srgbClr val="FF0000"/>
                </a:solidFill>
              </a:rPr>
              <a:t>Project by Madan K</a:t>
            </a:r>
          </a:p>
        </p:txBody>
      </p:sp>
    </p:spTree>
    <p:extLst>
      <p:ext uri="{BB962C8B-B14F-4D97-AF65-F5344CB8AC3E}">
        <p14:creationId xmlns:p14="http://schemas.microsoft.com/office/powerpoint/2010/main" val="142380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B2F3C43C-9D22-692A-332C-CD41E8E831B2}"/>
              </a:ext>
            </a:extLst>
          </p:cNvPr>
          <p:cNvSpPr txBox="1"/>
          <p:nvPr/>
        </p:nvSpPr>
        <p:spPr>
          <a:xfrm>
            <a:off x="280416" y="269"/>
            <a:ext cx="9712423" cy="6232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a:solidFill>
                  <a:srgbClr val="002776"/>
                </a:solidFill>
                <a:latin typeface="Eras Medium ITC" panose="020B0602030504020804" pitchFamily="34" charset="0"/>
                <a:ea typeface="Arial"/>
                <a:cs typeface="Arial"/>
                <a:sym typeface="Arial"/>
              </a:rPr>
              <a:t>Project Architecture / Project Flow</a:t>
            </a:r>
            <a:endParaRPr lang="en-US" sz="2800">
              <a:solidFill>
                <a:srgbClr val="000000"/>
              </a:solidFill>
              <a:latin typeface="Eras Medium ITC" panose="020B0602030504020804" pitchFamily="34" charset="0"/>
              <a:ea typeface="Arial"/>
              <a:cs typeface="Arial"/>
              <a:sym typeface="Arial"/>
            </a:endParaRPr>
          </a:p>
          <a:p>
            <a:endParaRPr lang="en-IN">
              <a:latin typeface="Eras Medium ITC" panose="020B0602030504020804" pitchFamily="34" charset="0"/>
            </a:endParaRPr>
          </a:p>
        </p:txBody>
      </p:sp>
      <p:graphicFrame>
        <p:nvGraphicFramePr>
          <p:cNvPr id="7" name="Diagram 6">
            <a:extLst>
              <a:ext uri="{FF2B5EF4-FFF2-40B4-BE49-F238E27FC236}">
                <a16:creationId xmlns:a16="http://schemas.microsoft.com/office/drawing/2014/main" id="{7FC3B2A7-819B-D2A5-0EFD-F0200B2E7048}"/>
              </a:ext>
            </a:extLst>
          </p:cNvPr>
          <p:cNvGraphicFramePr/>
          <p:nvPr>
            <p:extLst>
              <p:ext uri="{D42A27DB-BD31-4B8C-83A1-F6EECF244321}">
                <p14:modId xmlns:p14="http://schemas.microsoft.com/office/powerpoint/2010/main" val="189088591"/>
              </p:ext>
            </p:extLst>
          </p:nvPr>
        </p:nvGraphicFramePr>
        <p:xfrm>
          <a:off x="180279" y="2435082"/>
          <a:ext cx="11595512" cy="1592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32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FB2F590-1B8E-38B4-8C76-A6499E842918}"/>
              </a:ext>
            </a:extLst>
          </p:cNvPr>
          <p:cNvSpPr>
            <a:spLocks noGrp="1"/>
          </p:cNvSpPr>
          <p:nvPr/>
        </p:nvSpPr>
        <p:spPr>
          <a:xfrm>
            <a:off x="4047565" y="316752"/>
            <a:ext cx="3868271" cy="72856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t>INTRODUCTION</a:t>
            </a:r>
            <a:b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br>
            <a:endParaRPr lang="en-US"/>
          </a:p>
        </p:txBody>
      </p:sp>
      <p:sp>
        <p:nvSpPr>
          <p:cNvPr id="7" name="Content Placeholder 2">
            <a:extLst>
              <a:ext uri="{FF2B5EF4-FFF2-40B4-BE49-F238E27FC236}">
                <a16:creationId xmlns:a16="http://schemas.microsoft.com/office/drawing/2014/main" id="{D947A609-ECC4-6FBD-00DB-BA38924CFD27}"/>
              </a:ext>
            </a:extLst>
          </p:cNvPr>
          <p:cNvSpPr>
            <a:spLocks noGrp="1"/>
          </p:cNvSpPr>
          <p:nvPr/>
        </p:nvSpPr>
        <p:spPr>
          <a:xfrm>
            <a:off x="723900" y="1153271"/>
            <a:ext cx="10515600" cy="52295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2">
                    <a:lumMod val="10000"/>
                  </a:schemeClr>
                </a:solidFill>
              </a:rPr>
              <a:t>Ham spam classification is a process of categorizing emails into two categories - ham (legitimate emails) and spam (unsolicited emails). Ham spam classification is essential in preventing spam emails from cluttering user's inboxes, causing inconvenience and wasting time. </a:t>
            </a:r>
          </a:p>
          <a:p>
            <a:r>
              <a:rPr lang="en-US" sz="2000" dirty="0">
                <a:solidFill>
                  <a:schemeClr val="bg2">
                    <a:lumMod val="10000"/>
                  </a:schemeClr>
                </a:solidFill>
              </a:rPr>
              <a:t>Ham spam classification involves several steps, including text preprocessing, feature engineering, model selection, and evaluation. Text preprocessing involves cleaning the text data by removing stop words, stemming or lemmatization, and removing special characters, punctuation, and numbers.</a:t>
            </a:r>
          </a:p>
          <a:p>
            <a:r>
              <a:rPr lang="en-US" sz="2000" dirty="0">
                <a:solidFill>
                  <a:schemeClr val="bg2">
                    <a:lumMod val="10000"/>
                  </a:schemeClr>
                </a:solidFill>
              </a:rPr>
              <a:t> Feature engineering involves extracting relevant features from the preprocessed text data, such as word frequency, word count, and n-grams. Model selection involves choosing an appropriate algorithm for the classification task. Common algorithms used for ham spam classification include Naive Bayes, Support Vector Machines (SVM), K-Nearest Neighbors (KNN), and Random Forest. The choice of algorithm depends on various factors such as the size of the dataset, the complexity of the problem, and the performance metrics required.</a:t>
            </a:r>
          </a:p>
        </p:txBody>
      </p:sp>
    </p:spTree>
    <p:extLst>
      <p:ext uri="{BB962C8B-B14F-4D97-AF65-F5344CB8AC3E}">
        <p14:creationId xmlns:p14="http://schemas.microsoft.com/office/powerpoint/2010/main" val="205790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B1102E-F029-89B8-9C0F-5A8865C8A7E4}"/>
              </a:ext>
            </a:extLst>
          </p:cNvPr>
          <p:cNvSpPr>
            <a:spLocks noGrp="1"/>
          </p:cNvSpPr>
          <p:nvPr/>
        </p:nvSpPr>
        <p:spPr>
          <a:xfrm>
            <a:off x="2063210" y="39010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err="1"/>
              <a:t>Objective:Ham</a:t>
            </a:r>
            <a:r>
              <a:rPr lang="en-US" sz="2000" b="1" u="sng" dirty="0"/>
              <a:t> spam classification is a process of categorizing emails into two categories - ham (legitimate emails) and spam (unsolicited emails). Ham spam classification is essential in preventing spam emails from cluttering user's inboxes, causing inconvenience and wasting time</a:t>
            </a:r>
            <a:br>
              <a:rPr lang="en-US" sz="2000" dirty="0"/>
            </a:br>
            <a:endParaRPr lang="en-US" sz="2000" dirty="0"/>
          </a:p>
        </p:txBody>
      </p:sp>
      <p:sp>
        <p:nvSpPr>
          <p:cNvPr id="10" name="Content Placeholder 2">
            <a:extLst>
              <a:ext uri="{FF2B5EF4-FFF2-40B4-BE49-F238E27FC236}">
                <a16:creationId xmlns:a16="http://schemas.microsoft.com/office/drawing/2014/main" id="{9128CE1C-1055-A5CA-586C-C00BDAA5DBC1}"/>
              </a:ext>
            </a:extLst>
          </p:cNvPr>
          <p:cNvSpPr>
            <a:spLocks noGrp="1"/>
          </p:cNvSpPr>
          <p:nvPr/>
        </p:nvSpPr>
        <p:spPr>
          <a:xfrm>
            <a:off x="809445" y="214192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3" name="Picture 2">
            <a:extLst>
              <a:ext uri="{FF2B5EF4-FFF2-40B4-BE49-F238E27FC236}">
                <a16:creationId xmlns:a16="http://schemas.microsoft.com/office/drawing/2014/main" id="{3B693E86-D3C7-6912-F85E-BB1BD038126F}"/>
              </a:ext>
            </a:extLst>
          </p:cNvPr>
          <p:cNvPicPr>
            <a:picLocks noChangeAspect="1"/>
          </p:cNvPicPr>
          <p:nvPr/>
        </p:nvPicPr>
        <p:blipFill>
          <a:blip r:embed="rId2"/>
          <a:stretch>
            <a:fillRect/>
          </a:stretch>
        </p:blipFill>
        <p:spPr>
          <a:xfrm>
            <a:off x="961219" y="2217729"/>
            <a:ext cx="9955019" cy="3787468"/>
          </a:xfrm>
          <a:prstGeom prst="rect">
            <a:avLst/>
          </a:prstGeom>
        </p:spPr>
      </p:pic>
    </p:spTree>
    <p:extLst>
      <p:ext uri="{BB962C8B-B14F-4D97-AF65-F5344CB8AC3E}">
        <p14:creationId xmlns:p14="http://schemas.microsoft.com/office/powerpoint/2010/main" val="427977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CD1266E1-4819-DD9C-A2BE-49E572AC7257}"/>
              </a:ext>
            </a:extLst>
          </p:cNvPr>
          <p:cNvSpPr txBox="1"/>
          <p:nvPr/>
        </p:nvSpPr>
        <p:spPr>
          <a:xfrm>
            <a:off x="520029" y="4270353"/>
            <a:ext cx="10443344"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dirty="0">
                <a:latin typeface="Söhne"/>
              </a:rPr>
              <a:t>The bar chart data includes a total text count of 60000 </a:t>
            </a:r>
            <a:r>
              <a:rPr lang="en-US" sz="1600" dirty="0" err="1">
                <a:latin typeface="Söhne"/>
              </a:rPr>
              <a:t>approx</a:t>
            </a:r>
            <a:r>
              <a:rPr lang="en-US" sz="1600" dirty="0">
                <a:latin typeface="Söhne"/>
              </a:rPr>
              <a:t>, indicating the number of words or characters included in the reviews being analyzed.</a:t>
            </a:r>
          </a:p>
          <a:p>
            <a:pPr marL="285750" indent="-285750" algn="l">
              <a:buFont typeface="Arial" panose="020B0604020202020204" pitchFamily="34" charset="0"/>
              <a:buChar char="•"/>
            </a:pPr>
            <a:r>
              <a:rPr lang="en-US" sz="1600" dirty="0">
                <a:latin typeface="Söhne"/>
              </a:rPr>
              <a:t>There were 3463 instances of numbers included in the text data, which may be relevant for further analysis </a:t>
            </a:r>
          </a:p>
          <a:p>
            <a:pPr marL="285750" indent="-285750" algn="l">
              <a:buFont typeface="Arial" panose="020B0604020202020204" pitchFamily="34" charset="0"/>
              <a:buChar char="•"/>
            </a:pPr>
            <a:r>
              <a:rPr lang="en-US" sz="1600" dirty="0">
                <a:latin typeface="Söhne"/>
              </a:rPr>
              <a:t>The text data also included 2000 </a:t>
            </a:r>
            <a:r>
              <a:rPr lang="en-US" sz="1600" dirty="0" err="1">
                <a:latin typeface="Söhne"/>
              </a:rPr>
              <a:t>approx</a:t>
            </a:r>
            <a:r>
              <a:rPr lang="en-US" sz="1600" dirty="0">
                <a:latin typeface="Söhne"/>
              </a:rPr>
              <a:t> instances of punctuation, such as periods, commas, and exclamation points. </a:t>
            </a:r>
          </a:p>
          <a:p>
            <a:pPr marL="285750" indent="-285750" algn="l">
              <a:buFont typeface="Arial" panose="020B0604020202020204" pitchFamily="34" charset="0"/>
              <a:buChar char="•"/>
            </a:pPr>
            <a:r>
              <a:rPr lang="en-US" sz="1600" dirty="0">
                <a:latin typeface="Söhne"/>
              </a:rPr>
              <a:t>There were 10000 instances of "other" characters, which may include special characters or symbols that are not typically used in text, or characters from other languages..</a:t>
            </a:r>
          </a:p>
          <a:p>
            <a:pPr marL="285750" indent="-285750" algn="l">
              <a:buFont typeface="Arial" panose="020B0604020202020204" pitchFamily="34" charset="0"/>
              <a:buChar char="•"/>
            </a:pPr>
            <a:r>
              <a:rPr lang="en-US" sz="1600" dirty="0">
                <a:latin typeface="Söhne"/>
              </a:rPr>
              <a:t>Understanding the breakdown of text data by these different categories can provide insights into the characteristics of the reviews being analyzed.</a:t>
            </a:r>
          </a:p>
        </p:txBody>
      </p:sp>
      <p:pic>
        <p:nvPicPr>
          <p:cNvPr id="2050" name="Picture 2">
            <a:extLst>
              <a:ext uri="{FF2B5EF4-FFF2-40B4-BE49-F238E27FC236}">
                <a16:creationId xmlns:a16="http://schemas.microsoft.com/office/drawing/2014/main" id="{1B82C98E-B3CB-74C9-F571-6BCF77B45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53" y="610342"/>
            <a:ext cx="8971634" cy="339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6C133337-222E-0F7B-6057-771828D5242E}"/>
              </a:ext>
            </a:extLst>
          </p:cNvPr>
          <p:cNvSpPr txBox="1"/>
          <p:nvPr/>
        </p:nvSpPr>
        <p:spPr>
          <a:xfrm>
            <a:off x="987809" y="4305426"/>
            <a:ext cx="9144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Ham mails are the majority classes having 4516 instances in given dataset and spam mails are minority </a:t>
            </a:r>
            <a:r>
              <a:rPr lang="en-US" dirty="0" err="1"/>
              <a:t>class,clearly</a:t>
            </a:r>
            <a:r>
              <a:rPr lang="en-US" dirty="0"/>
              <a:t> the given dataset is imbalanced</a:t>
            </a:r>
          </a:p>
        </p:txBody>
      </p:sp>
      <p:pic>
        <p:nvPicPr>
          <p:cNvPr id="3074" name="Picture 2">
            <a:extLst>
              <a:ext uri="{FF2B5EF4-FFF2-40B4-BE49-F238E27FC236}">
                <a16:creationId xmlns:a16="http://schemas.microsoft.com/office/drawing/2014/main" id="{6D3C0B31-43BE-4448-AA43-14320D11D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28" y="493189"/>
            <a:ext cx="9479683" cy="347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40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2"/>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257F4548-9E20-AAA8-E232-35AE6393B34D}"/>
              </a:ext>
            </a:extLst>
          </p:cNvPr>
          <p:cNvPicPr>
            <a:picLocks noChangeAspect="1"/>
          </p:cNvPicPr>
          <p:nvPr/>
        </p:nvPicPr>
        <p:blipFill>
          <a:blip r:embed="rId3"/>
          <a:stretch>
            <a:fillRect/>
          </a:stretch>
        </p:blipFill>
        <p:spPr>
          <a:xfrm>
            <a:off x="589815" y="995618"/>
            <a:ext cx="11184899" cy="1932457"/>
          </a:xfrm>
          <a:prstGeom prst="rect">
            <a:avLst/>
          </a:prstGeom>
        </p:spPr>
      </p:pic>
      <p:sp>
        <p:nvSpPr>
          <p:cNvPr id="7" name="TextBox 2">
            <a:extLst>
              <a:ext uri="{FF2B5EF4-FFF2-40B4-BE49-F238E27FC236}">
                <a16:creationId xmlns:a16="http://schemas.microsoft.com/office/drawing/2014/main" id="{2E1284B0-75E7-377D-EB35-4AC4FC9C795B}"/>
              </a:ext>
            </a:extLst>
          </p:cNvPr>
          <p:cNvSpPr txBox="1"/>
          <p:nvPr/>
        </p:nvSpPr>
        <p:spPr>
          <a:xfrm>
            <a:off x="584234" y="3600428"/>
            <a:ext cx="10957063"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latin typeface="Helvetica Neue"/>
              </a:rPr>
              <a:t>Pre-analysis involves preprocessing the text data to make it ready for ham/spam classification. This may include tasks such as removing </a:t>
            </a:r>
            <a:r>
              <a:rPr lang="en-US" sz="1600" dirty="0" err="1">
                <a:latin typeface="Helvetica Neue"/>
              </a:rPr>
              <a:t>stopwords</a:t>
            </a:r>
            <a:r>
              <a:rPr lang="en-US" sz="1600" dirty="0">
                <a:latin typeface="Helvetica Neue"/>
              </a:rPr>
              <a:t>, stemming or lemmatizing words, and converting text to lowercase.</a:t>
            </a:r>
          </a:p>
          <a:p>
            <a:pPr marL="342900" indent="-342900">
              <a:buFont typeface="Arial" panose="020B0604020202020204" pitchFamily="34" charset="0"/>
              <a:buChar char="•"/>
            </a:pPr>
            <a:r>
              <a:rPr lang="en-US" sz="1600" dirty="0">
                <a:latin typeface="Helvetica Neue"/>
              </a:rPr>
              <a:t>The next step in pre-analysis is to categorize the reviews based on sentiment, which typically involves using a machine learning algorithm or a lexicon-based approach. Once the reviews are categorized, visualizations such as bar charts, word clouds, and histograms are used to analyze the data and gain insights. </a:t>
            </a:r>
          </a:p>
          <a:p>
            <a:pPr marL="342900" indent="-342900">
              <a:buFont typeface="Arial" panose="020B0604020202020204" pitchFamily="34" charset="0"/>
              <a:buChar char="•"/>
            </a:pPr>
            <a:r>
              <a:rPr lang="en-US" sz="1600" dirty="0">
                <a:latin typeface="Helvetica Neue"/>
              </a:rPr>
              <a:t>Bar charts are used to compare the no of ham and spam words..</a:t>
            </a:r>
          </a:p>
          <a:p>
            <a:pPr marL="342900" indent="-342900">
              <a:buFont typeface="Arial" panose="020B0604020202020204" pitchFamily="34" charset="0"/>
              <a:buChar char="•"/>
            </a:pPr>
            <a:r>
              <a:rPr lang="en-US" sz="1600" dirty="0">
                <a:latin typeface="Helvetica Neue"/>
              </a:rPr>
              <a:t>Word clouds can provide a quick snapshot of the most common words used in ham/spam category. </a:t>
            </a:r>
          </a:p>
          <a:p>
            <a:pPr marL="342900" indent="-342900">
              <a:buFont typeface="Arial" panose="020B0604020202020204" pitchFamily="34" charset="0"/>
              <a:buChar char="•"/>
            </a:pPr>
            <a:r>
              <a:rPr lang="en-US" sz="1600" dirty="0">
                <a:latin typeface="Helvetica Neue"/>
              </a:rPr>
              <a:t>Histograms can help to identify the distribution of review lengths or the frequency of specific words. </a:t>
            </a:r>
          </a:p>
          <a:p>
            <a:pPr marL="342900" indent="-342900">
              <a:buFont typeface="Arial" panose="020B0604020202020204" pitchFamily="34" charset="0"/>
              <a:buChar char="•"/>
            </a:pPr>
            <a:endParaRPr lang="en-US" sz="1600" dirty="0">
              <a:latin typeface="Helvetica Neue"/>
            </a:endParaRPr>
          </a:p>
          <a:p>
            <a:pPr marL="342900" indent="-342900">
              <a:buFont typeface="Arial" panose="020B0604020202020204" pitchFamily="34" charset="0"/>
              <a:buChar char="•"/>
            </a:pPr>
            <a:endParaRPr lang="en-US" sz="1600" dirty="0"/>
          </a:p>
        </p:txBody>
      </p:sp>
      <p:sp>
        <p:nvSpPr>
          <p:cNvPr id="8" name="TextBox 3">
            <a:extLst>
              <a:ext uri="{FF2B5EF4-FFF2-40B4-BE49-F238E27FC236}">
                <a16:creationId xmlns:a16="http://schemas.microsoft.com/office/drawing/2014/main" id="{121F0486-96DD-3DF7-57E6-8EDE407B4F0D}"/>
              </a:ext>
            </a:extLst>
          </p:cNvPr>
          <p:cNvSpPr txBox="1"/>
          <p:nvPr/>
        </p:nvSpPr>
        <p:spPr>
          <a:xfrm flipH="1">
            <a:off x="979740" y="3052499"/>
            <a:ext cx="55986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a:solidFill>
                  <a:srgbClr val="0070C0"/>
                </a:solidFill>
              </a:rPr>
              <a:t>Pre-analysis of given data:</a:t>
            </a:r>
          </a:p>
        </p:txBody>
      </p:sp>
    </p:spTree>
    <p:extLst>
      <p:ext uri="{BB962C8B-B14F-4D97-AF65-F5344CB8AC3E}">
        <p14:creationId xmlns:p14="http://schemas.microsoft.com/office/powerpoint/2010/main" val="1992605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56</TotalTime>
  <Words>1627</Words>
  <Application>Microsoft Office PowerPoint</Application>
  <PresentationFormat>Widescreen</PresentationFormat>
  <Paragraphs>110</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Algerian</vt:lpstr>
      <vt:lpstr>Arial</vt:lpstr>
      <vt:lpstr>Avenir Next LT Pro</vt:lpstr>
      <vt:lpstr>Corbel</vt:lpstr>
      <vt:lpstr>Courier New</vt:lpstr>
      <vt:lpstr>Eras Medium ITC</vt:lpstr>
      <vt:lpstr>Helvetica Neue</vt:lpstr>
      <vt:lpstr>Posterama</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Madan K</cp:lastModifiedBy>
  <cp:revision>539</cp:revision>
  <dcterms:created xsi:type="dcterms:W3CDTF">2013-07-15T20:26:40Z</dcterms:created>
  <dcterms:modified xsi:type="dcterms:W3CDTF">2023-03-09T18:38:50Z</dcterms:modified>
</cp:coreProperties>
</file>