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4" r:id="rId3"/>
    <p:sldId id="315" r:id="rId4"/>
    <p:sldId id="331" r:id="rId5"/>
    <p:sldId id="330" r:id="rId6"/>
    <p:sldId id="338" r:id="rId7"/>
    <p:sldId id="328" r:id="rId8"/>
    <p:sldId id="340" r:id="rId9"/>
    <p:sldId id="339" r:id="rId10"/>
    <p:sldId id="322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55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A8D"/>
    <a:srgbClr val="0BAEE4"/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>
      <p:cViewPr varScale="1">
        <p:scale>
          <a:sx n="73" d="100"/>
          <a:sy n="73" d="100"/>
        </p:scale>
        <p:origin x="1290" y="72"/>
      </p:cViewPr>
      <p:guideLst>
        <p:guide orient="horz" pos="192"/>
        <p:guide orient="horz" pos="912"/>
        <p:guide pos="55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E04E3-46F8-42D5-8D43-86D3EA9130A8}" type="datetimeFigureOut">
              <a:rPr lang="en-US" smtClean="0"/>
              <a:pPr/>
              <a:t>10/8/2017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FBE8A-5BFC-44DC-94E6-17AD7EFB0D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FBE8A-5BFC-44DC-94E6-17AD7EFB0D7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9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0FBC919A-F23B-4505-9A4D-D2674812420E}" type="datetime4">
              <a:rPr lang="en-US" sz="1200" smtClean="0"/>
              <a:pPr marL="0" lvl="8"/>
              <a:t>October 8, 2017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Gradient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5852160"/>
          </a:xfrm>
        </p:spPr>
        <p:txBody>
          <a:bodyPr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9pPr marL="0">
              <a:defRPr/>
            </a:lvl9pPr>
          </a:lstStyle>
          <a:p>
            <a:pPr lvl="7"/>
            <a:fld id="{D626626A-31BC-42D5-8B98-F47D2A66E9E4}" type="slidenum">
              <a:rPr lang="en-US" smtClean="0"/>
              <a:pPr lvl="7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Cya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Purpl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yan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l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/>
            <a:fld id="{3BC5535D-FB91-4569-815A-747212E2D367}" type="datetime4">
              <a:rPr lang="en-US" sz="1200" smtClean="0"/>
              <a:pPr marL="0" lvl="8"/>
              <a:t>October 8, 2017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Full Bleed Pictu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78"/>
            <a:ext cx="6345936" cy="585216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1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56616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5266944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715000" y="1600200"/>
            <a:ext cx="3108960" cy="4663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6345936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20040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36008" y="2697480"/>
            <a:ext cx="4187952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4636008" y="3200400"/>
            <a:ext cx="4187952" cy="30723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320040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 marL="0" indent="0">
              <a:buFontTx/>
              <a:buNone/>
              <a:defRPr sz="2000"/>
            </a:lvl2pPr>
            <a:lvl3pPr marL="0" indent="0">
              <a:buFontTx/>
              <a:buNone/>
              <a:defRPr sz="2000"/>
            </a:lvl3pPr>
            <a:lvl4pPr marL="0" indent="0">
              <a:buFontTx/>
              <a:buNone/>
              <a:defRPr sz="2000"/>
            </a:lvl4pPr>
            <a:lvl5pPr marL="0" indent="0">
              <a:buFontTx/>
              <a:buNone/>
              <a:defRPr sz="2000"/>
            </a:lvl5pPr>
            <a:lvl6pPr marL="0" indent="0">
              <a:buFontTx/>
              <a:buNone/>
              <a:defRPr sz="2000"/>
            </a:lvl6pPr>
            <a:lvl7pPr marL="0" indent="0">
              <a:buFontTx/>
              <a:buNone/>
              <a:defRPr sz="2000"/>
            </a:lvl7pPr>
            <a:lvl8pPr marL="0" indent="0">
              <a:buFontTx/>
              <a:buNone/>
              <a:defRPr sz="2000"/>
            </a:lvl8pPr>
            <a:lvl9pPr marL="0" indent="0"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/>
          </p:nvPr>
        </p:nvSpPr>
        <p:spPr>
          <a:xfrm>
            <a:off x="320040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 defTabSz="9144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4636008" y="1600200"/>
            <a:ext cx="4187952" cy="45720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7" hasCustomPrompt="1"/>
          </p:nvPr>
        </p:nvSpPr>
        <p:spPr>
          <a:xfrm>
            <a:off x="4636008" y="2395728"/>
            <a:ext cx="4191000" cy="2276856"/>
          </a:xfrm>
        </p:spPr>
        <p:txBody>
          <a:bodyPr/>
          <a:lstStyle>
            <a:lvl1pPr marL="0" indent="0">
              <a:buFontTx/>
              <a:buNone/>
              <a:defRPr sz="2000" b="0"/>
            </a:lvl1pPr>
            <a:lvl2pPr marL="0" indent="0">
              <a:buFontTx/>
              <a:buNone/>
              <a:defRPr sz="2000" b="0"/>
            </a:lvl2pPr>
            <a:lvl3pPr marL="0" indent="0">
              <a:buFontTx/>
              <a:buNone/>
              <a:defRPr sz="2000" b="0"/>
            </a:lvl3pPr>
            <a:lvl4pPr marL="0" indent="0">
              <a:buFontTx/>
              <a:buNone/>
              <a:defRPr sz="2000" b="0"/>
            </a:lvl4pPr>
            <a:lvl5pPr marL="0" indent="0">
              <a:buFontTx/>
              <a:buNone/>
              <a:defRPr sz="2000" b="0"/>
            </a:lvl5pPr>
            <a:lvl6pPr marL="0" indent="0">
              <a:buFontTx/>
              <a:buNone/>
              <a:defRPr sz="2000" b="0"/>
            </a:lvl6pPr>
            <a:lvl7pPr marL="0" indent="0">
              <a:buFontTx/>
              <a:buNone/>
              <a:defRPr sz="2000" b="0"/>
            </a:lvl7pPr>
            <a:lvl8pPr marL="0" indent="0">
              <a:buFontTx/>
              <a:buNone/>
              <a:defRPr sz="2000" b="0"/>
            </a:lvl8pPr>
            <a:lvl9pPr marL="0" indent="0">
              <a:buFontTx/>
              <a:buNone/>
              <a:defRPr sz="2000" b="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8"/>
          </p:nvPr>
        </p:nvSpPr>
        <p:spPr>
          <a:xfrm>
            <a:off x="4636008" y="4782312"/>
            <a:ext cx="4191000" cy="14813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80760" y="1600200"/>
            <a:ext cx="274320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0040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20040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20040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6080760" y="1600200"/>
            <a:ext cx="2743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80760" y="2075688"/>
            <a:ext cx="2743200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6080760" y="3986784"/>
            <a:ext cx="2743200" cy="2276856"/>
          </a:xfrm>
        </p:spPr>
        <p:txBody>
          <a:bodyPr/>
          <a:lstStyle>
            <a:lvl1pPr>
              <a:defRPr sz="1600"/>
            </a:lvl1pPr>
            <a:lvl2pPr marL="119063" indent="-119063">
              <a:defRPr sz="1600"/>
            </a:lvl2pPr>
            <a:lvl3pPr marL="228600" indent="-109538">
              <a:defRPr sz="1600"/>
            </a:lvl3pPr>
            <a:lvl4pPr marL="342900" indent="-114300">
              <a:defRPr sz="1200"/>
            </a:lvl4pPr>
            <a:lvl5pPr marL="461963" indent="-119063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478024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793992" y="1600200"/>
            <a:ext cx="2029968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92100" indent="-173038">
              <a:defRPr sz="1200"/>
            </a:lvl3pPr>
            <a:lvl4pPr marL="342900" indent="-114300">
              <a:defRPr sz="1000"/>
            </a:lvl4pPr>
            <a:lvl5pPr marL="461963" indent="-119063"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478024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478024" y="2075688"/>
            <a:ext cx="2029968" cy="1801368"/>
          </a:xfr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 sz="1600"/>
            </a:lvl2pPr>
            <a:lvl3pPr>
              <a:buFontTx/>
              <a:buNone/>
              <a:defRPr sz="16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buFontTx/>
              <a:buNone/>
              <a:defRPr sz="1600"/>
            </a:lvl6pPr>
            <a:lvl7pPr>
              <a:buFontTx/>
              <a:buNone/>
              <a:defRPr sz="1600"/>
            </a:lvl7pPr>
            <a:lvl8pPr>
              <a:buFontTx/>
              <a:buNone/>
              <a:defRPr sz="1600"/>
            </a:lvl8pPr>
            <a:lvl9pP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478024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4636008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4636008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4636008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4064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793992" y="1600200"/>
            <a:ext cx="2029968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6793992" y="2075688"/>
            <a:ext cx="2029968" cy="180136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6793992" y="3986784"/>
            <a:ext cx="2029968" cy="2276856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61963" indent="-119063">
              <a:buClrTx/>
              <a:buFont typeface="Arial" pitchFamily="34" charset="0"/>
              <a:buChar char="−"/>
              <a:defRPr sz="1000"/>
            </a:lvl5pPr>
            <a:lvl6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9063" indent="-119063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urple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002536"/>
            <a:ext cx="6345936" cy="1078992"/>
          </a:xfrm>
        </p:spPr>
        <p:txBody>
          <a:bodyPr anchor="b"/>
          <a:lstStyle>
            <a:lvl1pPr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" y="3977640"/>
            <a:ext cx="6345936" cy="365760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  <a:lvl2pPr algn="l">
              <a:lnSpc>
                <a:spcPct val="90000"/>
              </a:lnSpc>
              <a:defRPr/>
            </a:lvl2pPr>
            <a:lvl3pPr algn="l">
              <a:lnSpc>
                <a:spcPct val="90000"/>
              </a:lnSpc>
              <a:defRPr/>
            </a:lvl3pPr>
            <a:lvl4pPr algn="l">
              <a:lnSpc>
                <a:spcPct val="90000"/>
              </a:lnSpc>
              <a:defRPr/>
            </a:lvl4pPr>
            <a:lvl5pPr algn="l">
              <a:lnSpc>
                <a:spcPct val="90000"/>
              </a:lnSpc>
              <a:defRPr/>
            </a:lvl5pPr>
            <a:lvl6pPr algn="l">
              <a:lnSpc>
                <a:spcPct val="90000"/>
              </a:lnSpc>
              <a:defRPr/>
            </a:lvl6pPr>
            <a:lvl7pPr algn="l">
              <a:lnSpc>
                <a:spcPct val="90000"/>
              </a:lnSpc>
              <a:defRPr/>
            </a:lvl7pPr>
            <a:lvl8pPr algn="l">
              <a:lnSpc>
                <a:spcPct val="90000"/>
              </a:lnSpc>
              <a:defRPr/>
            </a:lvl8pPr>
            <a:lvl9pPr algn="r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0" lvl="8" algn="l"/>
            <a:fld id="{3BC5535D-FB91-4569-815A-747212E2D367}" type="datetime4">
              <a:rPr lang="en-US" sz="1200" smtClean="0"/>
              <a:pPr marL="0" lvl="8" algn="l"/>
              <a:t>October 8, 2017</a:t>
            </a:fld>
            <a:endParaRPr lang="en-US" sz="1200" dirty="0" smtClean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0040" y="3200400"/>
            <a:ext cx="6345936" cy="685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 smtClean="0"/>
          </a:p>
        </p:txBody>
      </p:sp>
      <p:pic>
        <p:nvPicPr>
          <p:cNvPr id="9" name="Picture 8" descr="PB_LOGO_PPT.png"/>
          <p:cNvPicPr>
            <a:picLocks noChangeAspect="1"/>
          </p:cNvPicPr>
          <p:nvPr userDrawn="1"/>
        </p:nvPicPr>
        <p:blipFill>
          <a:blip r:embed="rId3" cstate="print"/>
          <a:srcRect l="7941" t="21637" r="8252" b="22080"/>
          <a:stretch>
            <a:fillRect/>
          </a:stretch>
        </p:blipFill>
        <p:spPr>
          <a:xfrm>
            <a:off x="320040" y="457200"/>
            <a:ext cx="2286000" cy="567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20040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2478024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478024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36008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8"/>
          </p:nvPr>
        </p:nvSpPr>
        <p:spPr>
          <a:xfrm>
            <a:off x="4636008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9" hasCustomPrompt="1"/>
          </p:nvPr>
        </p:nvSpPr>
        <p:spPr>
          <a:xfrm>
            <a:off x="6793992" y="1600200"/>
            <a:ext cx="202996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6793992" y="3191256"/>
            <a:ext cx="2029968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048256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776472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5504688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7223760" y="1600200"/>
            <a:ext cx="1600200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2048256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defRPr sz="1600"/>
            </a:lvl1pPr>
            <a:lvl2pPr marL="0" indent="0">
              <a:defRPr sz="1600"/>
            </a:lvl2pPr>
            <a:lvl3pPr marL="0" indent="0">
              <a:defRPr sz="1600"/>
            </a:lvl3pPr>
            <a:lvl4pPr marL="0" indent="0">
              <a:defRPr sz="1600"/>
            </a:lvl4pPr>
            <a:lvl5pPr marL="0" indent="0">
              <a:defRPr sz="1600"/>
            </a:lvl5pPr>
            <a:lvl6pPr marL="0" indent="0">
              <a:defRPr sz="1600"/>
            </a:lvl6pPr>
            <a:lvl7pPr marL="0" indent="0">
              <a:defRPr sz="1600"/>
            </a:lvl7pPr>
            <a:lvl8pPr marL="0" indent="0">
              <a:defRPr sz="1600"/>
            </a:lvl8pPr>
            <a:lvl9pPr marL="0" indent="0"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/>
          </p:nvPr>
        </p:nvSpPr>
        <p:spPr>
          <a:xfrm>
            <a:off x="3776472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5504688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tabLst/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/>
          </p:nvPr>
        </p:nvSpPr>
        <p:spPr>
          <a:xfrm>
            <a:off x="7223760" y="3191256"/>
            <a:ext cx="1600200" cy="3072384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2048256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048256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3776472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3776472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5504688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0"/>
          </p:nvPr>
        </p:nvSpPr>
        <p:spPr>
          <a:xfrm>
            <a:off x="5504688" y="2724912"/>
            <a:ext cx="1600200" cy="35387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1" hasCustomPrompt="1"/>
          </p:nvPr>
        </p:nvSpPr>
        <p:spPr>
          <a:xfrm>
            <a:off x="7223760" y="16002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2"/>
          </p:nvPr>
        </p:nvSpPr>
        <p:spPr>
          <a:xfrm>
            <a:off x="7239000" y="2743200"/>
            <a:ext cx="1600200" cy="350520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Conten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2004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dirty="0" smtClean="0"/>
              <a:t>Click to edit Master text </a:t>
            </a:r>
            <a:r>
              <a:rPr lang="en-US" dirty="0" err="1" smtClean="0"/>
              <a:t>stylesc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048256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2048256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2048256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/>
          </p:nvPr>
        </p:nvSpPr>
        <p:spPr>
          <a:xfrm>
            <a:off x="2048256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3776472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3776472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3776472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/>
          </p:nvPr>
        </p:nvSpPr>
        <p:spPr>
          <a:xfrm>
            <a:off x="3776472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5"/>
          </p:nvPr>
        </p:nvSpPr>
        <p:spPr>
          <a:xfrm>
            <a:off x="5504688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26" hasCustomPrompt="1"/>
          </p:nvPr>
        </p:nvSpPr>
        <p:spPr>
          <a:xfrm>
            <a:off x="5504688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sz="quarter" idx="27" hasCustomPrompt="1"/>
          </p:nvPr>
        </p:nvSpPr>
        <p:spPr>
          <a:xfrm>
            <a:off x="5504688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28"/>
          </p:nvPr>
        </p:nvSpPr>
        <p:spPr>
          <a:xfrm>
            <a:off x="5504688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9"/>
          </p:nvPr>
        </p:nvSpPr>
        <p:spPr>
          <a:xfrm>
            <a:off x="7223760" y="1600200"/>
            <a:ext cx="1600200" cy="365760"/>
          </a:xfrm>
        </p:spPr>
        <p:txBody>
          <a:bodyPr/>
          <a:lstStyle>
            <a:lvl1pPr marL="0" indent="0">
              <a:buFontTx/>
              <a:buNone/>
              <a:defRPr sz="1200" b="1"/>
            </a:lvl1pPr>
            <a:lvl2pPr marL="0" indent="0">
              <a:buFontTx/>
              <a:buNone/>
              <a:defRPr sz="1200" b="1"/>
            </a:lvl2pPr>
            <a:lvl3pPr marL="0" indent="0">
              <a:buFontTx/>
              <a:buNone/>
              <a:defRPr sz="1200" b="1"/>
            </a:lvl3pPr>
            <a:lvl4pPr marL="0" indent="0">
              <a:buFontTx/>
              <a:buNone/>
              <a:defRPr sz="1200" b="1"/>
            </a:lvl4pPr>
            <a:lvl5pPr marL="0" indent="0">
              <a:buFontTx/>
              <a:buNone/>
              <a:defRPr sz="1200" b="1"/>
            </a:lvl5pPr>
            <a:lvl6pPr marL="0" indent="0">
              <a:buFontTx/>
              <a:buNone/>
              <a:defRPr sz="1200" b="1"/>
            </a:lvl6pPr>
            <a:lvl7pPr marL="0" indent="0">
              <a:buFontTx/>
              <a:buNone/>
              <a:defRPr sz="1200" b="1"/>
            </a:lvl7pPr>
            <a:lvl8pPr marL="0" indent="0">
              <a:buFontTx/>
              <a:buNone/>
              <a:defRPr sz="1200" b="1"/>
            </a:lvl8pPr>
            <a:lvl9pPr marL="0" indent="0">
              <a:buFontTx/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30" hasCustomPrompt="1"/>
          </p:nvPr>
        </p:nvSpPr>
        <p:spPr>
          <a:xfrm>
            <a:off x="7223760" y="2075688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quarter" idx="31" hasCustomPrompt="1"/>
          </p:nvPr>
        </p:nvSpPr>
        <p:spPr>
          <a:xfrm>
            <a:off x="7223760" y="3200400"/>
            <a:ext cx="1600200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32"/>
          </p:nvPr>
        </p:nvSpPr>
        <p:spPr>
          <a:xfrm>
            <a:off x="7223760" y="4325112"/>
            <a:ext cx="1600200" cy="1938528"/>
          </a:xfrm>
        </p:spPr>
        <p:txBody>
          <a:bodyPr/>
          <a:lstStyle>
            <a:lvl1pPr>
              <a:defRPr sz="1200"/>
            </a:lvl1pPr>
            <a:lvl2pPr marL="119063" indent="-119063">
              <a:defRPr sz="1200"/>
            </a:lvl2pPr>
            <a:lvl3pPr marL="228600" indent="-109538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17526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20040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6344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6080760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7516368" y="1600200"/>
            <a:ext cx="1307592" cy="4663440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/>
          </p:nvPr>
        </p:nvSpPr>
        <p:spPr>
          <a:xfrm>
            <a:off x="32004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26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/>
          </p:nvPr>
        </p:nvSpPr>
        <p:spPr>
          <a:xfrm>
            <a:off x="17526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/>
          </p:nvPr>
        </p:nvSpPr>
        <p:spPr>
          <a:xfrm>
            <a:off x="320040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/>
          </p:nvPr>
        </p:nvSpPr>
        <p:spPr>
          <a:xfrm>
            <a:off x="463600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/>
          </p:nvPr>
        </p:nvSpPr>
        <p:spPr>
          <a:xfrm>
            <a:off x="6080760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05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/>
          </p:nvPr>
        </p:nvSpPr>
        <p:spPr>
          <a:xfrm>
            <a:off x="7516368" y="3191256"/>
            <a:ext cx="1307592" cy="3072384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with Conten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2004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78"/>
          <p:cNvSpPr>
            <a:spLocks noGrp="1"/>
          </p:cNvSpPr>
          <p:nvPr>
            <p:ph sz="quarter" idx="14" hasCustomPrompt="1"/>
          </p:nvPr>
        </p:nvSpPr>
        <p:spPr>
          <a:xfrm>
            <a:off x="32004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8" name="Content Placeholder 80"/>
          <p:cNvSpPr>
            <a:spLocks noGrp="1"/>
          </p:cNvSpPr>
          <p:nvPr>
            <p:ph sz="quarter" idx="15" hasCustomPrompt="1"/>
          </p:nvPr>
        </p:nvSpPr>
        <p:spPr>
          <a:xfrm>
            <a:off x="32004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7526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17"/>
          <p:cNvSpPr>
            <a:spLocks noGrp="1"/>
          </p:cNvSpPr>
          <p:nvPr>
            <p:ph sz="quarter" idx="17" hasCustomPrompt="1"/>
          </p:nvPr>
        </p:nvSpPr>
        <p:spPr>
          <a:xfrm>
            <a:off x="175564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17526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320040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320040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25"/>
          <p:cNvSpPr>
            <a:spLocks noGrp="1"/>
          </p:cNvSpPr>
          <p:nvPr>
            <p:ph sz="quarter" idx="21" hasCustomPrompt="1"/>
          </p:nvPr>
        </p:nvSpPr>
        <p:spPr>
          <a:xfrm>
            <a:off x="3200400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463600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9"/>
          <p:cNvSpPr>
            <a:spLocks noGrp="1"/>
          </p:cNvSpPr>
          <p:nvPr>
            <p:ph sz="quarter" idx="23" hasCustomPrompt="1"/>
          </p:nvPr>
        </p:nvSpPr>
        <p:spPr>
          <a:xfrm>
            <a:off x="4636008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31"/>
          <p:cNvSpPr>
            <a:spLocks noGrp="1"/>
          </p:cNvSpPr>
          <p:nvPr>
            <p:ph sz="quarter" idx="24" hasCustomPrompt="1"/>
          </p:nvPr>
        </p:nvSpPr>
        <p:spPr>
          <a:xfrm>
            <a:off x="4636008" y="3200400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Text Placeholder 33"/>
          <p:cNvSpPr>
            <a:spLocks noGrp="1"/>
          </p:cNvSpPr>
          <p:nvPr>
            <p:ph type="body" sz="quarter" idx="25"/>
          </p:nvPr>
        </p:nvSpPr>
        <p:spPr>
          <a:xfrm>
            <a:off x="6080760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>
              <a:defRPr sz="1000" b="1"/>
            </a:lvl6pPr>
            <a:lvl7pPr marL="0" indent="0">
              <a:buFontTx/>
              <a:buNone/>
              <a:defRPr sz="1000" b="1"/>
            </a:lvl7pPr>
            <a:lvl8pPr>
              <a:defRPr b="1"/>
            </a:lvl8pPr>
            <a:lvl9pPr marL="0" indent="0">
              <a:buFontTx/>
              <a:buNone/>
              <a:defRPr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5"/>
          <p:cNvSpPr>
            <a:spLocks noGrp="1"/>
          </p:cNvSpPr>
          <p:nvPr>
            <p:ph sz="quarter" idx="26" hasCustomPrompt="1"/>
          </p:nvPr>
        </p:nvSpPr>
        <p:spPr>
          <a:xfrm>
            <a:off x="6080760" y="2075688"/>
            <a:ext cx="1307592" cy="101498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>
              <a:defRPr sz="1600"/>
            </a:lvl6pPr>
            <a:lvl7pPr marL="0" indent="0">
              <a:buFontTx/>
              <a:buNone/>
              <a:defRPr sz="1600"/>
            </a:lvl7pPr>
            <a:lvl8pPr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6080760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Clr>
                <a:schemeClr val="accent1"/>
              </a:buClr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1" name="Text Placeholder 39"/>
          <p:cNvSpPr>
            <a:spLocks noGrp="1"/>
          </p:cNvSpPr>
          <p:nvPr>
            <p:ph type="body" sz="quarter" idx="28"/>
          </p:nvPr>
        </p:nvSpPr>
        <p:spPr>
          <a:xfrm>
            <a:off x="7516368" y="1600200"/>
            <a:ext cx="1307592" cy="365760"/>
          </a:xfrm>
        </p:spPr>
        <p:txBody>
          <a:bodyPr/>
          <a:lstStyle>
            <a:lvl1pPr marL="0" indent="0">
              <a:buFontTx/>
              <a:buNone/>
              <a:defRPr sz="1000" b="1"/>
            </a:lvl1pPr>
            <a:lvl2pPr marL="0" indent="0">
              <a:buFontTx/>
              <a:buNone/>
              <a:defRPr sz="1000" b="1"/>
            </a:lvl2pPr>
            <a:lvl3pPr marL="0" indent="0">
              <a:buFontTx/>
              <a:buNone/>
              <a:defRPr sz="1000" b="1"/>
            </a:lvl3pPr>
            <a:lvl4pPr marL="0" indent="0">
              <a:buFontTx/>
              <a:buNone/>
              <a:defRPr sz="1000" b="1"/>
            </a:lvl4pPr>
            <a:lvl5pPr marL="0" indent="0">
              <a:buFontTx/>
              <a:buNone/>
              <a:defRPr sz="1000" b="1"/>
            </a:lvl5pPr>
            <a:lvl6pPr marL="0" indent="0">
              <a:buFontTx/>
              <a:buNone/>
              <a:defRPr sz="1000" b="1"/>
            </a:lvl6pPr>
            <a:lvl7pPr marL="0" indent="0">
              <a:buFontTx/>
              <a:buNone/>
              <a:defRPr sz="1000" b="1"/>
            </a:lvl7pPr>
            <a:lvl8pPr marL="0" indent="0">
              <a:buFontTx/>
              <a:buNone/>
              <a:defRPr sz="1000" b="1"/>
            </a:lvl8pPr>
            <a:lvl9pPr marL="0" indent="0">
              <a:buFontTx/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41"/>
          <p:cNvSpPr>
            <a:spLocks noGrp="1"/>
          </p:cNvSpPr>
          <p:nvPr>
            <p:ph sz="quarter" idx="29" hasCustomPrompt="1"/>
          </p:nvPr>
        </p:nvSpPr>
        <p:spPr>
          <a:xfrm>
            <a:off x="7516368" y="2075688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3" name="Content Placeholder 43"/>
          <p:cNvSpPr>
            <a:spLocks noGrp="1"/>
          </p:cNvSpPr>
          <p:nvPr>
            <p:ph sz="quarter" idx="30" hasCustomPrompt="1"/>
          </p:nvPr>
        </p:nvSpPr>
        <p:spPr>
          <a:xfrm>
            <a:off x="7516368" y="3200400"/>
            <a:ext cx="1307592" cy="10149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Content</a:t>
            </a:r>
          </a:p>
          <a:p>
            <a:pPr lvl="0"/>
            <a:endParaRPr lang="en-US" dirty="0"/>
          </a:p>
        </p:txBody>
      </p:sp>
      <p:sp>
        <p:nvSpPr>
          <p:cNvPr id="24" name="Content Placeholder 80"/>
          <p:cNvSpPr>
            <a:spLocks noGrp="1"/>
          </p:cNvSpPr>
          <p:nvPr>
            <p:ph sz="quarter" idx="31"/>
          </p:nvPr>
        </p:nvSpPr>
        <p:spPr>
          <a:xfrm>
            <a:off x="32004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Content Placeholder 19"/>
          <p:cNvSpPr>
            <a:spLocks noGrp="1"/>
          </p:cNvSpPr>
          <p:nvPr>
            <p:ph sz="quarter" idx="32"/>
          </p:nvPr>
        </p:nvSpPr>
        <p:spPr>
          <a:xfrm>
            <a:off x="17526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33"/>
          </p:nvPr>
        </p:nvSpPr>
        <p:spPr>
          <a:xfrm>
            <a:off x="320040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Content Placeholder 31"/>
          <p:cNvSpPr>
            <a:spLocks noGrp="1"/>
          </p:cNvSpPr>
          <p:nvPr>
            <p:ph sz="quarter" idx="34"/>
          </p:nvPr>
        </p:nvSpPr>
        <p:spPr>
          <a:xfrm>
            <a:off x="463600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35"/>
          </p:nvPr>
        </p:nvSpPr>
        <p:spPr>
          <a:xfrm>
            <a:off x="6080760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92100" indent="-177800">
              <a:defRPr sz="1200"/>
            </a:lvl3pPr>
            <a:lvl4pPr marL="3429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9" name="Content Placeholder 43"/>
          <p:cNvSpPr>
            <a:spLocks noGrp="1"/>
          </p:cNvSpPr>
          <p:nvPr>
            <p:ph sz="quarter" idx="36"/>
          </p:nvPr>
        </p:nvSpPr>
        <p:spPr>
          <a:xfrm>
            <a:off x="7516368" y="4325112"/>
            <a:ext cx="1307592" cy="19385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 Rever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2"/>
            <a:fld id="{D626626A-31BC-42D5-8B98-F47D2A66E9E4}" type="slidenum">
              <a:rPr lang="en-US" smtClean="0"/>
              <a:pPr lvl="2"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6345936" cy="4663440"/>
          </a:xfrm>
        </p:spPr>
        <p:txBody>
          <a:bodyPr/>
          <a:lstStyle>
            <a:lvl3pPr>
              <a:defRPr/>
            </a:lvl3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8503920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4064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636008" y="1600200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636008" y="3986784"/>
            <a:ext cx="4187952" cy="2276856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2606040" cy="4663440"/>
          </a:xfrm>
        </p:spPr>
        <p:txBody>
          <a:bodyPr/>
          <a:lstStyle>
            <a:lvl1pPr>
              <a:defRPr sz="1600"/>
            </a:lvl1pPr>
            <a:lvl2pPr marL="114300" indent="-114300">
              <a:defRPr sz="1600"/>
            </a:lvl2pPr>
            <a:lvl3pPr marL="228600" indent="-114300">
              <a:defRPr sz="1600"/>
            </a:lvl3pPr>
            <a:lvl4pPr marL="342900" indent="-114300">
              <a:defRPr sz="1200"/>
            </a:lvl4pPr>
            <a:lvl5pPr marL="457200" indent="-114300">
              <a:defRPr sz="1200"/>
            </a:lvl5pPr>
            <a:lvl6pPr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124200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124200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4590288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 hasCustomPrompt="1"/>
          </p:nvPr>
        </p:nvSpPr>
        <p:spPr>
          <a:xfrm>
            <a:off x="4590288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9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20" hasCustomPrompt="1"/>
          </p:nvPr>
        </p:nvSpPr>
        <p:spPr>
          <a:xfrm>
            <a:off x="606247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21" hasCustomPrompt="1"/>
          </p:nvPr>
        </p:nvSpPr>
        <p:spPr>
          <a:xfrm>
            <a:off x="606247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22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23" hasCustomPrompt="1"/>
          </p:nvPr>
        </p:nvSpPr>
        <p:spPr>
          <a:xfrm>
            <a:off x="7525512" y="160020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quarter" idx="24" hasCustomPrompt="1"/>
          </p:nvPr>
        </p:nvSpPr>
        <p:spPr>
          <a:xfrm>
            <a:off x="7525512" y="3291840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25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 Photo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040" y="16002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20040" y="32004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20040" y="4800600"/>
            <a:ext cx="850392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709928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320040" y="3342132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5"/>
          </p:nvPr>
        </p:nvSpPr>
        <p:spPr>
          <a:xfrm>
            <a:off x="320040" y="4974336"/>
            <a:ext cx="2606040" cy="1289304"/>
          </a:xfrm>
        </p:spPr>
        <p:txBody>
          <a:bodyPr/>
          <a:lstStyle>
            <a:lvl1pPr>
              <a:defRPr sz="1200"/>
            </a:lvl1pPr>
            <a:lvl2pPr marL="115888" indent="-115888">
              <a:defRPr sz="1200"/>
            </a:lvl2pPr>
            <a:lvl3pPr marL="228600" indent="-112713">
              <a:defRPr sz="1200"/>
            </a:lvl3pPr>
            <a:lvl4pPr marL="342900" indent="-114300">
              <a:defRPr sz="1000"/>
            </a:lvl4pPr>
            <a:lvl5pPr marL="458788" indent="-115888">
              <a:buClrTx/>
              <a:buFont typeface="Arial" pitchFamily="34" charset="0"/>
              <a:buChar char="−"/>
              <a:defRPr sz="1000"/>
            </a:lvl5pPr>
            <a:lvl6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5888" indent="-115888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3124200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3124200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8" hasCustomPrompt="1"/>
          </p:nvPr>
        </p:nvSpPr>
        <p:spPr>
          <a:xfrm>
            <a:off x="312724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 hasCustomPrompt="1"/>
          </p:nvPr>
        </p:nvSpPr>
        <p:spPr>
          <a:xfrm>
            <a:off x="4590288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6" name="Content Placeholder 16"/>
          <p:cNvSpPr>
            <a:spLocks noGrp="1"/>
          </p:cNvSpPr>
          <p:nvPr>
            <p:ph sz="quarter" idx="20" hasCustomPrompt="1"/>
          </p:nvPr>
        </p:nvSpPr>
        <p:spPr>
          <a:xfrm>
            <a:off x="4590288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21" hasCustomPrompt="1"/>
          </p:nvPr>
        </p:nvSpPr>
        <p:spPr>
          <a:xfrm>
            <a:off x="4590288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8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606247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23" hasCustomPrompt="1"/>
          </p:nvPr>
        </p:nvSpPr>
        <p:spPr>
          <a:xfrm>
            <a:off x="606247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0" name="Content Placeholder 24"/>
          <p:cNvSpPr>
            <a:spLocks noGrp="1"/>
          </p:cNvSpPr>
          <p:nvPr>
            <p:ph sz="quarter" idx="24" hasCustomPrompt="1"/>
          </p:nvPr>
        </p:nvSpPr>
        <p:spPr>
          <a:xfrm>
            <a:off x="606247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1" name="Content Placeholder 26"/>
          <p:cNvSpPr>
            <a:spLocks noGrp="1"/>
          </p:cNvSpPr>
          <p:nvPr>
            <p:ph sz="quarter" idx="25" hasCustomPrompt="1"/>
          </p:nvPr>
        </p:nvSpPr>
        <p:spPr>
          <a:xfrm>
            <a:off x="7525512" y="1709928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2" name="Content Placeholder 28"/>
          <p:cNvSpPr>
            <a:spLocks noGrp="1"/>
          </p:cNvSpPr>
          <p:nvPr>
            <p:ph sz="quarter" idx="26" hasCustomPrompt="1"/>
          </p:nvPr>
        </p:nvSpPr>
        <p:spPr>
          <a:xfrm>
            <a:off x="7525512" y="3346704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23" name="Content Placeholder 30"/>
          <p:cNvSpPr>
            <a:spLocks noGrp="1"/>
          </p:cNvSpPr>
          <p:nvPr>
            <p:ph sz="quarter" idx="27" hasCustomPrompt="1"/>
          </p:nvPr>
        </p:nvSpPr>
        <p:spPr>
          <a:xfrm>
            <a:off x="7525512" y="4974336"/>
            <a:ext cx="1289304" cy="128930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4187952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36008" y="1600200"/>
            <a:ext cx="4187952" cy="416052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36008" y="5769864"/>
            <a:ext cx="4187952" cy="493776"/>
          </a:xfrm>
        </p:spPr>
        <p:txBody>
          <a:bodyPr tIns="45720"/>
          <a:lstStyle>
            <a:lvl1pPr marL="0" indent="0">
              <a:buFontTx/>
              <a:buNone/>
              <a:defRPr sz="1000"/>
            </a:lvl1pPr>
            <a:lvl2pPr marL="0" indent="0">
              <a:buFontTx/>
              <a:buNone/>
              <a:defRPr sz="1000"/>
            </a:lvl2pPr>
            <a:lvl3pPr marL="0" indent="0">
              <a:buFontTx/>
              <a:buNone/>
              <a:defRPr sz="1000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  <a:lvl6pPr marL="0" indent="0">
              <a:buFontTx/>
              <a:buNone/>
              <a:defRPr sz="1000"/>
            </a:lvl6pPr>
            <a:lvl7pPr marL="0" indent="0">
              <a:buFontTx/>
              <a:buNone/>
              <a:defRPr sz="1000"/>
            </a:lvl7pPr>
            <a:lvl8pPr marL="0" indent="0">
              <a:buFontTx/>
              <a:buNone/>
              <a:defRPr sz="1000"/>
            </a:lvl8pPr>
            <a:lvl9pPr marL="0" indent="0">
              <a:buFontTx/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20040" y="1600200"/>
            <a:ext cx="3108960" cy="685800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  <a:lvl2pPr marL="0" indent="0">
              <a:buFontTx/>
              <a:buNone/>
              <a:defRPr sz="1600" b="1"/>
            </a:lvl2pPr>
            <a:lvl3pPr marL="0" indent="0">
              <a:buFontTx/>
              <a:buNone/>
              <a:defRPr sz="1600" b="1"/>
            </a:lvl3pPr>
            <a:lvl4pPr marL="0" indent="0">
              <a:buFontTx/>
              <a:buNone/>
              <a:defRPr sz="1600" b="1"/>
            </a:lvl4pPr>
            <a:lvl5pPr marL="0" indent="0">
              <a:buFontTx/>
              <a:buNone/>
              <a:defRPr sz="1600" b="1"/>
            </a:lvl5pPr>
            <a:lvl6pPr marL="0" indent="0">
              <a:buFontTx/>
              <a:buNone/>
              <a:defRPr sz="1600" b="1"/>
            </a:lvl6pPr>
            <a:lvl7pPr marL="0" indent="0">
              <a:buClr>
                <a:schemeClr val="accent1"/>
              </a:buClr>
              <a:buFontTx/>
              <a:buNone/>
              <a:defRPr sz="1600" b="1"/>
            </a:lvl7pPr>
            <a:lvl8pPr marL="0" indent="0">
              <a:buClr>
                <a:schemeClr val="accent1"/>
              </a:buClr>
              <a:buFontTx/>
              <a:buNone/>
              <a:defRPr sz="1600" b="1"/>
            </a:lvl8pPr>
            <a:lvl9pPr marL="0" indent="0">
              <a:buClr>
                <a:schemeClr val="accent1"/>
              </a:buClr>
              <a:buFontTx/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20040" y="2395728"/>
            <a:ext cx="3108960" cy="3867912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557016" y="1600200"/>
            <a:ext cx="5266944" cy="4663440"/>
          </a:xfrm>
        </p:spPr>
        <p:txBody>
          <a:bodyPr/>
          <a:lstStyle>
            <a:lvl3pPr marL="228600" indent="-114300">
              <a:defRPr/>
            </a:lvl3pPr>
            <a:lvl4pPr marL="342900" indent="-114300">
              <a:defRPr/>
            </a:lvl4pPr>
            <a:lvl5pPr marL="457200" indent="-1143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m Special Layout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20040" y="1600200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320040" y="3191256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Clr>
                <a:schemeClr val="accent1"/>
              </a:buClr>
              <a:buFontTx/>
              <a:buNone/>
              <a:defRPr sz="1600"/>
            </a:lvl5pPr>
            <a:lvl6pPr marL="0" indent="0">
              <a:buClr>
                <a:schemeClr val="accent1"/>
              </a:buClr>
              <a:buFontTx/>
              <a:buNone/>
              <a:defRPr sz="1600"/>
            </a:lvl6pPr>
            <a:lvl7pPr marL="0" indent="0">
              <a:buClr>
                <a:schemeClr val="accent1"/>
              </a:buClr>
              <a:buFontTx/>
              <a:buNone/>
              <a:defRPr sz="1600"/>
            </a:lvl7pPr>
            <a:lvl8pPr marL="0" indent="0">
              <a:buClr>
                <a:schemeClr val="accent1"/>
              </a:buClr>
              <a:buFontTx/>
              <a:buNone/>
              <a:defRPr sz="1600"/>
            </a:lvl8pPr>
            <a:lvl9pPr marL="0" indent="0">
              <a:buClr>
                <a:schemeClr val="accent1"/>
              </a:buClr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320040" y="4782312"/>
            <a:ext cx="1481328" cy="1481328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0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  <a:lvl6pPr marL="0" indent="0">
              <a:buFontTx/>
              <a:buNone/>
              <a:defRPr sz="1600"/>
            </a:lvl6pPr>
            <a:lvl7pPr marL="0" indent="0">
              <a:buFontTx/>
              <a:buNone/>
              <a:defRPr sz="1600"/>
            </a:lvl7pPr>
            <a:lvl8pPr marL="0" indent="0">
              <a:buFontTx/>
              <a:buNone/>
              <a:defRPr sz="1600"/>
            </a:lvl8pPr>
            <a:lvl9pPr marL="0" indent="0">
              <a:buFontTx/>
              <a:buNone/>
              <a:defRPr sz="1600"/>
            </a:lvl9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1938528" y="1600200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1938528" y="3191256"/>
            <a:ext cx="4727448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4572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8"/>
          </p:nvPr>
        </p:nvSpPr>
        <p:spPr>
          <a:xfrm>
            <a:off x="1938528" y="4782312"/>
            <a:ext cx="4724400" cy="1481328"/>
          </a:xfrm>
        </p:spPr>
        <p:txBody>
          <a:bodyPr/>
          <a:lstStyle>
            <a:lvl1pPr>
              <a:defRPr sz="1200"/>
            </a:lvl1pPr>
            <a:lvl2pPr marL="114300" indent="-114300">
              <a:defRPr sz="1200"/>
            </a:lvl2pPr>
            <a:lvl3pPr marL="228600" indent="-114300">
              <a:defRPr sz="1200"/>
            </a:lvl3pPr>
            <a:lvl4pPr marL="342900" indent="-114300">
              <a:defRPr sz="1000"/>
            </a:lvl4pPr>
            <a:lvl5pPr marL="520700" indent="-114300">
              <a:buClrTx/>
              <a:buFont typeface="Arial" pitchFamily="34" charset="0"/>
              <a:buChar char="−"/>
              <a:defRPr sz="1000"/>
            </a:lvl5pPr>
            <a:lvl6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6pPr>
            <a:lvl7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7pPr>
            <a:lvl8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8pPr>
            <a:lvl9pPr marL="114300" indent="-114300">
              <a:buClr>
                <a:schemeClr val="accent1"/>
              </a:buClr>
              <a:buFont typeface="Arial" pitchFamily="34" charset="0"/>
              <a:buChar char="•"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 Gradient Background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 Gradient Background with Moti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1600200"/>
            <a:ext cx="8503920" cy="29718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45936" cy="9509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600199"/>
            <a:ext cx="6345936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" y="6373368"/>
            <a:ext cx="310896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indent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l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r>
              <a:rPr lang="en-US" dirty="0" smtClean="0"/>
              <a:t>Pitney Bowes | PPT presentation template | November 24,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2984" y="6373368"/>
            <a:ext cx="950976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1pPr>
            <a:lvl2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2pPr>
            <a:lvl3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3pPr>
            <a:lvl4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4pPr>
            <a:lvl5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5pPr>
            <a:lvl6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6pPr>
            <a:lvl7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7pPr>
            <a:lvl8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8pPr>
            <a:lvl9pPr marL="0" algn="r">
              <a:lnSpc>
                <a:spcPct val="90000"/>
              </a:lnSpc>
              <a:defRPr sz="800">
                <a:solidFill>
                  <a:schemeClr val="accent4"/>
                </a:solidFill>
              </a:defRPr>
            </a:lvl9pPr>
          </a:lstStyle>
          <a:p>
            <a:fld id="{D626626A-31BC-42D5-8B98-F47D2A66E9E4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94" r:id="rId4"/>
    <p:sldLayoutId id="2147483653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6" r:id="rId14"/>
    <p:sldLayoutId id="2147483677" r:id="rId15"/>
    <p:sldLayoutId id="2147483678" r:id="rId16"/>
    <p:sldLayoutId id="2147483673" r:id="rId17"/>
    <p:sldLayoutId id="2147483674" r:id="rId18"/>
    <p:sldLayoutId id="2147483675" r:id="rId19"/>
    <p:sldLayoutId id="2147483723" r:id="rId20"/>
    <p:sldLayoutId id="2147483708" r:id="rId21"/>
    <p:sldLayoutId id="2147483695" r:id="rId22"/>
    <p:sldLayoutId id="2147483707" r:id="rId23"/>
    <p:sldLayoutId id="2147483696" r:id="rId24"/>
    <p:sldLayoutId id="2147483697" r:id="rId25"/>
    <p:sldLayoutId id="2147483709" r:id="rId26"/>
    <p:sldLayoutId id="2147483698" r:id="rId27"/>
    <p:sldLayoutId id="2147483713" r:id="rId28"/>
    <p:sldLayoutId id="2147483699" r:id="rId29"/>
    <p:sldLayoutId id="2147483717" r:id="rId30"/>
    <p:sldLayoutId id="2147483714" r:id="rId31"/>
    <p:sldLayoutId id="2147483705" r:id="rId32"/>
    <p:sldLayoutId id="2147483716" r:id="rId33"/>
    <p:sldLayoutId id="2147483700" r:id="rId34"/>
    <p:sldLayoutId id="2147483715" r:id="rId35"/>
    <p:sldLayoutId id="2147483701" r:id="rId36"/>
    <p:sldLayoutId id="2147483702" r:id="rId37"/>
    <p:sldLayoutId id="2147483721" r:id="rId38"/>
    <p:sldLayoutId id="2147483703" r:id="rId39"/>
    <p:sldLayoutId id="2147483704" r:id="rId40"/>
    <p:sldLayoutId id="2147483722" r:id="rId41"/>
    <p:sldLayoutId id="2147483690" r:id="rId42"/>
    <p:sldLayoutId id="2147483719" r:id="rId43"/>
    <p:sldLayoutId id="2147483720" r:id="rId44"/>
    <p:sldLayoutId id="2147483706" r:id="rId45"/>
    <p:sldLayoutId id="2147483692" r:id="rId46"/>
    <p:sldLayoutId id="2147483718" r:id="rId4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14300" algn="l" defTabSz="914400" rtl="0" eaLnBrk="1" latinLnBrk="0" hangingPunct="1">
        <a:lnSpc>
          <a:spcPct val="9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00" indent="-114300" algn="l" defTabSz="914400" rtl="0" eaLnBrk="1" latinLnBrk="0" hangingPunct="1">
        <a:lnSpc>
          <a:spcPct val="90000"/>
        </a:lnSpc>
        <a:spcBef>
          <a:spcPts val="0"/>
        </a:spcBef>
        <a:buClrTx/>
        <a:buSzPct val="90000"/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SzPct val="90000"/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300" indent="-1143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90000"/>
        <a:buFont typeface="Arial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0.20.88.160:7979/RestService/rest/hello/getRecommendation?name=Virender&amp;type=GraphRecommendation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2276872"/>
            <a:ext cx="7996376" cy="1800200"/>
          </a:xfrm>
        </p:spPr>
        <p:txBody>
          <a:bodyPr/>
          <a:lstStyle/>
          <a:p>
            <a:r>
              <a:rPr lang="en-US" dirty="0" smtClean="0"/>
              <a:t>SMB Hackathon- </a:t>
            </a:r>
            <a:br>
              <a:rPr lang="en-US" dirty="0" smtClean="0"/>
            </a:br>
            <a:r>
              <a:rPr lang="en-US" dirty="0" smtClean="0"/>
              <a:t>Recommendation Engine</a:t>
            </a:r>
            <a:br>
              <a:rPr lang="en-US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9743" y="5229200"/>
            <a:ext cx="6345936" cy="365760"/>
          </a:xfrm>
        </p:spPr>
        <p:txBody>
          <a:bodyPr/>
          <a:lstStyle/>
          <a:p>
            <a:pPr marL="0" lvl="8" algn="l"/>
            <a:fld id="{0FBC919A-F23B-4505-9A4D-D2674812420E}" type="datetime4">
              <a:rPr lang="en-US" sz="1200" smtClean="0"/>
              <a:pPr marL="0" lvl="8" algn="l"/>
              <a:t>October 8, 2017</a:t>
            </a:fld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84" y="1676452"/>
            <a:ext cx="3017520" cy="3017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7872984" y="6373368"/>
            <a:ext cx="950976" cy="137160"/>
          </a:xfrm>
        </p:spPr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10</a:t>
            </a:fld>
            <a:endParaRPr lang="en-US" dirty="0"/>
          </a:p>
        </p:txBody>
      </p:sp>
      <p:sp>
        <p:nvSpPr>
          <p:cNvPr id="22" name="Rectangle 21"/>
          <p:cNvSpPr/>
          <p:nvPr>
            <p:custDataLst>
              <p:tags r:id="rId3"/>
            </p:custDataLst>
          </p:nvPr>
        </p:nvSpPr>
        <p:spPr>
          <a:xfrm>
            <a:off x="3373534" y="4963123"/>
            <a:ext cx="264381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Thank You!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791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785272"/>
          </a:xfrm>
        </p:spPr>
        <p:txBody>
          <a:bodyPr/>
          <a:lstStyle/>
          <a:p>
            <a:r>
              <a:rPr lang="en-CA" dirty="0" smtClean="0"/>
              <a:t>1. Problem Definition: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253078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1500"/>
            </a:pPr>
            <a:r>
              <a:rPr lang="en-US" sz="2000" dirty="0"/>
              <a:t>As an </a:t>
            </a:r>
            <a:r>
              <a:rPr lang="en-US" sz="2000" dirty="0" smtClean="0"/>
              <a:t>SMB, historical </a:t>
            </a:r>
            <a:r>
              <a:rPr lang="en-US" sz="2000" dirty="0"/>
              <a:t>transactional </a:t>
            </a:r>
            <a:r>
              <a:rPr lang="en-US" sz="2000" dirty="0" smtClean="0"/>
              <a:t>data can be leveraged </a:t>
            </a:r>
            <a:r>
              <a:rPr lang="en-US" sz="2000" dirty="0"/>
              <a:t>to generate business insights like </a:t>
            </a:r>
            <a:r>
              <a:rPr lang="en-US" sz="2000" b="1" dirty="0"/>
              <a:t>generating recommendations</a:t>
            </a:r>
            <a:r>
              <a:rPr lang="en-US" sz="2000" dirty="0"/>
              <a:t> for the buyer based on </a:t>
            </a:r>
            <a:r>
              <a:rPr lang="en-US" sz="2000" dirty="0" smtClean="0"/>
              <a:t>his/her user </a:t>
            </a:r>
            <a:r>
              <a:rPr lang="en-US" sz="2000" dirty="0"/>
              <a:t>profile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 sz="1500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1500"/>
            </a:pPr>
            <a:r>
              <a:rPr lang="en-US" sz="2000" dirty="0"/>
              <a:t>As an SMB like hyper-local businesses, historical transactional data can be leveraged to do </a:t>
            </a:r>
            <a:r>
              <a:rPr lang="en-US" sz="2000" b="1" dirty="0"/>
              <a:t>market basket </a:t>
            </a:r>
            <a:r>
              <a:rPr lang="en-US" sz="2000" b="1" dirty="0" smtClean="0"/>
              <a:t>analysis </a:t>
            </a:r>
            <a:r>
              <a:rPr lang="en-US" sz="2000" dirty="0" smtClean="0"/>
              <a:t>(Give discounts and promotions based on the theory that, if a user buys a certain group of items, he/she is more(or less) likely to buy another group of items).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800" dirty="0" smtClean="0"/>
          </a:p>
        </p:txBody>
      </p:sp>
    </p:spTree>
    <p:extLst>
      <p:ext uri="{BB962C8B-B14F-4D97-AF65-F5344CB8AC3E}">
        <p14:creationId xmlns:p14="http://schemas.microsoft.com/office/powerpoint/2010/main" val="23735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785272"/>
          </a:xfrm>
        </p:spPr>
        <p:txBody>
          <a:bodyPr/>
          <a:lstStyle/>
          <a:p>
            <a:r>
              <a:rPr lang="en-CA" dirty="0" smtClean="0"/>
              <a:t>2. Client Personas: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876" y="1345992"/>
            <a:ext cx="8006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 smtClean="0"/>
              <a:t>Product Recommendation: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 sz="1500"/>
            </a:pPr>
            <a:r>
              <a:rPr lang="en-US" sz="2000" dirty="0" smtClean="0"/>
              <a:t>SMB small business owners in retail and online (</a:t>
            </a:r>
            <a:r>
              <a:rPr lang="en-US" sz="2000" dirty="0" err="1" smtClean="0"/>
              <a:t>eg</a:t>
            </a:r>
            <a:r>
              <a:rPr lang="en-US" sz="2000" dirty="0" smtClean="0"/>
              <a:t>. Fashion Boutiques).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 smtClean="0"/>
              <a:t>Market Basket analysis: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 sz="1500"/>
            </a:pPr>
            <a:r>
              <a:rPr lang="en-US" sz="2000" dirty="0" smtClean="0"/>
              <a:t>SMB hyper-local businesses (</a:t>
            </a:r>
            <a:r>
              <a:rPr lang="en-US" sz="2000" dirty="0" err="1" smtClean="0"/>
              <a:t>eg</a:t>
            </a:r>
            <a:r>
              <a:rPr lang="en-US" sz="2000" dirty="0" smtClean="0"/>
              <a:t>. Groceries)</a:t>
            </a:r>
          </a:p>
        </p:txBody>
      </p:sp>
    </p:spTree>
    <p:extLst>
      <p:ext uri="{BB962C8B-B14F-4D97-AF65-F5344CB8AC3E}">
        <p14:creationId xmlns:p14="http://schemas.microsoft.com/office/powerpoint/2010/main" val="28472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404649"/>
            <a:ext cx="6355080" cy="785272"/>
          </a:xfrm>
        </p:spPr>
        <p:txBody>
          <a:bodyPr/>
          <a:lstStyle/>
          <a:p>
            <a:r>
              <a:rPr lang="en-CA" dirty="0" smtClean="0"/>
              <a:t>3. Business Proposition: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25876" y="1412776"/>
            <a:ext cx="78625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/>
              <a:t>Effective buying recommendations to the customers can drive incremental revenue and boost the </a:t>
            </a:r>
            <a:r>
              <a:rPr lang="en-US" sz="2000" dirty="0" smtClean="0"/>
              <a:t>business</a:t>
            </a:r>
            <a:r>
              <a:rPr lang="en-US" sz="2000" dirty="0"/>
              <a:t>.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/>
              <a:t>Market Basket analysis can help SMBs to design efficient promotion and discount programs.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/>
              <a:t>It is imperative for all businesses to be street smart and understand their customer needs better, to be in the race. </a:t>
            </a:r>
          </a:p>
        </p:txBody>
      </p:sp>
    </p:spTree>
    <p:extLst>
      <p:ext uri="{BB962C8B-B14F-4D97-AF65-F5344CB8AC3E}">
        <p14:creationId xmlns:p14="http://schemas.microsoft.com/office/powerpoint/2010/main" val="19792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785272"/>
          </a:xfrm>
        </p:spPr>
        <p:txBody>
          <a:bodyPr/>
          <a:lstStyle/>
          <a:p>
            <a:r>
              <a:rPr lang="en-CA" dirty="0" smtClean="0"/>
              <a:t>4. Solution: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453868" y="1037049"/>
            <a:ext cx="78625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500"/>
            </a:pPr>
            <a:r>
              <a:rPr lang="en-US" sz="1900" dirty="0" smtClean="0"/>
              <a:t>Product Recommendation </a:t>
            </a:r>
            <a:r>
              <a:rPr lang="en-US" sz="1900" dirty="0" smtClean="0"/>
              <a:t>using Graph Database:</a:t>
            </a:r>
          </a:p>
          <a:p>
            <a:pPr marL="285750" indent="-285750">
              <a:buFont typeface="Arial" panose="020B0604020202020204" pitchFamily="34" charset="0"/>
              <a:buChar char="•"/>
              <a:defRPr sz="1500"/>
            </a:pPr>
            <a:endParaRPr lang="en-US" sz="1900" dirty="0" smtClean="0"/>
          </a:p>
          <a:p>
            <a:pPr marL="800100" lvl="1" indent="-342900">
              <a:buFont typeface="Courier New" panose="02070309020205020404" pitchFamily="49" charset="0"/>
              <a:buChar char="o"/>
              <a:defRPr sz="1500"/>
            </a:pPr>
            <a:r>
              <a:rPr lang="en-US" sz="1900" b="1" dirty="0" smtClean="0"/>
              <a:t>User-based Recommendation:</a:t>
            </a:r>
            <a:r>
              <a:rPr lang="en-US" sz="1900" b="1" dirty="0"/>
              <a:t> </a:t>
            </a:r>
            <a:r>
              <a:rPr lang="en-US" sz="1900" dirty="0" smtClean="0"/>
              <a:t>Recommend items to a user by finding similar users based on demographics and past buying history.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 sz="1500"/>
            </a:pPr>
            <a:endParaRPr lang="en-US" sz="1900" dirty="0" smtClean="0"/>
          </a:p>
          <a:p>
            <a:pPr marL="800100" lvl="1" indent="-342900">
              <a:buFont typeface="Courier New" panose="02070309020205020404" pitchFamily="49" charset="0"/>
              <a:buChar char="o"/>
              <a:defRPr sz="1500"/>
            </a:pPr>
            <a:r>
              <a:rPr lang="en-US" sz="1900" b="1" dirty="0" smtClean="0"/>
              <a:t>Product-based Recommendation: </a:t>
            </a:r>
            <a:r>
              <a:rPr lang="en-US" sz="1900" dirty="0" smtClean="0"/>
              <a:t>Calculate similarity between different products and make relevant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500"/>
            </a:pPr>
            <a:endParaRPr lang="en-US" sz="1900" b="1" dirty="0"/>
          </a:p>
          <a:p>
            <a:pPr marL="285750" indent="-285750">
              <a:buFont typeface="Arial" panose="020B0604020202020204" pitchFamily="34" charset="0"/>
              <a:buChar char="•"/>
              <a:defRPr sz="1500"/>
            </a:pPr>
            <a:r>
              <a:rPr lang="en-US" sz="1900" dirty="0" smtClean="0"/>
              <a:t>Market Basket Analysis using Association Mining: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500"/>
            </a:pPr>
            <a:endParaRPr lang="en-US" sz="1900" dirty="0"/>
          </a:p>
          <a:p>
            <a:pPr marL="800100" lvl="1" indent="-342900">
              <a:buFont typeface="Courier New" panose="02070309020205020404" pitchFamily="49" charset="0"/>
              <a:buChar char="o"/>
              <a:defRPr sz="1500"/>
            </a:pPr>
            <a:r>
              <a:rPr lang="en-US" sz="1900" dirty="0" smtClean="0"/>
              <a:t>Find relationship between different purchases made by different users.</a:t>
            </a:r>
          </a:p>
          <a:p>
            <a:pPr marL="800100" lvl="1" indent="-342900">
              <a:buFont typeface="Courier New" panose="02070309020205020404" pitchFamily="49" charset="0"/>
              <a:buChar char="o"/>
              <a:defRPr sz="1500"/>
            </a:pPr>
            <a:r>
              <a:rPr lang="en-US" sz="1900" dirty="0" smtClean="0"/>
              <a:t>To recommend the set of products frequently bought together based on the purchase history and accordingly design discounts and promotions.</a:t>
            </a:r>
            <a:endParaRPr lang="en-US" sz="1900" dirty="0"/>
          </a:p>
          <a:p>
            <a:pPr>
              <a:defRPr sz="1500"/>
            </a:pP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35917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3528" y="404649"/>
            <a:ext cx="6355080" cy="785272"/>
          </a:xfrm>
        </p:spPr>
        <p:txBody>
          <a:bodyPr/>
          <a:lstStyle/>
          <a:p>
            <a:r>
              <a:rPr lang="en-CA" dirty="0"/>
              <a:t>5</a:t>
            </a:r>
            <a:r>
              <a:rPr lang="en-CA" dirty="0" smtClean="0"/>
              <a:t>. Solution: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20040" y="1070500"/>
            <a:ext cx="82844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smtClean="0"/>
              <a:t>Product Recommendation</a:t>
            </a:r>
            <a:r>
              <a:rPr lang="en-CA" sz="2000" dirty="0" smtClean="0"/>
              <a:t>:</a:t>
            </a:r>
            <a:endParaRPr lang="en-CA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000" dirty="0" smtClean="0"/>
              <a:t>The solution has </a:t>
            </a:r>
            <a:r>
              <a:rPr lang="en-CA" sz="2000" dirty="0"/>
              <a:t>been built using Neo4j Graph Database and implemented in Java</a:t>
            </a:r>
            <a:r>
              <a:rPr lang="en-CA" sz="2000" dirty="0" smtClean="0"/>
              <a:t>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000" dirty="0" smtClean="0"/>
              <a:t>Algorithm: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CA" sz="2000" dirty="0" smtClean="0"/>
              <a:t>User-based Recommendation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CA" sz="2000" dirty="0" smtClean="0"/>
              <a:t>Product-based Recommendation</a:t>
            </a:r>
          </a:p>
          <a:p>
            <a:pPr lvl="2"/>
            <a:endParaRPr lang="en-CA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 smtClean="0"/>
              <a:t>Market Basket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2000" dirty="0" smtClean="0"/>
              <a:t>Algorithm: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CA" sz="2000" dirty="0" smtClean="0"/>
              <a:t>Apriori Algorithm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CA" sz="2000" dirty="0" smtClean="0"/>
              <a:t>Dynamic Itemset Counting</a:t>
            </a:r>
            <a:r>
              <a:rPr lang="en-CA" sz="2000" b="1" dirty="0" smtClean="0"/>
              <a:t/>
            </a:r>
            <a:br>
              <a:rPr lang="en-CA" sz="2000" b="1" dirty="0" smtClean="0"/>
            </a:br>
            <a:endParaRPr lang="en-CA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6971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8716456" cy="785272"/>
          </a:xfrm>
        </p:spPr>
        <p:txBody>
          <a:bodyPr/>
          <a:lstStyle/>
          <a:p>
            <a:r>
              <a:rPr lang="en-CA" sz="3400" dirty="0"/>
              <a:t>6</a:t>
            </a:r>
            <a:r>
              <a:rPr lang="en-CA" sz="3400" dirty="0" smtClean="0"/>
              <a:t>. Solution Demo(Product Recommendation):</a:t>
            </a:r>
            <a:br>
              <a:rPr lang="en-CA" sz="3400" dirty="0" smtClean="0"/>
            </a:br>
            <a:endParaRPr lang="en-CA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7884" y="1412776"/>
            <a:ext cx="7862548" cy="268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1500"/>
            </a:pPr>
            <a:r>
              <a:rPr lang="en-US" sz="2000" dirty="0" smtClean="0"/>
              <a:t>URL Link</a:t>
            </a:r>
            <a:r>
              <a:rPr lang="en-US" sz="2000" dirty="0" smtClean="0"/>
              <a:t>: </a:t>
            </a:r>
            <a:r>
              <a:rPr lang="en-IN" sz="1500" u="sng" dirty="0" smtClean="0">
                <a:hlinkClick r:id="rId2"/>
              </a:rPr>
              <a:t>http</a:t>
            </a:r>
            <a:r>
              <a:rPr lang="en-IN" sz="1500" u="sng" dirty="0">
                <a:hlinkClick r:id="rId2"/>
              </a:rPr>
              <a:t>://</a:t>
            </a:r>
            <a:r>
              <a:rPr lang="en-IN" sz="1500" u="sng" dirty="0" smtClean="0">
                <a:hlinkClick r:id="rId2"/>
              </a:rPr>
              <a:t>10.20.88.160:7979/RestService/rest/hello/getRecommendation?</a:t>
            </a:r>
            <a:r>
              <a:rPr lang="en-IN" sz="1500" u="sng" dirty="0" smtClean="0">
                <a:solidFill>
                  <a:srgbClr val="FF0000"/>
                </a:solidFill>
                <a:hlinkClick r:id="rId2"/>
              </a:rPr>
              <a:t>name=</a:t>
            </a:r>
            <a:r>
              <a:rPr lang="en-IN" sz="1500" u="sng" dirty="0" smtClean="0">
                <a:hlinkClick r:id="rId2"/>
              </a:rPr>
              <a:t>Virender&amp;type=GraphRecommendation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1900" dirty="0"/>
              <a:t>Input Attributes: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1900" dirty="0" smtClean="0">
                <a:solidFill>
                  <a:sysClr val="windowText" lastClr="000000"/>
                </a:solidFill>
                <a:latin typeface="Calibri"/>
              </a:rPr>
              <a:t>User’s </a:t>
            </a:r>
            <a:r>
              <a:rPr lang="en-CA" sz="1900" dirty="0" smtClean="0">
                <a:solidFill>
                  <a:sysClr val="windowText" lastClr="000000"/>
                </a:solidFill>
                <a:latin typeface="Calibri"/>
              </a:rPr>
              <a:t>Name  </a:t>
            </a:r>
            <a:endParaRPr lang="en-CA" sz="1900" dirty="0" smtClean="0">
              <a:solidFill>
                <a:sysClr val="windowText" lastClr="000000"/>
              </a:solidFill>
              <a:latin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1900" dirty="0">
              <a:solidFill>
                <a:sysClr val="windowText" lastClr="000000"/>
              </a:solidFill>
              <a:latin typeface="Calibri"/>
            </a:endParaRPr>
          </a:p>
          <a:p>
            <a:pPr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CA" sz="1900" dirty="0"/>
              <a:t>Model Output: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1900" dirty="0" smtClean="0">
                <a:solidFill>
                  <a:sysClr val="windowText" lastClr="000000"/>
                </a:solidFill>
                <a:latin typeface="Calibri"/>
              </a:rPr>
              <a:t>Product Name and Score</a:t>
            </a:r>
            <a:endParaRPr lang="en-CA" sz="1900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05584"/>
              </p:ext>
            </p:extLst>
          </p:nvPr>
        </p:nvGraphicFramePr>
        <p:xfrm>
          <a:off x="1907704" y="4462709"/>
          <a:ext cx="609600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148210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5182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5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Van Heusen solid blue Men's casual shirt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4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Van Heusen charcoal black Men's Formal Shirt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Google Pixel2 Black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262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36480" y="6078207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Sample Output for Input Name: “Virender”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14707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8716456" cy="785272"/>
          </a:xfrm>
        </p:spPr>
        <p:txBody>
          <a:bodyPr/>
          <a:lstStyle/>
          <a:p>
            <a:r>
              <a:rPr lang="en-CA" sz="3400" dirty="0"/>
              <a:t>6</a:t>
            </a:r>
            <a:r>
              <a:rPr lang="en-CA" sz="3400" dirty="0" smtClean="0"/>
              <a:t>. Solution Demo(Market Basket Analysis):</a:t>
            </a:r>
            <a:br>
              <a:rPr lang="en-CA" sz="3400" dirty="0" smtClean="0"/>
            </a:br>
            <a:endParaRPr lang="en-CA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876" y="1412776"/>
            <a:ext cx="78625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500"/>
            </a:pPr>
            <a:r>
              <a:rPr lang="en-US" sz="2000" dirty="0" smtClean="0"/>
              <a:t>URL Link: </a:t>
            </a:r>
            <a:r>
              <a:rPr lang="en-US" sz="1500" u="sng" dirty="0" smtClean="0"/>
              <a:t>http</a:t>
            </a:r>
            <a:r>
              <a:rPr lang="en-US" sz="1500" u="sng" dirty="0"/>
              <a:t>://10.20.88.160:7979/RestService/rest/hello/getRecommendation?name=vir&amp;type=AssociationMining</a:t>
            </a:r>
            <a:endParaRPr lang="en-US" sz="2000" u="sng" dirty="0" smtClean="0"/>
          </a:p>
          <a:p>
            <a:pPr marL="342900" indent="-342900" algn="just">
              <a:buFont typeface="Arial" panose="020B0604020202020204" pitchFamily="34" charset="0"/>
              <a:buChar char="•"/>
              <a:defRPr sz="1500"/>
            </a:pPr>
            <a:endParaRPr lang="en-CA" sz="1900" dirty="0">
              <a:solidFill>
                <a:sysClr val="windowText" lastClr="000000"/>
              </a:solidFill>
              <a:latin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1500"/>
            </a:pPr>
            <a:r>
              <a:rPr lang="en-CA" sz="1900" dirty="0" smtClean="0"/>
              <a:t>Model </a:t>
            </a:r>
            <a:r>
              <a:rPr lang="en-CA" sz="1900" dirty="0"/>
              <a:t>Output</a:t>
            </a:r>
            <a:r>
              <a:rPr lang="en-CA" sz="1900" dirty="0" smtClean="0"/>
              <a:t>:</a:t>
            </a:r>
            <a:endParaRPr lang="en-CA" sz="19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CA" sz="1900" dirty="0" smtClean="0">
                <a:solidFill>
                  <a:sysClr val="windowText" lastClr="000000"/>
                </a:solidFill>
                <a:latin typeface="Calibri"/>
              </a:rPr>
              <a:t>Frequent Itemset of different sizes based on historical purchases</a:t>
            </a:r>
            <a:endParaRPr lang="en-CA" sz="1900" dirty="0">
              <a:solidFill>
                <a:sysClr val="windowText" lastClr="000000"/>
              </a:solidFill>
              <a:latin typeface="Calibri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487021"/>
              </p:ext>
            </p:extLst>
          </p:nvPr>
        </p:nvGraphicFramePr>
        <p:xfrm>
          <a:off x="1644352" y="4052664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9242285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109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 Item set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Frequent Item set Examples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4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Milk, Semi-furnished bread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8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Milk, Jam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3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Milk, Jam, Eggs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8762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5877272"/>
            <a:ext cx="453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Sample Output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9838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411480"/>
            <a:ext cx="6355080" cy="785272"/>
          </a:xfrm>
        </p:spPr>
        <p:txBody>
          <a:bodyPr/>
          <a:lstStyle/>
          <a:p>
            <a:r>
              <a:rPr lang="en-CA" dirty="0" smtClean="0"/>
              <a:t>7. Future Scope:</a:t>
            </a:r>
            <a:br>
              <a:rPr lang="en-CA" dirty="0" smtClean="0"/>
            </a:b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7"/>
            <a:fld id="{D626626A-31BC-42D5-8B98-F47D2A66E9E4}" type="slidenum">
              <a:rPr lang="en-US" smtClean="0"/>
              <a:pPr lvl="7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876" y="1412776"/>
            <a:ext cx="786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b="1" dirty="0" smtClean="0"/>
              <a:t>Fine tuning</a:t>
            </a:r>
            <a:r>
              <a:rPr lang="en-US" sz="2000" dirty="0" smtClean="0"/>
              <a:t> of association mining algorithms.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 smtClean="0"/>
              <a:t>Design the </a:t>
            </a:r>
            <a:r>
              <a:rPr lang="en-US" sz="2000" b="1" dirty="0" smtClean="0"/>
              <a:t>monetization mechanism </a:t>
            </a:r>
            <a:r>
              <a:rPr lang="en-US" sz="2000" dirty="0" smtClean="0"/>
              <a:t>for the usage of this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  <a:defRPr sz="1500"/>
            </a:pPr>
            <a:r>
              <a:rPr lang="en-US" sz="2000" dirty="0"/>
              <a:t>D</a:t>
            </a:r>
            <a:r>
              <a:rPr lang="en-US" sz="2000" dirty="0" smtClean="0"/>
              <a:t>evelop a </a:t>
            </a:r>
            <a:r>
              <a:rPr lang="en-US" sz="2000" b="1" dirty="0" smtClean="0"/>
              <a:t>user-friendly UI</a:t>
            </a:r>
            <a:r>
              <a:rPr lang="en-US" sz="2000" dirty="0" smtClean="0"/>
              <a:t> to effectively display the mined association rules.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1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BayUS ECCN Model  eBayUS_ECCN_BC_100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1- Problem Definition&amp;quot;&quot;/&gt;&lt;property id=&quot;20307&quot; value=&quot;314&quot;/&gt;&lt;/object&gt;&lt;object type=&quot;3&quot; unique_id=&quot;10005&quot;&gt;&lt;property id=&quot;20148&quot; value=&quot;5&quot;/&gt;&lt;property id=&quot;20300&quot; value=&quot;Slide 4 - &amp;quot;2- Data Preparation&amp;quot;&quot;/&gt;&lt;property id=&quot;20307&quot; value=&quot;315&quot;/&gt;&lt;/object&gt;&lt;object type=&quot;3&quot; unique_id=&quot;10006&quot;&gt;&lt;property id=&quot;20148&quot; value=&quot;5&quot;/&gt;&lt;property id=&quot;20300&quot; value=&quot;Slide 5 - &amp;quot;3- Data Exploration&amp;quot;&quot;/&gt;&lt;property id=&quot;20307&quot; value=&quot;316&quot;/&gt;&lt;/object&gt;&lt;object type=&quot;3&quot; unique_id=&quot;10007&quot;&gt;&lt;property id=&quot;20148&quot; value=&quot;5&quot;/&gt;&lt;property id=&quot;20300&quot; value=&quot;Slide 7 - &amp;quot;4- Modeling&amp;quot;&quot;/&gt;&lt;property id=&quot;20307&quot; value=&quot;317&quot;/&gt;&lt;/object&gt;&lt;object type=&quot;3&quot; unique_id=&quot;10008&quot;&gt;&lt;property id=&quot;20148&quot; value=&quot;5&quot;/&gt;&lt;property id=&quot;20300&quot; value=&quot;Slide 8 - &amp;quot;5- Model Evaluation&amp;quot;&quot;/&gt;&lt;property id=&quot;20307&quot; value=&quot;318&quot;/&gt;&lt;/object&gt;&lt;object type=&quot;3&quot; unique_id=&quot;10009&quot;&gt;&lt;property id=&quot;20148&quot; value=&quot;5&quot;/&gt;&lt;property id=&quot;20300&quot; value=&quot;Slide 9 - &amp;quot;Model Evaluation – Deciles chart&amp;quot;&quot;/&gt;&lt;property id=&quot;20307&quot; value=&quot;319&quot;/&gt;&lt;/object&gt;&lt;object type=&quot;3&quot; unique_id=&quot;10010&quot;&gt;&lt;property id=&quot;20148&quot; value=&quot;5&quot;/&gt;&lt;property id=&quot;20300&quot; value=&quot;Slide 11 - &amp;quot;6- Model Deployment&amp;quot;&quot;/&gt;&lt;property id=&quot;20307&quot; value=&quot;320&quot;/&gt;&lt;/object&gt;&lt;object type=&quot;3&quot; unique_id=&quot;11175&quot;&gt;&lt;property id=&quot;20148&quot; value=&quot;5&quot;/&gt;&lt;property id=&quot;20300&quot; value=&quot;Slide 12 - &amp;quot;ACC Data Science Team &amp;quot;&quot;/&gt;&lt;property id=&quot;20307&quot; value=&quot;322&quot;/&gt;&lt;/object&gt;&lt;object type=&quot;3&quot; unique_id=&quot;11453&quot;&gt;&lt;property id=&quot;20148&quot; value=&quot;5&quot;/&gt;&lt;property id=&quot;20300&quot; value=&quot;Slide 2 - &amp;quot;Data Mining – 6 Step&amp;quot;&quot;/&gt;&lt;property id=&quot;20307&quot; value=&quot;323&quot;/&gt;&lt;/object&gt;&lt;object type=&quot;3&quot; unique_id=&quot;11478&quot;&gt;&lt;property id=&quot;20148&quot; value=&quot;5&quot;/&gt;&lt;property id=&quot;20300&quot; value=&quot;Slide 6 - &amp;quot;Data Exploration&amp;quot;&quot;/&gt;&lt;property id=&quot;20307&quot; value=&quot;324&quot;/&gt;&lt;/object&gt;&lt;object type=&quot;3&quot; unique_id=&quot;11690&quot;&gt;&lt;property id=&quot;20148&quot; value=&quot;5&quot;/&gt;&lt;property id=&quot;20300&quot; value=&quot;Slide 10 - &amp;quot;Model Evaluation – Gain (lift) chart&amp;quot;&quot;/&gt;&lt;property id=&quot;20307&quot; value=&quot;325&quot;/&gt;&lt;/object&gt;&lt;/object&gt;&lt;object type=&quot;8&quot; unique_id=&quot;10022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526122093,C:\PB\eBay\ECCN\Presentations\eBayUS_ECCN_BC_100_pptx\Media.ppc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Temp\data\asimages\{5258E09A-EBB2-45FF-9801-A9EE3B2D6433}_30.png&quot;/&gt;&lt;left val=&quot;619&quot;/&gt;&lt;top val=&quot;500&quot;/&gt;&lt;width val=&quot;80&quot;/&gt;&lt;height val=&quot;18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8EB1DBD-4179-496E-8C03-DE5DF263F393}&quot;/&gt;&lt;isInvalidForFieldText val=&quot;0&quot;/&gt;&lt;Image&gt;&lt;filename val=&quot;C:\Temp\data\asimages\{48EB1DBD-4179-496E-8C03-DE5DF263F393}_30.png&quot;/&gt;&lt;left val=&quot;238&quot;/&gt;&lt;top val=&quot;390&quot;/&gt;&lt;width val=&quot;209&quot;/&gt;&lt;height val=&quot;51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heme/theme1.xml><?xml version="1.0" encoding="utf-8"?>
<a:theme xmlns:a="http://schemas.openxmlformats.org/drawingml/2006/main" name="PB_PPT_template_pc_v01-19">
  <a:themeElements>
    <a:clrScheme name="PB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BDF"/>
      </a:accent1>
      <a:accent2>
        <a:srgbClr val="3E53A4"/>
      </a:accent2>
      <a:accent3>
        <a:srgbClr val="CF0989"/>
      </a:accent3>
      <a:accent4>
        <a:srgbClr val="4E4E4E"/>
      </a:accent4>
      <a:accent5>
        <a:srgbClr val="9B9B9B"/>
      </a:accent5>
      <a:accent6>
        <a:srgbClr val="C0C0C0"/>
      </a:accent6>
      <a:hlink>
        <a:srgbClr val="A03F9B"/>
      </a:hlink>
      <a:folHlink>
        <a:srgbClr val="72BF44"/>
      </a:folHlink>
    </a:clrScheme>
    <a:fontScheme name="P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pb_ppt_template_v02-01</Template>
  <TotalTime>6545</TotalTime>
  <Words>450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PB_PPT_template_pc_v01-19</vt:lpstr>
      <vt:lpstr>SMB Hackathon-  Recommendation Engine  </vt:lpstr>
      <vt:lpstr>1. Problem Definition:</vt:lpstr>
      <vt:lpstr>2. Client Personas:</vt:lpstr>
      <vt:lpstr>3. Business Proposition:</vt:lpstr>
      <vt:lpstr>4. Solution:</vt:lpstr>
      <vt:lpstr>5. Solution:</vt:lpstr>
      <vt:lpstr>6. Solution Demo(Product Recommendation): </vt:lpstr>
      <vt:lpstr>6. Solution Demo(Market Basket Analysis): </vt:lpstr>
      <vt:lpstr>7. Future Scope: </vt:lpstr>
      <vt:lpstr>PowerPoint Presentation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Pitney Bowes PowerPoint Presentation Template 36pt</dc:title>
  <dc:creator>Saed Sayad</dc:creator>
  <cp:lastModifiedBy>Apurva Kumar</cp:lastModifiedBy>
  <cp:revision>257</cp:revision>
  <dcterms:created xsi:type="dcterms:W3CDTF">2015-01-20T20:30:08Z</dcterms:created>
  <dcterms:modified xsi:type="dcterms:W3CDTF">2017-10-08T12:17:23Z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-1652766902</vt:i4>
  </property>
  <property fmtid="{D5CDD505-2E9C-101B-9397-08002B2CF9AE}" pid="3" name="_NewReviewCycle">
    <vt:lpwstr/>
  </property>
  <property fmtid="{D5CDD505-2E9C-101B-9397-08002B2CF9AE}" pid="4" name="_EmailSubject">
    <vt:lpwstr>Presentation</vt:lpwstr>
  </property>
  <property fmtid="{D5CDD505-2E9C-101B-9397-08002B2CF9AE}" pid="5" name="_AuthorEmail">
    <vt:lpwstr>APURVA.KUMAR@pb.com</vt:lpwstr>
  </property>
  <property fmtid="{D5CDD505-2E9C-101B-9397-08002B2CF9AE}" pid="6" name="_AuthorEmailDisplayName">
    <vt:lpwstr>Apurva Kumar</vt:lpwstr>
  </property>
  <property fmtid="{D5CDD505-2E9C-101B-9397-08002B2CF9AE}" pid="7" name="_PreviousAdHocReviewCycleID">
    <vt:i4>1313740977</vt:i4>
  </property>
</Properties>
</file>