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0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1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00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5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27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56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7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2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5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5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9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0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437F7B-8A05-43F1-A3E6-BF6AAB7C20C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00944E-BB18-4D71-B77B-B58301B4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85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3170-C079-0730-84EB-A9759B52B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27223" cy="2971801"/>
          </a:xfrm>
        </p:spPr>
        <p:txBody>
          <a:bodyPr>
            <a:normAutofit/>
          </a:bodyPr>
          <a:lstStyle/>
          <a:p>
            <a:r>
              <a:rPr lang="en-IN" sz="10000" b="1" dirty="0">
                <a:latin typeface="Times New Roman" panose="02020603050405020304" pitchFamily="18" charset="0"/>
              </a:rPr>
              <a:t>JOB BOARD</a:t>
            </a:r>
          </a:p>
        </p:txBody>
      </p:sp>
    </p:spTree>
    <p:extLst>
      <p:ext uri="{BB962C8B-B14F-4D97-AF65-F5344CB8AC3E}">
        <p14:creationId xmlns:p14="http://schemas.microsoft.com/office/powerpoint/2010/main" val="105594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EB77-08FD-4E85-1648-1A64A24D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52" y="453215"/>
            <a:ext cx="11785695" cy="4683562"/>
          </a:xfrm>
        </p:spPr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job board (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a job search engine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website or platform that allows employers to advertise job openings and job seekers to search for and apply for job opportunities.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9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F2FD-7A44-41FC-DFC4-A818F339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4" y="376517"/>
            <a:ext cx="12359435" cy="5524251"/>
          </a:xfrm>
        </p:spPr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boards typically allow employers to create detailed listings for job openings, including information about the job duties, requirements, and location.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9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89F4-CE13-83B8-59BE-3978770C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" y="533897"/>
            <a:ext cx="11705012" cy="4378762"/>
          </a:xfrm>
        </p:spPr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 can then 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for job listings 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various criteria, such as location, job type, and industry, and can apply for job opportunities directly through the job board.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358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845063-BD47-F23F-4CD3-37C87DD84AA2}"/>
              </a:ext>
            </a:extLst>
          </p:cNvPr>
          <p:cNvSpPr txBox="1"/>
          <p:nvPr/>
        </p:nvSpPr>
        <p:spPr>
          <a:xfrm>
            <a:off x="999564" y="654424"/>
            <a:ext cx="9117106" cy="5029381"/>
          </a:xfrm>
          <a:custGeom>
            <a:avLst/>
            <a:gdLst/>
            <a:ahLst/>
            <a:cxnLst/>
            <a:rect l="l" t="t" r="r" b="b"/>
            <a:pathLst>
              <a:path w="9117106" h="5029381">
                <a:moveTo>
                  <a:pt x="6111203" y="3563444"/>
                </a:moveTo>
                <a:lnTo>
                  <a:pt x="6112840" y="3567946"/>
                </a:lnTo>
                <a:cubicBezTo>
                  <a:pt x="6130848" y="3613239"/>
                  <a:pt x="6154859" y="3654303"/>
                  <a:pt x="6184873" y="3691138"/>
                </a:cubicBezTo>
                <a:lnTo>
                  <a:pt x="6173004" y="3716923"/>
                </a:lnTo>
                <a:lnTo>
                  <a:pt x="5739988" y="3716923"/>
                </a:lnTo>
                <a:lnTo>
                  <a:pt x="5750220" y="3727973"/>
                </a:lnTo>
                <a:lnTo>
                  <a:pt x="6177506" y="3727973"/>
                </a:lnTo>
                <a:lnTo>
                  <a:pt x="6195923" y="3691138"/>
                </a:lnTo>
                <a:lnTo>
                  <a:pt x="6192649" y="3687046"/>
                </a:lnTo>
                <a:cubicBezTo>
                  <a:pt x="6167274" y="3652939"/>
                  <a:pt x="6145446" y="3615695"/>
                  <a:pt x="6127165" y="3575313"/>
                </a:cubicBezTo>
                <a:lnTo>
                  <a:pt x="6124300" y="3568355"/>
                </a:lnTo>
                <a:close/>
                <a:moveTo>
                  <a:pt x="4068835" y="3552803"/>
                </a:moveTo>
                <a:lnTo>
                  <a:pt x="4057784" y="3554849"/>
                </a:lnTo>
                <a:cubicBezTo>
                  <a:pt x="4068425" y="3610511"/>
                  <a:pt x="4099121" y="3645709"/>
                  <a:pt x="4149871" y="3660442"/>
                </a:cubicBezTo>
                <a:lnTo>
                  <a:pt x="4149871" y="3657168"/>
                </a:lnTo>
                <a:cubicBezTo>
                  <a:pt x="4105942" y="3636704"/>
                  <a:pt x="4078930" y="3601916"/>
                  <a:pt x="4068835" y="3552803"/>
                </a:cubicBezTo>
                <a:close/>
                <a:moveTo>
                  <a:pt x="2937332" y="3452529"/>
                </a:moveTo>
                <a:lnTo>
                  <a:pt x="2937332" y="3643662"/>
                </a:lnTo>
                <a:lnTo>
                  <a:pt x="2996677" y="3716923"/>
                </a:lnTo>
                <a:lnTo>
                  <a:pt x="2772393" y="3716923"/>
                </a:lnTo>
                <a:lnTo>
                  <a:pt x="2782625" y="3727973"/>
                </a:lnTo>
                <a:lnTo>
                  <a:pt x="3019596" y="3727973"/>
                </a:lnTo>
                <a:lnTo>
                  <a:pt x="2947564" y="3638751"/>
                </a:lnTo>
                <a:lnTo>
                  <a:pt x="2947564" y="3463580"/>
                </a:lnTo>
                <a:lnTo>
                  <a:pt x="3031465" y="3463580"/>
                </a:lnTo>
                <a:lnTo>
                  <a:pt x="3019596" y="3452529"/>
                </a:lnTo>
                <a:close/>
                <a:moveTo>
                  <a:pt x="4360240" y="3434931"/>
                </a:moveTo>
                <a:lnTo>
                  <a:pt x="4360240" y="3437386"/>
                </a:lnTo>
                <a:cubicBezTo>
                  <a:pt x="4389708" y="3468764"/>
                  <a:pt x="4404442" y="3505326"/>
                  <a:pt x="4404442" y="3547073"/>
                </a:cubicBezTo>
                <a:cubicBezTo>
                  <a:pt x="4404442" y="3596459"/>
                  <a:pt x="4385274" y="3638546"/>
                  <a:pt x="4346938" y="3673335"/>
                </a:cubicBezTo>
                <a:cubicBezTo>
                  <a:pt x="4308603" y="3708123"/>
                  <a:pt x="4262150" y="3725518"/>
                  <a:pt x="4207580" y="3725518"/>
                </a:cubicBezTo>
                <a:cubicBezTo>
                  <a:pt x="4179749" y="3725518"/>
                  <a:pt x="4153282" y="3722516"/>
                  <a:pt x="4128180" y="3716513"/>
                </a:cubicBezTo>
                <a:lnTo>
                  <a:pt x="4065151" y="3701370"/>
                </a:lnTo>
                <a:cubicBezTo>
                  <a:pt x="4044141" y="3696459"/>
                  <a:pt x="4025451" y="3694003"/>
                  <a:pt x="4009080" y="3694003"/>
                </a:cubicBezTo>
                <a:cubicBezTo>
                  <a:pt x="3994346" y="3694003"/>
                  <a:pt x="3979885" y="3697277"/>
                  <a:pt x="3965697" y="3703826"/>
                </a:cubicBezTo>
                <a:lnTo>
                  <a:pt x="3970608" y="3715695"/>
                </a:lnTo>
                <a:cubicBezTo>
                  <a:pt x="3983705" y="3709419"/>
                  <a:pt x="3998030" y="3706282"/>
                  <a:pt x="4013582" y="3706282"/>
                </a:cubicBezTo>
                <a:cubicBezTo>
                  <a:pt x="4031045" y="3706282"/>
                  <a:pt x="4047416" y="3708191"/>
                  <a:pt x="4062695" y="3712011"/>
                </a:cubicBezTo>
                <a:lnTo>
                  <a:pt x="4128180" y="3727973"/>
                </a:lnTo>
                <a:cubicBezTo>
                  <a:pt x="4151918" y="3733976"/>
                  <a:pt x="4178521" y="3736977"/>
                  <a:pt x="4207989" y="3736977"/>
                </a:cubicBezTo>
                <a:cubicBezTo>
                  <a:pt x="4265833" y="3736977"/>
                  <a:pt x="4314947" y="3718901"/>
                  <a:pt x="4355329" y="3682748"/>
                </a:cubicBezTo>
                <a:cubicBezTo>
                  <a:pt x="4395711" y="3646595"/>
                  <a:pt x="4415902" y="3602462"/>
                  <a:pt x="4415902" y="3550347"/>
                </a:cubicBezTo>
                <a:cubicBezTo>
                  <a:pt x="4415902" y="3501506"/>
                  <a:pt x="4397348" y="3463034"/>
                  <a:pt x="4360240" y="3434931"/>
                </a:cubicBezTo>
                <a:close/>
                <a:moveTo>
                  <a:pt x="4017675" y="3420197"/>
                </a:moveTo>
                <a:cubicBezTo>
                  <a:pt x="4021495" y="3437386"/>
                  <a:pt x="4033500" y="3450961"/>
                  <a:pt x="4053691" y="3460920"/>
                </a:cubicBezTo>
                <a:cubicBezTo>
                  <a:pt x="4073882" y="3470879"/>
                  <a:pt x="4113446" y="3482680"/>
                  <a:pt x="4172382" y="3496322"/>
                </a:cubicBezTo>
                <a:cubicBezTo>
                  <a:pt x="4213036" y="3505872"/>
                  <a:pt x="4240526" y="3513921"/>
                  <a:pt x="4254851" y="3520470"/>
                </a:cubicBezTo>
                <a:cubicBezTo>
                  <a:pt x="4269176" y="3527018"/>
                  <a:pt x="4282477" y="3537386"/>
                  <a:pt x="4294756" y="3551575"/>
                </a:cubicBezTo>
                <a:lnTo>
                  <a:pt x="4297621" y="3549938"/>
                </a:lnTo>
                <a:cubicBezTo>
                  <a:pt x="4291345" y="3533566"/>
                  <a:pt x="4280772" y="3521356"/>
                  <a:pt x="4265902" y="3513307"/>
                </a:cubicBezTo>
                <a:cubicBezTo>
                  <a:pt x="4251031" y="3505258"/>
                  <a:pt x="4221222" y="3495640"/>
                  <a:pt x="4176474" y="3484453"/>
                </a:cubicBezTo>
                <a:lnTo>
                  <a:pt x="4110581" y="3468082"/>
                </a:lnTo>
                <a:cubicBezTo>
                  <a:pt x="4066924" y="3457441"/>
                  <a:pt x="4040594" y="3444071"/>
                  <a:pt x="4031590" y="3427973"/>
                </a:cubicBezTo>
                <a:close/>
                <a:moveTo>
                  <a:pt x="3094085" y="3333839"/>
                </a:moveTo>
                <a:lnTo>
                  <a:pt x="3094085" y="3510647"/>
                </a:lnTo>
                <a:lnTo>
                  <a:pt x="3104726" y="3516786"/>
                </a:lnTo>
                <a:lnTo>
                  <a:pt x="3104726" y="3339978"/>
                </a:lnTo>
                <a:close/>
                <a:moveTo>
                  <a:pt x="4168698" y="3213921"/>
                </a:moveTo>
                <a:cubicBezTo>
                  <a:pt x="4144142" y="3213921"/>
                  <a:pt x="4124223" y="3220606"/>
                  <a:pt x="4108944" y="3233975"/>
                </a:cubicBezTo>
                <a:cubicBezTo>
                  <a:pt x="4093664" y="3247345"/>
                  <a:pt x="4086024" y="3264671"/>
                  <a:pt x="4086024" y="3285954"/>
                </a:cubicBezTo>
                <a:cubicBezTo>
                  <a:pt x="4086024" y="3316513"/>
                  <a:pt x="4104032" y="3339842"/>
                  <a:pt x="4140049" y="3355940"/>
                </a:cubicBezTo>
                <a:lnTo>
                  <a:pt x="4142095" y="3352666"/>
                </a:lnTo>
                <a:lnTo>
                  <a:pt x="4138821" y="3350619"/>
                </a:lnTo>
                <a:cubicBezTo>
                  <a:pt x="4111263" y="3329337"/>
                  <a:pt x="4097484" y="3308600"/>
                  <a:pt x="4097484" y="3288409"/>
                </a:cubicBezTo>
                <a:cubicBezTo>
                  <a:pt x="4097484" y="3269855"/>
                  <a:pt x="4104305" y="3254576"/>
                  <a:pt x="4117948" y="3242570"/>
                </a:cubicBezTo>
                <a:cubicBezTo>
                  <a:pt x="4131590" y="3230565"/>
                  <a:pt x="4148780" y="3224562"/>
                  <a:pt x="4169517" y="3224562"/>
                </a:cubicBezTo>
                <a:cubicBezTo>
                  <a:pt x="4203896" y="3224562"/>
                  <a:pt x="4236092" y="3240524"/>
                  <a:pt x="4266106" y="3272447"/>
                </a:cubicBezTo>
                <a:lnTo>
                  <a:pt x="4268971" y="3270810"/>
                </a:lnTo>
                <a:cubicBezTo>
                  <a:pt x="4260786" y="3252802"/>
                  <a:pt x="4247893" y="3238819"/>
                  <a:pt x="4230294" y="3228859"/>
                </a:cubicBezTo>
                <a:cubicBezTo>
                  <a:pt x="4212695" y="3218900"/>
                  <a:pt x="4192163" y="3213921"/>
                  <a:pt x="4168698" y="3213921"/>
                </a:cubicBezTo>
                <a:close/>
                <a:moveTo>
                  <a:pt x="2742739" y="3199596"/>
                </a:moveTo>
                <a:cubicBezTo>
                  <a:pt x="2714362" y="3204507"/>
                  <a:pt x="2695194" y="3214535"/>
                  <a:pt x="2685235" y="3229678"/>
                </a:cubicBezTo>
                <a:cubicBezTo>
                  <a:pt x="2675276" y="3244821"/>
                  <a:pt x="2670297" y="3271629"/>
                  <a:pt x="2670297" y="3310101"/>
                </a:cubicBezTo>
                <a:lnTo>
                  <a:pt x="2670297" y="3716923"/>
                </a:lnTo>
                <a:lnTo>
                  <a:pt x="2588032" y="3716923"/>
                </a:lnTo>
                <a:lnTo>
                  <a:pt x="2593353" y="3727973"/>
                </a:lnTo>
                <a:lnTo>
                  <a:pt x="2681347" y="3727973"/>
                </a:lnTo>
                <a:lnTo>
                  <a:pt x="2681347" y="3306008"/>
                </a:lnTo>
                <a:cubicBezTo>
                  <a:pt x="2681347" y="3274630"/>
                  <a:pt x="2685099" y="3252325"/>
                  <a:pt x="2692602" y="3239091"/>
                </a:cubicBezTo>
                <a:cubicBezTo>
                  <a:pt x="2700106" y="3225858"/>
                  <a:pt x="2714362" y="3216786"/>
                  <a:pt x="2735372" y="3211874"/>
                </a:cubicBezTo>
                <a:close/>
                <a:moveTo>
                  <a:pt x="4945655" y="3197959"/>
                </a:moveTo>
                <a:cubicBezTo>
                  <a:pt x="4903363" y="3202052"/>
                  <a:pt x="4862299" y="3226336"/>
                  <a:pt x="4822463" y="3270810"/>
                </a:cubicBezTo>
                <a:lnTo>
                  <a:pt x="4746337" y="3356759"/>
                </a:lnTo>
                <a:lnTo>
                  <a:pt x="4896133" y="3657578"/>
                </a:lnTo>
                <a:lnTo>
                  <a:pt x="4983309" y="3716923"/>
                </a:lnTo>
                <a:lnTo>
                  <a:pt x="4746337" y="3716923"/>
                </a:lnTo>
                <a:lnTo>
                  <a:pt x="4757797" y="3727973"/>
                </a:lnTo>
                <a:lnTo>
                  <a:pt x="5018097" y="3727973"/>
                </a:lnTo>
                <a:lnTo>
                  <a:pt x="4902272" y="3649801"/>
                </a:lnTo>
                <a:lnTo>
                  <a:pt x="4757797" y="3356759"/>
                </a:lnTo>
                <a:lnTo>
                  <a:pt x="4829421" y="3277359"/>
                </a:lnTo>
                <a:cubicBezTo>
                  <a:pt x="4869530" y="3232884"/>
                  <a:pt x="4909776" y="3209282"/>
                  <a:pt x="4950157" y="3206554"/>
                </a:cubicBezTo>
                <a:close/>
                <a:moveTo>
                  <a:pt x="4374974" y="3185681"/>
                </a:moveTo>
                <a:lnTo>
                  <a:pt x="4372928" y="3188955"/>
                </a:lnTo>
                <a:lnTo>
                  <a:pt x="4345097" y="3242979"/>
                </a:lnTo>
                <a:cubicBezTo>
                  <a:pt x="4330090" y="3271902"/>
                  <a:pt x="4318630" y="3295367"/>
                  <a:pt x="4310717" y="3313375"/>
                </a:cubicBezTo>
                <a:lnTo>
                  <a:pt x="4309080" y="3317059"/>
                </a:lnTo>
                <a:lnTo>
                  <a:pt x="4318903" y="3321151"/>
                </a:lnTo>
                <a:lnTo>
                  <a:pt x="4320949" y="3318287"/>
                </a:lnTo>
                <a:cubicBezTo>
                  <a:pt x="4323405" y="3313648"/>
                  <a:pt x="4334183" y="3291274"/>
                  <a:pt x="4353282" y="3251165"/>
                </a:cubicBezTo>
                <a:cubicBezTo>
                  <a:pt x="4361195" y="3233975"/>
                  <a:pt x="4370745" y="3215967"/>
                  <a:pt x="4381932" y="3197140"/>
                </a:cubicBezTo>
                <a:lnTo>
                  <a:pt x="4385615" y="3191001"/>
                </a:lnTo>
                <a:close/>
                <a:moveTo>
                  <a:pt x="5219611" y="3184453"/>
                </a:moveTo>
                <a:lnTo>
                  <a:pt x="5173362" y="3230292"/>
                </a:lnTo>
                <a:lnTo>
                  <a:pt x="5173362" y="3655122"/>
                </a:lnTo>
                <a:lnTo>
                  <a:pt x="5229433" y="3716923"/>
                </a:lnTo>
                <a:lnTo>
                  <a:pt x="5030525" y="3716923"/>
                </a:lnTo>
                <a:lnTo>
                  <a:pt x="5040757" y="3727973"/>
                </a:lnTo>
                <a:lnTo>
                  <a:pt x="5253581" y="3727973"/>
                </a:lnTo>
                <a:lnTo>
                  <a:pt x="5184822" y="3651029"/>
                </a:lnTo>
                <a:lnTo>
                  <a:pt x="5184822" y="3233975"/>
                </a:lnTo>
                <a:lnTo>
                  <a:pt x="5226568" y="3192638"/>
                </a:lnTo>
                <a:close/>
                <a:moveTo>
                  <a:pt x="2209711" y="3184453"/>
                </a:moveTo>
                <a:lnTo>
                  <a:pt x="2163463" y="3230292"/>
                </a:lnTo>
                <a:lnTo>
                  <a:pt x="2163463" y="3655122"/>
                </a:lnTo>
                <a:lnTo>
                  <a:pt x="2219534" y="3716923"/>
                </a:lnTo>
                <a:lnTo>
                  <a:pt x="2020625" y="3716923"/>
                </a:lnTo>
                <a:lnTo>
                  <a:pt x="2030857" y="3727973"/>
                </a:lnTo>
                <a:lnTo>
                  <a:pt x="2243681" y="3727973"/>
                </a:lnTo>
                <a:lnTo>
                  <a:pt x="2174922" y="3651029"/>
                </a:lnTo>
                <a:lnTo>
                  <a:pt x="2174922" y="3233975"/>
                </a:lnTo>
                <a:lnTo>
                  <a:pt x="2216668" y="3192638"/>
                </a:lnTo>
                <a:close/>
                <a:moveTo>
                  <a:pt x="5728529" y="3169310"/>
                </a:moveTo>
                <a:lnTo>
                  <a:pt x="5785009" y="3221288"/>
                </a:lnTo>
                <a:lnTo>
                  <a:pt x="5785009" y="3648164"/>
                </a:lnTo>
                <a:lnTo>
                  <a:pt x="5736271" y="3688073"/>
                </a:lnTo>
                <a:lnTo>
                  <a:pt x="5735449" y="3687046"/>
                </a:lnTo>
                <a:cubicBezTo>
                  <a:pt x="5710074" y="3652939"/>
                  <a:pt x="5688246" y="3615695"/>
                  <a:pt x="5669965" y="3575313"/>
                </a:cubicBezTo>
                <a:lnTo>
                  <a:pt x="5667100" y="3568355"/>
                </a:lnTo>
                <a:lnTo>
                  <a:pt x="5654003" y="3563444"/>
                </a:lnTo>
                <a:lnTo>
                  <a:pt x="5655640" y="3567946"/>
                </a:lnTo>
                <a:cubicBezTo>
                  <a:pt x="5673648" y="3613239"/>
                  <a:pt x="5697659" y="3654303"/>
                  <a:pt x="5727673" y="3691138"/>
                </a:cubicBezTo>
                <a:lnTo>
                  <a:pt x="5715804" y="3716923"/>
                </a:lnTo>
                <a:lnTo>
                  <a:pt x="5282788" y="3716923"/>
                </a:lnTo>
                <a:lnTo>
                  <a:pt x="5293020" y="3727973"/>
                </a:lnTo>
                <a:lnTo>
                  <a:pt x="5720306" y="3727973"/>
                </a:lnTo>
                <a:lnTo>
                  <a:pt x="5737086" y="3694413"/>
                </a:lnTo>
                <a:lnTo>
                  <a:pt x="6155814" y="3694413"/>
                </a:lnTo>
                <a:cubicBezTo>
                  <a:pt x="6128802" y="3667127"/>
                  <a:pt x="6102472" y="3616241"/>
                  <a:pt x="6076824" y="3541752"/>
                </a:cubicBezTo>
                <a:cubicBezTo>
                  <a:pt x="6069184" y="3585954"/>
                  <a:pt x="6054245" y="3617673"/>
                  <a:pt x="6032008" y="3636909"/>
                </a:cubicBezTo>
                <a:cubicBezTo>
                  <a:pt x="6009770" y="3656145"/>
                  <a:pt x="5976960" y="3665763"/>
                  <a:pt x="5933577" y="3665763"/>
                </a:cubicBezTo>
                <a:cubicBezTo>
                  <a:pt x="5922390" y="3665763"/>
                  <a:pt x="5910657" y="3665217"/>
                  <a:pt x="5898379" y="3664126"/>
                </a:cubicBezTo>
                <a:lnTo>
                  <a:pt x="5898379" y="3234385"/>
                </a:lnTo>
                <a:lnTo>
                  <a:pt x="5938079" y="3193866"/>
                </a:lnTo>
                <a:lnTo>
                  <a:pt x="5932349" y="3184862"/>
                </a:lnTo>
                <a:lnTo>
                  <a:pt x="5888147" y="3229473"/>
                </a:lnTo>
                <a:lnTo>
                  <a:pt x="5888147" y="3664126"/>
                </a:lnTo>
                <a:lnTo>
                  <a:pt x="5884463" y="3664126"/>
                </a:lnTo>
                <a:lnTo>
                  <a:pt x="5869729" y="3662898"/>
                </a:lnTo>
                <a:lnTo>
                  <a:pt x="5866455" y="3662898"/>
                </a:lnTo>
                <a:lnTo>
                  <a:pt x="5866455" y="3225381"/>
                </a:lnTo>
                <a:lnTo>
                  <a:pt x="5924163" y="3169310"/>
                </a:lnTo>
                <a:close/>
                <a:moveTo>
                  <a:pt x="5271329" y="3169310"/>
                </a:moveTo>
                <a:lnTo>
                  <a:pt x="5327809" y="3221288"/>
                </a:lnTo>
                <a:lnTo>
                  <a:pt x="5327809" y="3648164"/>
                </a:lnTo>
                <a:lnTo>
                  <a:pt x="5271329" y="3694413"/>
                </a:lnTo>
                <a:lnTo>
                  <a:pt x="5698614" y="3694413"/>
                </a:lnTo>
                <a:cubicBezTo>
                  <a:pt x="5671602" y="3667127"/>
                  <a:pt x="5645271" y="3616241"/>
                  <a:pt x="5619624" y="3541752"/>
                </a:cubicBezTo>
                <a:cubicBezTo>
                  <a:pt x="5611984" y="3585954"/>
                  <a:pt x="5597045" y="3617673"/>
                  <a:pt x="5574808" y="3636909"/>
                </a:cubicBezTo>
                <a:cubicBezTo>
                  <a:pt x="5552570" y="3656145"/>
                  <a:pt x="5519760" y="3665763"/>
                  <a:pt x="5476377" y="3665763"/>
                </a:cubicBezTo>
                <a:cubicBezTo>
                  <a:pt x="5465189" y="3665763"/>
                  <a:pt x="5453457" y="3665217"/>
                  <a:pt x="5441179" y="3664126"/>
                </a:cubicBezTo>
                <a:lnTo>
                  <a:pt x="5441179" y="3234385"/>
                </a:lnTo>
                <a:lnTo>
                  <a:pt x="5480879" y="3193866"/>
                </a:lnTo>
                <a:lnTo>
                  <a:pt x="5475149" y="3184862"/>
                </a:lnTo>
                <a:lnTo>
                  <a:pt x="5430947" y="3229473"/>
                </a:lnTo>
                <a:lnTo>
                  <a:pt x="5430947" y="3664126"/>
                </a:lnTo>
                <a:lnTo>
                  <a:pt x="5427263" y="3664126"/>
                </a:lnTo>
                <a:lnTo>
                  <a:pt x="5412529" y="3662898"/>
                </a:lnTo>
                <a:lnTo>
                  <a:pt x="5409255" y="3662898"/>
                </a:lnTo>
                <a:lnTo>
                  <a:pt x="5409255" y="3225381"/>
                </a:lnTo>
                <a:lnTo>
                  <a:pt x="5466963" y="3169310"/>
                </a:lnTo>
                <a:close/>
                <a:moveTo>
                  <a:pt x="5014154" y="3169310"/>
                </a:moveTo>
                <a:lnTo>
                  <a:pt x="5071043" y="3220469"/>
                </a:lnTo>
                <a:lnTo>
                  <a:pt x="5071043" y="3647346"/>
                </a:lnTo>
                <a:lnTo>
                  <a:pt x="5014154" y="3694413"/>
                </a:lnTo>
                <a:lnTo>
                  <a:pt x="5204877" y="3694413"/>
                </a:lnTo>
                <a:lnTo>
                  <a:pt x="5153308" y="3651029"/>
                </a:lnTo>
                <a:lnTo>
                  <a:pt x="5153308" y="3224971"/>
                </a:lnTo>
                <a:lnTo>
                  <a:pt x="5208151" y="3169310"/>
                </a:lnTo>
                <a:close/>
                <a:moveTo>
                  <a:pt x="4445928" y="3169310"/>
                </a:moveTo>
                <a:lnTo>
                  <a:pt x="4498725" y="3218014"/>
                </a:lnTo>
                <a:lnTo>
                  <a:pt x="4498725" y="3646527"/>
                </a:lnTo>
                <a:lnTo>
                  <a:pt x="4442654" y="3694413"/>
                </a:lnTo>
                <a:lnTo>
                  <a:pt x="4630103" y="3694413"/>
                </a:lnTo>
                <a:lnTo>
                  <a:pt x="4580580" y="3649801"/>
                </a:lnTo>
                <a:lnTo>
                  <a:pt x="4580580" y="3522516"/>
                </a:lnTo>
                <a:lnTo>
                  <a:pt x="4665300" y="3421834"/>
                </a:lnTo>
                <a:lnTo>
                  <a:pt x="4674305" y="3439842"/>
                </a:lnTo>
                <a:lnTo>
                  <a:pt x="4603090" y="3527427"/>
                </a:lnTo>
                <a:lnTo>
                  <a:pt x="4603090" y="3654303"/>
                </a:lnTo>
                <a:lnTo>
                  <a:pt x="4655068" y="3716923"/>
                </a:lnTo>
                <a:lnTo>
                  <a:pt x="4458615" y="3716923"/>
                </a:lnTo>
                <a:lnTo>
                  <a:pt x="4469666" y="3727973"/>
                </a:lnTo>
                <a:lnTo>
                  <a:pt x="4679625" y="3727973"/>
                </a:lnTo>
                <a:lnTo>
                  <a:pt x="4612913" y="3649801"/>
                </a:lnTo>
                <a:lnTo>
                  <a:pt x="4612913" y="3532748"/>
                </a:lnTo>
                <a:lnTo>
                  <a:pt x="4679625" y="3451302"/>
                </a:lnTo>
                <a:lnTo>
                  <a:pt x="4781126" y="3654303"/>
                </a:lnTo>
                <a:lnTo>
                  <a:pt x="4727511" y="3694413"/>
                </a:lnTo>
                <a:lnTo>
                  <a:pt x="4939926" y="3694413"/>
                </a:lnTo>
                <a:lnTo>
                  <a:pt x="4871167" y="3649801"/>
                </a:lnTo>
                <a:lnTo>
                  <a:pt x="4720144" y="3356349"/>
                </a:lnTo>
                <a:lnTo>
                  <a:pt x="4777033" y="3288819"/>
                </a:lnTo>
                <a:cubicBezTo>
                  <a:pt x="4831603" y="3223334"/>
                  <a:pt x="4882490" y="3184862"/>
                  <a:pt x="4929694" y="3173402"/>
                </a:cubicBezTo>
                <a:lnTo>
                  <a:pt x="4929694" y="3169310"/>
                </a:lnTo>
                <a:lnTo>
                  <a:pt x="4714004" y="3169310"/>
                </a:lnTo>
                <a:lnTo>
                  <a:pt x="4714004" y="3173402"/>
                </a:lnTo>
                <a:cubicBezTo>
                  <a:pt x="4728738" y="3176404"/>
                  <a:pt x="4741290" y="3182611"/>
                  <a:pt x="4751658" y="3192024"/>
                </a:cubicBezTo>
                <a:cubicBezTo>
                  <a:pt x="4762027" y="3201438"/>
                  <a:pt x="4767210" y="3211329"/>
                  <a:pt x="4767210" y="3221697"/>
                </a:cubicBezTo>
                <a:cubicBezTo>
                  <a:pt x="4767210" y="3239160"/>
                  <a:pt x="4758070" y="3258805"/>
                  <a:pt x="4739789" y="3280633"/>
                </a:cubicBezTo>
                <a:lnTo>
                  <a:pt x="4612913" y="3432066"/>
                </a:lnTo>
                <a:lnTo>
                  <a:pt x="4612913" y="3231929"/>
                </a:lnTo>
                <a:lnTo>
                  <a:pt x="4655068" y="3191001"/>
                </a:lnTo>
                <a:lnTo>
                  <a:pt x="4648929" y="3181997"/>
                </a:lnTo>
                <a:lnTo>
                  <a:pt x="4603090" y="3226608"/>
                </a:lnTo>
                <a:lnTo>
                  <a:pt x="4603090" y="3444753"/>
                </a:lnTo>
                <a:lnTo>
                  <a:pt x="4580580" y="3470538"/>
                </a:lnTo>
                <a:lnTo>
                  <a:pt x="4580580" y="3223334"/>
                </a:lnTo>
                <a:lnTo>
                  <a:pt x="4637470" y="3169310"/>
                </a:lnTo>
                <a:close/>
                <a:moveTo>
                  <a:pt x="2264703" y="3169310"/>
                </a:moveTo>
                <a:lnTo>
                  <a:pt x="2319137" y="3214739"/>
                </a:lnTo>
                <a:lnTo>
                  <a:pt x="2319137" y="3542161"/>
                </a:lnTo>
                <a:cubicBezTo>
                  <a:pt x="2319137" y="3591275"/>
                  <a:pt x="2313680" y="3625927"/>
                  <a:pt x="2302766" y="3646118"/>
                </a:cubicBezTo>
                <a:cubicBezTo>
                  <a:pt x="2291852" y="3666309"/>
                  <a:pt x="2269751" y="3682407"/>
                  <a:pt x="2236463" y="3694413"/>
                </a:cubicBezTo>
                <a:lnTo>
                  <a:pt x="2427186" y="3694413"/>
                </a:lnTo>
                <a:lnTo>
                  <a:pt x="2448468" y="3716923"/>
                </a:lnTo>
                <a:lnTo>
                  <a:pt x="2243421" y="3716923"/>
                </a:lnTo>
                <a:lnTo>
                  <a:pt x="2249969" y="3727973"/>
                </a:lnTo>
                <a:lnTo>
                  <a:pt x="2471797" y="3727973"/>
                </a:lnTo>
                <a:lnTo>
                  <a:pt x="2436190" y="3689910"/>
                </a:lnTo>
                <a:cubicBezTo>
                  <a:pt x="2399901" y="3679269"/>
                  <a:pt x="2376845" y="3662352"/>
                  <a:pt x="2367022" y="3639160"/>
                </a:cubicBezTo>
                <a:cubicBezTo>
                  <a:pt x="2357200" y="3615968"/>
                  <a:pt x="2352288" y="3566991"/>
                  <a:pt x="2352288" y="3492229"/>
                </a:cubicBezTo>
                <a:lnTo>
                  <a:pt x="2352288" y="3256486"/>
                </a:lnTo>
                <a:lnTo>
                  <a:pt x="2374389" y="3299460"/>
                </a:lnTo>
                <a:lnTo>
                  <a:pt x="2374389" y="3523335"/>
                </a:lnTo>
                <a:lnTo>
                  <a:pt x="2373980" y="3561807"/>
                </a:lnTo>
                <a:cubicBezTo>
                  <a:pt x="2373980" y="3629747"/>
                  <a:pt x="2392807" y="3669992"/>
                  <a:pt x="2430460" y="3682543"/>
                </a:cubicBezTo>
                <a:lnTo>
                  <a:pt x="2427186" y="3679679"/>
                </a:lnTo>
                <a:cubicBezTo>
                  <a:pt x="2407814" y="3666582"/>
                  <a:pt x="2395399" y="3646391"/>
                  <a:pt x="2389942" y="3619105"/>
                </a:cubicBezTo>
                <a:lnTo>
                  <a:pt x="2385030" y="3560170"/>
                </a:lnTo>
                <a:lnTo>
                  <a:pt x="2385440" y="3541752"/>
                </a:lnTo>
                <a:lnTo>
                  <a:pt x="2385440" y="3319514"/>
                </a:lnTo>
                <a:lnTo>
                  <a:pt x="2578619" y="3694413"/>
                </a:lnTo>
                <a:lnTo>
                  <a:pt x="2647786" y="3694413"/>
                </a:lnTo>
                <a:lnTo>
                  <a:pt x="2647786" y="3333839"/>
                </a:lnTo>
                <a:lnTo>
                  <a:pt x="2647786" y="3307236"/>
                </a:lnTo>
                <a:cubicBezTo>
                  <a:pt x="2647786" y="3265490"/>
                  <a:pt x="2654608" y="3234248"/>
                  <a:pt x="2668250" y="3213512"/>
                </a:cubicBezTo>
                <a:cubicBezTo>
                  <a:pt x="2677254" y="3200142"/>
                  <a:pt x="2697309" y="3185408"/>
                  <a:pt x="2728414" y="3169310"/>
                </a:cubicBezTo>
                <a:lnTo>
                  <a:pt x="2542602" y="3169310"/>
                </a:lnTo>
                <a:cubicBezTo>
                  <a:pt x="2573161" y="3184044"/>
                  <a:pt x="2592329" y="3199391"/>
                  <a:pt x="2600106" y="3215353"/>
                </a:cubicBezTo>
                <a:cubicBezTo>
                  <a:pt x="2607882" y="3231315"/>
                  <a:pt x="2611770" y="3263034"/>
                  <a:pt x="2611770" y="3310510"/>
                </a:cubicBezTo>
                <a:lnTo>
                  <a:pt x="2611770" y="3332202"/>
                </a:lnTo>
                <a:lnTo>
                  <a:pt x="2611770" y="3523335"/>
                </a:lnTo>
                <a:lnTo>
                  <a:pt x="2456245" y="3218014"/>
                </a:lnTo>
                <a:lnTo>
                  <a:pt x="2506995" y="3183634"/>
                </a:lnTo>
                <a:lnTo>
                  <a:pt x="2499219" y="3175858"/>
                </a:lnTo>
                <a:lnTo>
                  <a:pt x="2441920" y="3214739"/>
                </a:lnTo>
                <a:lnTo>
                  <a:pt x="2611770" y="3545436"/>
                </a:lnTo>
                <a:lnTo>
                  <a:pt x="2611770" y="3594549"/>
                </a:lnTo>
                <a:lnTo>
                  <a:pt x="2413680" y="3208191"/>
                </a:lnTo>
                <a:lnTo>
                  <a:pt x="2471797" y="3169310"/>
                </a:lnTo>
                <a:close/>
                <a:moveTo>
                  <a:pt x="2004254" y="3169310"/>
                </a:moveTo>
                <a:lnTo>
                  <a:pt x="2061143" y="3220469"/>
                </a:lnTo>
                <a:lnTo>
                  <a:pt x="2061143" y="3647346"/>
                </a:lnTo>
                <a:lnTo>
                  <a:pt x="2004254" y="3694413"/>
                </a:lnTo>
                <a:lnTo>
                  <a:pt x="2194977" y="3694413"/>
                </a:lnTo>
                <a:lnTo>
                  <a:pt x="2143408" y="3651029"/>
                </a:lnTo>
                <a:lnTo>
                  <a:pt x="2143408" y="3224971"/>
                </a:lnTo>
                <a:lnTo>
                  <a:pt x="2198251" y="3169310"/>
                </a:lnTo>
                <a:close/>
                <a:moveTo>
                  <a:pt x="4156011" y="3160305"/>
                </a:moveTo>
                <a:cubicBezTo>
                  <a:pt x="4106352" y="3160305"/>
                  <a:pt x="4066038" y="3173743"/>
                  <a:pt x="4035069" y="3200619"/>
                </a:cubicBezTo>
                <a:cubicBezTo>
                  <a:pt x="4004100" y="3227495"/>
                  <a:pt x="3988616" y="3262488"/>
                  <a:pt x="3988616" y="3305599"/>
                </a:cubicBezTo>
                <a:cubicBezTo>
                  <a:pt x="3988616" y="3347345"/>
                  <a:pt x="4000212" y="3379951"/>
                  <a:pt x="4023405" y="3403416"/>
                </a:cubicBezTo>
                <a:cubicBezTo>
                  <a:pt x="4046597" y="3426881"/>
                  <a:pt x="4083978" y="3443662"/>
                  <a:pt x="4135547" y="3453757"/>
                </a:cubicBezTo>
                <a:cubicBezTo>
                  <a:pt x="4202395" y="3466854"/>
                  <a:pt x="4246597" y="3481043"/>
                  <a:pt x="4268153" y="3496322"/>
                </a:cubicBezTo>
                <a:cubicBezTo>
                  <a:pt x="4298166" y="3517877"/>
                  <a:pt x="4313173" y="3545163"/>
                  <a:pt x="4313173" y="3578178"/>
                </a:cubicBezTo>
                <a:cubicBezTo>
                  <a:pt x="4313173" y="3606827"/>
                  <a:pt x="4302395" y="3629610"/>
                  <a:pt x="4280840" y="3646527"/>
                </a:cubicBezTo>
                <a:cubicBezTo>
                  <a:pt x="4259285" y="3663444"/>
                  <a:pt x="4230226" y="3671902"/>
                  <a:pt x="4193664" y="3671902"/>
                </a:cubicBezTo>
                <a:cubicBezTo>
                  <a:pt x="4147279" y="3671902"/>
                  <a:pt x="4109762" y="3660033"/>
                  <a:pt x="4081113" y="3636295"/>
                </a:cubicBezTo>
                <a:cubicBezTo>
                  <a:pt x="4052463" y="3612557"/>
                  <a:pt x="4035274" y="3579269"/>
                  <a:pt x="4029544" y="3536431"/>
                </a:cubicBezTo>
                <a:lnTo>
                  <a:pt x="4022177" y="3534385"/>
                </a:lnTo>
                <a:cubicBezTo>
                  <a:pt x="4008534" y="3580497"/>
                  <a:pt x="3984796" y="3629065"/>
                  <a:pt x="3950963" y="3680088"/>
                </a:cubicBezTo>
                <a:lnTo>
                  <a:pt x="3954237" y="3685818"/>
                </a:lnTo>
                <a:cubicBezTo>
                  <a:pt x="3971972" y="3675176"/>
                  <a:pt x="3989162" y="3669856"/>
                  <a:pt x="4005806" y="3669856"/>
                </a:cubicBezTo>
                <a:cubicBezTo>
                  <a:pt x="4018357" y="3669856"/>
                  <a:pt x="4034319" y="3672175"/>
                  <a:pt x="4053691" y="3676814"/>
                </a:cubicBezTo>
                <a:lnTo>
                  <a:pt x="4101577" y="3688683"/>
                </a:lnTo>
                <a:cubicBezTo>
                  <a:pt x="4140049" y="3698232"/>
                  <a:pt x="4174837" y="3703007"/>
                  <a:pt x="4205942" y="3703007"/>
                </a:cubicBezTo>
                <a:cubicBezTo>
                  <a:pt x="4255601" y="3703007"/>
                  <a:pt x="4297279" y="3687796"/>
                  <a:pt x="4330977" y="3657373"/>
                </a:cubicBezTo>
                <a:cubicBezTo>
                  <a:pt x="4364674" y="3626950"/>
                  <a:pt x="4381522" y="3589365"/>
                  <a:pt x="4381522" y="3544617"/>
                </a:cubicBezTo>
                <a:cubicBezTo>
                  <a:pt x="4381522" y="3464399"/>
                  <a:pt x="4332273" y="3412420"/>
                  <a:pt x="4233773" y="3388682"/>
                </a:cubicBezTo>
                <a:lnTo>
                  <a:pt x="4164605" y="3371902"/>
                </a:lnTo>
                <a:cubicBezTo>
                  <a:pt x="4095574" y="3355258"/>
                  <a:pt x="4061058" y="3324016"/>
                  <a:pt x="4061058" y="3278177"/>
                </a:cubicBezTo>
                <a:cubicBezTo>
                  <a:pt x="4061058" y="3253621"/>
                  <a:pt x="4070744" y="3233225"/>
                  <a:pt x="4090117" y="3216990"/>
                </a:cubicBezTo>
                <a:cubicBezTo>
                  <a:pt x="4109489" y="3200756"/>
                  <a:pt x="4133773" y="3192638"/>
                  <a:pt x="4162968" y="3192638"/>
                </a:cubicBezTo>
                <a:cubicBezTo>
                  <a:pt x="4194619" y="3192638"/>
                  <a:pt x="4222859" y="3203689"/>
                  <a:pt x="4247689" y="3225790"/>
                </a:cubicBezTo>
                <a:cubicBezTo>
                  <a:pt x="4257511" y="3234521"/>
                  <a:pt x="4264878" y="3243662"/>
                  <a:pt x="4269790" y="3253211"/>
                </a:cubicBezTo>
                <a:cubicBezTo>
                  <a:pt x="4274701" y="3262761"/>
                  <a:pt x="4280977" y="3279814"/>
                  <a:pt x="4288616" y="3304371"/>
                </a:cubicBezTo>
                <a:cubicBezTo>
                  <a:pt x="4289162" y="3306008"/>
                  <a:pt x="4289981" y="3308327"/>
                  <a:pt x="4291072" y="3311329"/>
                </a:cubicBezTo>
                <a:lnTo>
                  <a:pt x="4293118" y="3308873"/>
                </a:lnTo>
                <a:cubicBezTo>
                  <a:pt x="4298575" y="3299596"/>
                  <a:pt x="4309626" y="3274494"/>
                  <a:pt x="4326270" y="3233566"/>
                </a:cubicBezTo>
                <a:cubicBezTo>
                  <a:pt x="4334728" y="3212829"/>
                  <a:pt x="4346052" y="3192911"/>
                  <a:pt x="4360240" y="3173812"/>
                </a:cubicBezTo>
                <a:lnTo>
                  <a:pt x="4355738" y="3171765"/>
                </a:lnTo>
                <a:cubicBezTo>
                  <a:pt x="4339912" y="3181042"/>
                  <a:pt x="4325315" y="3185681"/>
                  <a:pt x="4311945" y="3185681"/>
                </a:cubicBezTo>
                <a:cubicBezTo>
                  <a:pt x="4302395" y="3185681"/>
                  <a:pt x="4287661" y="3182952"/>
                  <a:pt x="4267743" y="3177495"/>
                </a:cubicBezTo>
                <a:cubicBezTo>
                  <a:pt x="4225178" y="3166035"/>
                  <a:pt x="4187934" y="3160305"/>
                  <a:pt x="4156011" y="3160305"/>
                </a:cubicBezTo>
                <a:close/>
                <a:moveTo>
                  <a:pt x="3823566" y="3049801"/>
                </a:moveTo>
                <a:cubicBezTo>
                  <a:pt x="3785094" y="3083089"/>
                  <a:pt x="3744712" y="3133430"/>
                  <a:pt x="3702420" y="3200824"/>
                </a:cubicBezTo>
                <a:lnTo>
                  <a:pt x="3678682" y="3238477"/>
                </a:lnTo>
                <a:lnTo>
                  <a:pt x="3527658" y="3476677"/>
                </a:lnTo>
                <a:lnTo>
                  <a:pt x="3527658" y="3639979"/>
                </a:lnTo>
                <a:lnTo>
                  <a:pt x="3589868" y="3716923"/>
                </a:lnTo>
                <a:lnTo>
                  <a:pt x="3350441" y="3716923"/>
                </a:lnTo>
                <a:lnTo>
                  <a:pt x="3355353" y="3727973"/>
                </a:lnTo>
                <a:lnTo>
                  <a:pt x="3611560" y="3727973"/>
                </a:lnTo>
                <a:lnTo>
                  <a:pt x="3538709" y="3639979"/>
                </a:lnTo>
                <a:lnTo>
                  <a:pt x="3538709" y="3479542"/>
                </a:lnTo>
                <a:lnTo>
                  <a:pt x="3686867" y="3246254"/>
                </a:lnTo>
                <a:cubicBezTo>
                  <a:pt x="3719337" y="3194685"/>
                  <a:pt x="3743825" y="3157986"/>
                  <a:pt x="3760332" y="3136158"/>
                </a:cubicBezTo>
                <a:cubicBezTo>
                  <a:pt x="3776840" y="3114330"/>
                  <a:pt x="3796554" y="3092502"/>
                  <a:pt x="3819473" y="3070674"/>
                </a:cubicBezTo>
                <a:lnTo>
                  <a:pt x="3823566" y="3066581"/>
                </a:lnTo>
                <a:close/>
                <a:moveTo>
                  <a:pt x="3805148" y="3025244"/>
                </a:moveTo>
                <a:lnTo>
                  <a:pt x="3800237" y="3027700"/>
                </a:lnTo>
                <a:cubicBezTo>
                  <a:pt x="3749214" y="3055803"/>
                  <a:pt x="3684002" y="3079405"/>
                  <a:pt x="3604602" y="3098505"/>
                </a:cubicBezTo>
                <a:cubicBezTo>
                  <a:pt x="3627795" y="3120878"/>
                  <a:pt x="3639391" y="3140797"/>
                  <a:pt x="3639391" y="3158259"/>
                </a:cubicBezTo>
                <a:cubicBezTo>
                  <a:pt x="3639391" y="3178996"/>
                  <a:pt x="3626158" y="3210374"/>
                  <a:pt x="3599691" y="3252393"/>
                </a:cubicBezTo>
                <a:lnTo>
                  <a:pt x="3508013" y="3396868"/>
                </a:lnTo>
                <a:lnTo>
                  <a:pt x="3394643" y="3222106"/>
                </a:lnTo>
                <a:lnTo>
                  <a:pt x="3431887" y="3187727"/>
                </a:lnTo>
                <a:lnTo>
                  <a:pt x="3423293" y="3181179"/>
                </a:lnTo>
                <a:lnTo>
                  <a:pt x="3380318" y="3222106"/>
                </a:lnTo>
                <a:lnTo>
                  <a:pt x="3501874" y="3406690"/>
                </a:lnTo>
                <a:lnTo>
                  <a:pt x="3488777" y="3427564"/>
                </a:lnTo>
                <a:lnTo>
                  <a:pt x="3352488" y="3222106"/>
                </a:lnTo>
                <a:lnTo>
                  <a:pt x="3403238" y="3169310"/>
                </a:lnTo>
                <a:lnTo>
                  <a:pt x="3200088" y="3169310"/>
                </a:lnTo>
                <a:lnTo>
                  <a:pt x="3196553" y="3169310"/>
                </a:lnTo>
                <a:lnTo>
                  <a:pt x="2775258" y="3169310"/>
                </a:lnTo>
                <a:lnTo>
                  <a:pt x="2830510" y="3222106"/>
                </a:lnTo>
                <a:lnTo>
                  <a:pt x="2830510" y="3394821"/>
                </a:lnTo>
                <a:cubicBezTo>
                  <a:pt x="2788764" y="3398096"/>
                  <a:pt x="2761752" y="3417468"/>
                  <a:pt x="2749473" y="3452939"/>
                </a:cubicBezTo>
                <a:lnTo>
                  <a:pt x="2752338" y="3459487"/>
                </a:lnTo>
                <a:cubicBezTo>
                  <a:pt x="2770892" y="3438751"/>
                  <a:pt x="2792857" y="3428382"/>
                  <a:pt x="2818232" y="3428382"/>
                </a:cubicBezTo>
                <a:cubicBezTo>
                  <a:pt x="2820688" y="3428382"/>
                  <a:pt x="2824780" y="3428655"/>
                  <a:pt x="2830510" y="3429201"/>
                </a:cubicBezTo>
                <a:lnTo>
                  <a:pt x="2830510" y="3448437"/>
                </a:lnTo>
                <a:cubicBezTo>
                  <a:pt x="2804316" y="3448437"/>
                  <a:pt x="2783307" y="3457168"/>
                  <a:pt x="2767482" y="3474630"/>
                </a:cubicBezTo>
                <a:lnTo>
                  <a:pt x="2775258" y="3483225"/>
                </a:lnTo>
                <a:cubicBezTo>
                  <a:pt x="2791083" y="3467400"/>
                  <a:pt x="2809501" y="3459487"/>
                  <a:pt x="2830510" y="3459487"/>
                </a:cubicBezTo>
                <a:lnTo>
                  <a:pt x="2830510" y="3635477"/>
                </a:lnTo>
                <a:lnTo>
                  <a:pt x="2763798" y="3688683"/>
                </a:lnTo>
                <a:lnTo>
                  <a:pt x="2964753" y="3688683"/>
                </a:lnTo>
                <a:lnTo>
                  <a:pt x="2912366" y="3635477"/>
                </a:lnTo>
                <a:lnTo>
                  <a:pt x="2912366" y="3429201"/>
                </a:lnTo>
                <a:lnTo>
                  <a:pt x="3006090" y="3429201"/>
                </a:lnTo>
                <a:lnTo>
                  <a:pt x="3074849" y="3497141"/>
                </a:lnTo>
                <a:lnTo>
                  <a:pt x="3074849" y="3325654"/>
                </a:lnTo>
                <a:lnTo>
                  <a:pt x="3009364" y="3394821"/>
                </a:lnTo>
                <a:lnTo>
                  <a:pt x="2947564" y="3394821"/>
                </a:lnTo>
                <a:lnTo>
                  <a:pt x="2947564" y="3236840"/>
                </a:lnTo>
                <a:cubicBezTo>
                  <a:pt x="2965026" y="3235476"/>
                  <a:pt x="2979624" y="3234794"/>
                  <a:pt x="2991356" y="3234794"/>
                </a:cubicBezTo>
                <a:cubicBezTo>
                  <a:pt x="3024098" y="3234794"/>
                  <a:pt x="3048314" y="3237045"/>
                  <a:pt x="3064003" y="3241547"/>
                </a:cubicBezTo>
                <a:cubicBezTo>
                  <a:pt x="3079692" y="3246049"/>
                  <a:pt x="3094221" y="3254712"/>
                  <a:pt x="3107591" y="3267536"/>
                </a:cubicBezTo>
                <a:cubicBezTo>
                  <a:pt x="3093676" y="3238614"/>
                  <a:pt x="3058887" y="3224153"/>
                  <a:pt x="3003225" y="3224153"/>
                </a:cubicBezTo>
                <a:cubicBezTo>
                  <a:pt x="2984126" y="3224153"/>
                  <a:pt x="2966117" y="3224562"/>
                  <a:pt x="2949201" y="3225381"/>
                </a:cubicBezTo>
                <a:lnTo>
                  <a:pt x="2937332" y="3225790"/>
                </a:lnTo>
                <a:lnTo>
                  <a:pt x="2937332" y="3394821"/>
                </a:lnTo>
                <a:lnTo>
                  <a:pt x="2912366" y="3394821"/>
                </a:lnTo>
                <a:lnTo>
                  <a:pt x="2912366" y="3203280"/>
                </a:lnTo>
                <a:lnTo>
                  <a:pt x="2927509" y="3203689"/>
                </a:lnTo>
                <a:lnTo>
                  <a:pt x="2967209" y="3204098"/>
                </a:lnTo>
                <a:lnTo>
                  <a:pt x="2990538" y="3203689"/>
                </a:lnTo>
                <a:cubicBezTo>
                  <a:pt x="3032284" y="3203689"/>
                  <a:pt x="3061957" y="3209146"/>
                  <a:pt x="3079555" y="3220060"/>
                </a:cubicBezTo>
                <a:cubicBezTo>
                  <a:pt x="3097154" y="3230974"/>
                  <a:pt x="3114958" y="3254985"/>
                  <a:pt x="3132966" y="3292093"/>
                </a:cubicBezTo>
                <a:lnTo>
                  <a:pt x="3136240" y="3283907"/>
                </a:lnTo>
                <a:cubicBezTo>
                  <a:pt x="3147427" y="3255531"/>
                  <a:pt x="3156636" y="3234930"/>
                  <a:pt x="3163867" y="3222106"/>
                </a:cubicBezTo>
                <a:cubicBezTo>
                  <a:pt x="3169290" y="3212488"/>
                  <a:pt x="3177437" y="3200184"/>
                  <a:pt x="3188308" y="3185195"/>
                </a:cubicBezTo>
                <a:lnTo>
                  <a:pt x="3198753" y="3171110"/>
                </a:lnTo>
                <a:lnTo>
                  <a:pt x="3201055" y="3172993"/>
                </a:lnTo>
                <a:lnTo>
                  <a:pt x="3221473" y="3190046"/>
                </a:lnTo>
                <a:lnTo>
                  <a:pt x="3196890" y="3218551"/>
                </a:lnTo>
                <a:cubicBezTo>
                  <a:pt x="3172692" y="3249912"/>
                  <a:pt x="3156704" y="3281656"/>
                  <a:pt x="3148928" y="3313784"/>
                </a:cubicBezTo>
                <a:lnTo>
                  <a:pt x="3157523" y="3319514"/>
                </a:lnTo>
                <a:cubicBezTo>
                  <a:pt x="3165094" y="3291070"/>
                  <a:pt x="3180801" y="3260476"/>
                  <a:pt x="3204641" y="3227734"/>
                </a:cubicBezTo>
                <a:lnTo>
                  <a:pt x="3229337" y="3196614"/>
                </a:lnTo>
                <a:lnTo>
                  <a:pt x="3233030" y="3199698"/>
                </a:lnTo>
                <a:cubicBezTo>
                  <a:pt x="3242204" y="3207952"/>
                  <a:pt x="3249895" y="3215558"/>
                  <a:pt x="3256103" y="3222516"/>
                </a:cubicBezTo>
                <a:cubicBezTo>
                  <a:pt x="3268518" y="3236431"/>
                  <a:pt x="3284411" y="3258532"/>
                  <a:pt x="3303784" y="3288819"/>
                </a:cubicBezTo>
                <a:lnTo>
                  <a:pt x="3325066" y="3322789"/>
                </a:lnTo>
                <a:lnTo>
                  <a:pt x="3423293" y="3473812"/>
                </a:lnTo>
                <a:lnTo>
                  <a:pt x="3423293" y="3639979"/>
                </a:lnTo>
                <a:lnTo>
                  <a:pt x="3364357" y="3694413"/>
                </a:lnTo>
                <a:lnTo>
                  <a:pt x="3563675" y="3694413"/>
                </a:lnTo>
                <a:lnTo>
                  <a:pt x="3504329" y="3639979"/>
                </a:lnTo>
                <a:lnTo>
                  <a:pt x="3504329" y="3473812"/>
                </a:lnTo>
                <a:lnTo>
                  <a:pt x="3656581" y="3230292"/>
                </a:lnTo>
                <a:cubicBezTo>
                  <a:pt x="3661765" y="3221833"/>
                  <a:pt x="3670496" y="3207645"/>
                  <a:pt x="3682774" y="3187727"/>
                </a:cubicBezTo>
                <a:cubicBezTo>
                  <a:pt x="3714425" y="3135340"/>
                  <a:pt x="3754671" y="3083771"/>
                  <a:pt x="3803511" y="3033020"/>
                </a:cubicBezTo>
                <a:lnTo>
                  <a:pt x="3807604" y="3028518"/>
                </a:lnTo>
                <a:close/>
                <a:moveTo>
                  <a:pt x="9098050" y="2513623"/>
                </a:moveTo>
                <a:lnTo>
                  <a:pt x="9105924" y="2521787"/>
                </a:lnTo>
                <a:cubicBezTo>
                  <a:pt x="9113337" y="2533325"/>
                  <a:pt x="9117106" y="2544972"/>
                  <a:pt x="9117106" y="2556715"/>
                </a:cubicBezTo>
                <a:lnTo>
                  <a:pt x="9117106" y="4534729"/>
                </a:lnTo>
                <a:cubicBezTo>
                  <a:pt x="9117106" y="4808019"/>
                  <a:pt x="7075786" y="5029381"/>
                  <a:pt x="4558553" y="5029381"/>
                </a:cubicBezTo>
                <a:cubicBezTo>
                  <a:pt x="2041320" y="5029381"/>
                  <a:pt x="0" y="4808019"/>
                  <a:pt x="0" y="4534729"/>
                </a:cubicBezTo>
                <a:lnTo>
                  <a:pt x="0" y="2556715"/>
                </a:lnTo>
                <a:lnTo>
                  <a:pt x="19057" y="2515758"/>
                </a:lnTo>
                <a:lnTo>
                  <a:pt x="44234" y="2541866"/>
                </a:lnTo>
                <a:cubicBezTo>
                  <a:pt x="248339" y="2700145"/>
                  <a:pt x="1142469" y="2834363"/>
                  <a:pt x="2385848" y="2907637"/>
                </a:cubicBezTo>
                <a:cubicBezTo>
                  <a:pt x="2515030" y="2915250"/>
                  <a:pt x="2647982" y="2922204"/>
                  <a:pt x="2784322" y="2928460"/>
                </a:cubicBezTo>
                <a:cubicBezTo>
                  <a:pt x="3329681" y="2953483"/>
                  <a:pt x="3929245" y="2967318"/>
                  <a:pt x="4558553" y="2967318"/>
                </a:cubicBezTo>
                <a:cubicBezTo>
                  <a:pt x="6918459" y="2967318"/>
                  <a:pt x="8860082" y="2772762"/>
                  <a:pt x="9093567" y="2523258"/>
                </a:cubicBezTo>
                <a:close/>
                <a:moveTo>
                  <a:pt x="2903338" y="982569"/>
                </a:moveTo>
                <a:cubicBezTo>
                  <a:pt x="2954041" y="982569"/>
                  <a:pt x="3005362" y="994116"/>
                  <a:pt x="3057303" y="1017209"/>
                </a:cubicBezTo>
                <a:lnTo>
                  <a:pt x="3029332" y="1157623"/>
                </a:lnTo>
                <a:cubicBezTo>
                  <a:pt x="2979061" y="1253295"/>
                  <a:pt x="2920649" y="1338348"/>
                  <a:pt x="2854099" y="1412782"/>
                </a:cubicBezTo>
                <a:cubicBezTo>
                  <a:pt x="2787548" y="1487216"/>
                  <a:pt x="2736553" y="1524433"/>
                  <a:pt x="2701115" y="1524433"/>
                </a:cubicBezTo>
                <a:cubicBezTo>
                  <a:pt x="2663201" y="1524433"/>
                  <a:pt x="2644245" y="1492062"/>
                  <a:pt x="2644245" y="1427318"/>
                </a:cubicBezTo>
                <a:cubicBezTo>
                  <a:pt x="2644245" y="1337833"/>
                  <a:pt x="2670628" y="1237006"/>
                  <a:pt x="2723393" y="1124839"/>
                </a:cubicBezTo>
                <a:cubicBezTo>
                  <a:pt x="2768329" y="1029992"/>
                  <a:pt x="2828311" y="982569"/>
                  <a:pt x="2903338" y="982569"/>
                </a:cubicBezTo>
                <a:close/>
                <a:moveTo>
                  <a:pt x="4751902" y="975146"/>
                </a:moveTo>
                <a:cubicBezTo>
                  <a:pt x="4784068" y="975146"/>
                  <a:pt x="4800150" y="995353"/>
                  <a:pt x="4800150" y="1035766"/>
                </a:cubicBezTo>
                <a:cubicBezTo>
                  <a:pt x="4800150" y="1099684"/>
                  <a:pt x="4768604" y="1155149"/>
                  <a:pt x="4705510" y="1202160"/>
                </a:cubicBezTo>
                <a:cubicBezTo>
                  <a:pt x="4642416" y="1249171"/>
                  <a:pt x="4567569" y="1272677"/>
                  <a:pt x="4480970" y="1272677"/>
                </a:cubicBezTo>
                <a:lnTo>
                  <a:pt x="4459938" y="1272677"/>
                </a:lnTo>
                <a:lnTo>
                  <a:pt x="4461176" y="1264636"/>
                </a:lnTo>
                <a:cubicBezTo>
                  <a:pt x="4585301" y="1071643"/>
                  <a:pt x="4682210" y="975146"/>
                  <a:pt x="4751902" y="975146"/>
                </a:cubicBezTo>
                <a:close/>
                <a:moveTo>
                  <a:pt x="6746822" y="965868"/>
                </a:moveTo>
                <a:cubicBezTo>
                  <a:pt x="6830122" y="965868"/>
                  <a:pt x="6871773" y="1034116"/>
                  <a:pt x="6871773" y="1170613"/>
                </a:cubicBezTo>
                <a:cubicBezTo>
                  <a:pt x="6871773" y="1274533"/>
                  <a:pt x="6848576" y="1365771"/>
                  <a:pt x="6802184" y="1444329"/>
                </a:cubicBezTo>
                <a:cubicBezTo>
                  <a:pt x="6755791" y="1522887"/>
                  <a:pt x="6702079" y="1562166"/>
                  <a:pt x="6641047" y="1562166"/>
                </a:cubicBezTo>
                <a:cubicBezTo>
                  <a:pt x="6558159" y="1562166"/>
                  <a:pt x="6516715" y="1495155"/>
                  <a:pt x="6516715" y="1361132"/>
                </a:cubicBezTo>
                <a:cubicBezTo>
                  <a:pt x="6516715" y="1259687"/>
                  <a:pt x="6540324" y="1168448"/>
                  <a:pt x="6587541" y="1087416"/>
                </a:cubicBezTo>
                <a:cubicBezTo>
                  <a:pt x="6634758" y="1006384"/>
                  <a:pt x="6687852" y="965868"/>
                  <a:pt x="6746822" y="965868"/>
                </a:cubicBezTo>
                <a:close/>
                <a:moveTo>
                  <a:pt x="3019715" y="921331"/>
                </a:moveTo>
                <a:cubicBezTo>
                  <a:pt x="2877033" y="921331"/>
                  <a:pt x="2756206" y="980919"/>
                  <a:pt x="2657235" y="1100097"/>
                </a:cubicBezTo>
                <a:cubicBezTo>
                  <a:pt x="2561563" y="1215150"/>
                  <a:pt x="2513728" y="1332678"/>
                  <a:pt x="2513728" y="1452680"/>
                </a:cubicBezTo>
                <a:cubicBezTo>
                  <a:pt x="2513728" y="1561548"/>
                  <a:pt x="2557195" y="1615981"/>
                  <a:pt x="2644129" y="1615981"/>
                </a:cubicBezTo>
                <a:cubicBezTo>
                  <a:pt x="2701392" y="1615981"/>
                  <a:pt x="2762778" y="1583300"/>
                  <a:pt x="2828289" y="1517939"/>
                </a:cubicBezTo>
                <a:cubicBezTo>
                  <a:pt x="2893798" y="1452577"/>
                  <a:pt x="2949830" y="1368142"/>
                  <a:pt x="2996384" y="1264636"/>
                </a:cubicBezTo>
                <a:lnTo>
                  <a:pt x="3007566" y="1264636"/>
                </a:lnTo>
                <a:lnTo>
                  <a:pt x="2977112" y="1417422"/>
                </a:lnTo>
                <a:cubicBezTo>
                  <a:pt x="2967163" y="1466907"/>
                  <a:pt x="2962188" y="1501959"/>
                  <a:pt x="2962188" y="1522578"/>
                </a:cubicBezTo>
                <a:cubicBezTo>
                  <a:pt x="2962188" y="1584847"/>
                  <a:pt x="2992141" y="1615981"/>
                  <a:pt x="3052045" y="1615981"/>
                </a:cubicBezTo>
                <a:cubicBezTo>
                  <a:pt x="3123934" y="1615981"/>
                  <a:pt x="3205117" y="1567527"/>
                  <a:pt x="3295596" y="1470618"/>
                </a:cubicBezTo>
                <a:lnTo>
                  <a:pt x="3306730" y="1413091"/>
                </a:lnTo>
                <a:cubicBezTo>
                  <a:pt x="3225079" y="1503815"/>
                  <a:pt x="3163636" y="1549176"/>
                  <a:pt x="3122398" y="1549176"/>
                </a:cubicBezTo>
                <a:cubicBezTo>
                  <a:pt x="3098067" y="1549176"/>
                  <a:pt x="3085902" y="1536186"/>
                  <a:pt x="3085902" y="1510206"/>
                </a:cubicBezTo>
                <a:cubicBezTo>
                  <a:pt x="3085902" y="1496186"/>
                  <a:pt x="3090645" y="1465257"/>
                  <a:pt x="3100129" y="1417422"/>
                </a:cubicBezTo>
                <a:lnTo>
                  <a:pt x="3160130" y="1111849"/>
                </a:lnTo>
                <a:lnTo>
                  <a:pt x="3204666" y="928754"/>
                </a:lnTo>
                <a:cubicBezTo>
                  <a:pt x="3140336" y="923805"/>
                  <a:pt x="3078685" y="921331"/>
                  <a:pt x="3019715" y="921331"/>
                </a:cubicBezTo>
                <a:close/>
                <a:moveTo>
                  <a:pt x="7310595" y="913908"/>
                </a:moveTo>
                <a:cubicBezTo>
                  <a:pt x="7238294" y="913908"/>
                  <a:pt x="7157110" y="962363"/>
                  <a:pt x="7067044" y="1059271"/>
                </a:cubicBezTo>
                <a:lnTo>
                  <a:pt x="7055910" y="1116179"/>
                </a:lnTo>
                <a:cubicBezTo>
                  <a:pt x="7138385" y="1025868"/>
                  <a:pt x="7199830" y="980713"/>
                  <a:pt x="7240243" y="980713"/>
                </a:cubicBezTo>
                <a:cubicBezTo>
                  <a:pt x="7264573" y="980713"/>
                  <a:pt x="7276738" y="993497"/>
                  <a:pt x="7276738" y="1019064"/>
                </a:cubicBezTo>
                <a:cubicBezTo>
                  <a:pt x="7276738" y="1033498"/>
                  <a:pt x="7271996" y="1064426"/>
                  <a:pt x="7262511" y="1111849"/>
                </a:cubicBezTo>
                <a:lnTo>
                  <a:pt x="7202510" y="1415566"/>
                </a:lnTo>
                <a:cubicBezTo>
                  <a:pt x="7195912" y="1448968"/>
                  <a:pt x="7192613" y="1476804"/>
                  <a:pt x="7192613" y="1499072"/>
                </a:cubicBezTo>
                <a:cubicBezTo>
                  <a:pt x="7192613" y="1577012"/>
                  <a:pt x="7225571" y="1615981"/>
                  <a:pt x="7291488" y="1615981"/>
                </a:cubicBezTo>
                <a:cubicBezTo>
                  <a:pt x="7402713" y="1615981"/>
                  <a:pt x="7516826" y="1498866"/>
                  <a:pt x="7633825" y="1264636"/>
                </a:cubicBezTo>
                <a:lnTo>
                  <a:pt x="7644399" y="1264636"/>
                </a:lnTo>
                <a:lnTo>
                  <a:pt x="7613316" y="1417422"/>
                </a:lnTo>
                <a:cubicBezTo>
                  <a:pt x="7603368" y="1466494"/>
                  <a:pt x="7598393" y="1501546"/>
                  <a:pt x="7598393" y="1522578"/>
                </a:cubicBezTo>
                <a:cubicBezTo>
                  <a:pt x="7598393" y="1584847"/>
                  <a:pt x="7628346" y="1615981"/>
                  <a:pt x="7688250" y="1615981"/>
                </a:cubicBezTo>
                <a:cubicBezTo>
                  <a:pt x="7760138" y="1615981"/>
                  <a:pt x="7841322" y="1567527"/>
                  <a:pt x="7931800" y="1470618"/>
                </a:cubicBezTo>
                <a:lnTo>
                  <a:pt x="7942935" y="1413091"/>
                </a:lnTo>
                <a:cubicBezTo>
                  <a:pt x="7860871" y="1503815"/>
                  <a:pt x="7799428" y="1549176"/>
                  <a:pt x="7758602" y="1549176"/>
                </a:cubicBezTo>
                <a:cubicBezTo>
                  <a:pt x="7734272" y="1549176"/>
                  <a:pt x="7722106" y="1536186"/>
                  <a:pt x="7722106" y="1510206"/>
                </a:cubicBezTo>
                <a:cubicBezTo>
                  <a:pt x="7722106" y="1495773"/>
                  <a:pt x="7726849" y="1464845"/>
                  <a:pt x="7736334" y="1417422"/>
                </a:cubicBezTo>
                <a:lnTo>
                  <a:pt x="7796953" y="1111849"/>
                </a:lnTo>
                <a:lnTo>
                  <a:pt x="7842727" y="921331"/>
                </a:lnTo>
                <a:lnTo>
                  <a:pt x="7711591" y="928754"/>
                </a:lnTo>
                <a:lnTo>
                  <a:pt x="7666774" y="1150819"/>
                </a:lnTo>
                <a:cubicBezTo>
                  <a:pt x="7614034" y="1250202"/>
                  <a:pt x="7556245" y="1337317"/>
                  <a:pt x="7493406" y="1412164"/>
                </a:cubicBezTo>
                <a:cubicBezTo>
                  <a:pt x="7430566" y="1487010"/>
                  <a:pt x="7383695" y="1524433"/>
                  <a:pt x="7352793" y="1524433"/>
                </a:cubicBezTo>
                <a:cubicBezTo>
                  <a:pt x="7328482" y="1524433"/>
                  <a:pt x="7316327" y="1507732"/>
                  <a:pt x="7316327" y="1474330"/>
                </a:cubicBezTo>
                <a:cubicBezTo>
                  <a:pt x="7316327" y="1462783"/>
                  <a:pt x="7319027" y="1443401"/>
                  <a:pt x="7324426" y="1416184"/>
                </a:cubicBezTo>
                <a:lnTo>
                  <a:pt x="7385500" y="1111849"/>
                </a:lnTo>
                <a:cubicBezTo>
                  <a:pt x="7395468" y="1062364"/>
                  <a:pt x="7400452" y="1027312"/>
                  <a:pt x="7400452" y="1006693"/>
                </a:cubicBezTo>
                <a:cubicBezTo>
                  <a:pt x="7400452" y="944836"/>
                  <a:pt x="7370500" y="913908"/>
                  <a:pt x="7310595" y="913908"/>
                </a:cubicBezTo>
                <a:close/>
                <a:moveTo>
                  <a:pt x="6809916" y="913908"/>
                </a:moveTo>
                <a:cubicBezTo>
                  <a:pt x="6703934" y="913908"/>
                  <a:pt x="6605995" y="964321"/>
                  <a:pt x="6516097" y="1065148"/>
                </a:cubicBezTo>
                <a:cubicBezTo>
                  <a:pt x="6426198" y="1165974"/>
                  <a:pt x="6381249" y="1275770"/>
                  <a:pt x="6381249" y="1394534"/>
                </a:cubicBezTo>
                <a:cubicBezTo>
                  <a:pt x="6381249" y="1457628"/>
                  <a:pt x="6399290" y="1510309"/>
                  <a:pt x="6435374" y="1552578"/>
                </a:cubicBezTo>
                <a:cubicBezTo>
                  <a:pt x="6471457" y="1594847"/>
                  <a:pt x="6516509" y="1615981"/>
                  <a:pt x="6570530" y="1615981"/>
                </a:cubicBezTo>
                <a:cubicBezTo>
                  <a:pt x="6681872" y="1615981"/>
                  <a:pt x="6782492" y="1566393"/>
                  <a:pt x="6872391" y="1467216"/>
                </a:cubicBezTo>
                <a:cubicBezTo>
                  <a:pt x="6962290" y="1368039"/>
                  <a:pt x="7007239" y="1256800"/>
                  <a:pt x="7007239" y="1133499"/>
                </a:cubicBezTo>
                <a:cubicBezTo>
                  <a:pt x="7007239" y="1069581"/>
                  <a:pt x="6988682" y="1017002"/>
                  <a:pt x="6951568" y="975765"/>
                </a:cubicBezTo>
                <a:cubicBezTo>
                  <a:pt x="6914454" y="934527"/>
                  <a:pt x="6867236" y="913908"/>
                  <a:pt x="6809916" y="913908"/>
                </a:cubicBezTo>
                <a:close/>
                <a:moveTo>
                  <a:pt x="5671343" y="913908"/>
                </a:moveTo>
                <a:cubicBezTo>
                  <a:pt x="5613610" y="913908"/>
                  <a:pt x="5552372" y="956795"/>
                  <a:pt x="5487629" y="1042570"/>
                </a:cubicBezTo>
                <a:lnTo>
                  <a:pt x="5475258" y="1105664"/>
                </a:lnTo>
                <a:cubicBezTo>
                  <a:pt x="5532579" y="1033498"/>
                  <a:pt x="5574022" y="997414"/>
                  <a:pt x="5599590" y="997414"/>
                </a:cubicBezTo>
                <a:cubicBezTo>
                  <a:pt x="5625982" y="997414"/>
                  <a:pt x="5644745" y="1041951"/>
                  <a:pt x="5655879" y="1131025"/>
                </a:cubicBezTo>
                <a:lnTo>
                  <a:pt x="5685570" y="1371648"/>
                </a:lnTo>
                <a:cubicBezTo>
                  <a:pt x="5696705" y="1459484"/>
                  <a:pt x="5709798" y="1519588"/>
                  <a:pt x="5724849" y="1551960"/>
                </a:cubicBezTo>
                <a:cubicBezTo>
                  <a:pt x="5739901" y="1584331"/>
                  <a:pt x="5762479" y="1600517"/>
                  <a:pt x="5792583" y="1600517"/>
                </a:cubicBezTo>
                <a:cubicBezTo>
                  <a:pt x="5821449" y="1600517"/>
                  <a:pt x="5860831" y="1569073"/>
                  <a:pt x="5910729" y="1506186"/>
                </a:cubicBezTo>
                <a:cubicBezTo>
                  <a:pt x="5960627" y="1443298"/>
                  <a:pt x="6009700" y="1362781"/>
                  <a:pt x="6057948" y="1264636"/>
                </a:cubicBezTo>
                <a:lnTo>
                  <a:pt x="6065989" y="1264636"/>
                </a:lnTo>
                <a:lnTo>
                  <a:pt x="5970111" y="1659900"/>
                </a:lnTo>
                <a:cubicBezTo>
                  <a:pt x="5944131" y="1767530"/>
                  <a:pt x="5915162" y="1841758"/>
                  <a:pt x="5883203" y="1882584"/>
                </a:cubicBezTo>
                <a:cubicBezTo>
                  <a:pt x="5851243" y="1923409"/>
                  <a:pt x="5806604" y="1943822"/>
                  <a:pt x="5749283" y="1943822"/>
                </a:cubicBezTo>
                <a:cubicBezTo>
                  <a:pt x="5702684" y="1943822"/>
                  <a:pt x="5658972" y="1931863"/>
                  <a:pt x="5618147" y="1907945"/>
                </a:cubicBezTo>
                <a:lnTo>
                  <a:pt x="5532784" y="1994544"/>
                </a:lnTo>
                <a:cubicBezTo>
                  <a:pt x="5564125" y="2006503"/>
                  <a:pt x="5601858" y="2012483"/>
                  <a:pt x="5645982" y="2012483"/>
                </a:cubicBezTo>
                <a:cubicBezTo>
                  <a:pt x="5762273" y="2012483"/>
                  <a:pt x="5860521" y="1973307"/>
                  <a:pt x="5940729" y="1894955"/>
                </a:cubicBezTo>
                <a:cubicBezTo>
                  <a:pt x="6020937" y="1816603"/>
                  <a:pt x="6079392" y="1702993"/>
                  <a:pt x="6116093" y="1554125"/>
                </a:cubicBezTo>
                <a:lnTo>
                  <a:pt x="6224342" y="1114324"/>
                </a:lnTo>
                <a:lnTo>
                  <a:pt x="6279395" y="921331"/>
                </a:lnTo>
                <a:lnTo>
                  <a:pt x="6147640" y="928754"/>
                </a:lnTo>
                <a:lnTo>
                  <a:pt x="6100629" y="1126695"/>
                </a:lnTo>
                <a:cubicBezTo>
                  <a:pt x="6016917" y="1266491"/>
                  <a:pt x="5970936" y="1342987"/>
                  <a:pt x="5962688" y="1356183"/>
                </a:cubicBezTo>
                <a:cubicBezTo>
                  <a:pt x="5916090" y="1427525"/>
                  <a:pt x="5880006" y="1463195"/>
                  <a:pt x="5854439" y="1463195"/>
                </a:cubicBezTo>
                <a:cubicBezTo>
                  <a:pt x="5832584" y="1463195"/>
                  <a:pt x="5816912" y="1426287"/>
                  <a:pt x="5807428" y="1352472"/>
                </a:cubicBezTo>
                <a:lnTo>
                  <a:pt x="5781448" y="1145871"/>
                </a:lnTo>
                <a:cubicBezTo>
                  <a:pt x="5769077" y="1050611"/>
                  <a:pt x="5755881" y="988136"/>
                  <a:pt x="5741860" y="958445"/>
                </a:cubicBezTo>
                <a:cubicBezTo>
                  <a:pt x="5727839" y="928754"/>
                  <a:pt x="5704333" y="913908"/>
                  <a:pt x="5671343" y="913908"/>
                </a:cubicBezTo>
                <a:close/>
                <a:moveTo>
                  <a:pt x="3567435" y="913908"/>
                </a:moveTo>
                <a:cubicBezTo>
                  <a:pt x="3495269" y="913908"/>
                  <a:pt x="3414236" y="962549"/>
                  <a:pt x="3324338" y="1059832"/>
                </a:cubicBezTo>
                <a:lnTo>
                  <a:pt x="3313204" y="1116672"/>
                </a:lnTo>
                <a:cubicBezTo>
                  <a:pt x="3395679" y="1026033"/>
                  <a:pt x="3457124" y="980713"/>
                  <a:pt x="3497537" y="980713"/>
                </a:cubicBezTo>
                <a:cubicBezTo>
                  <a:pt x="3521867" y="980713"/>
                  <a:pt x="3534033" y="993497"/>
                  <a:pt x="3534033" y="1019064"/>
                </a:cubicBezTo>
                <a:cubicBezTo>
                  <a:pt x="3534033" y="1033498"/>
                  <a:pt x="3529290" y="1064426"/>
                  <a:pt x="3519805" y="1111849"/>
                </a:cubicBezTo>
                <a:lnTo>
                  <a:pt x="3459186" y="1417422"/>
                </a:lnTo>
                <a:lnTo>
                  <a:pt x="3413412" y="1607940"/>
                </a:lnTo>
                <a:lnTo>
                  <a:pt x="3543929" y="1600517"/>
                </a:lnTo>
                <a:lnTo>
                  <a:pt x="3589085" y="1379689"/>
                </a:lnTo>
                <a:cubicBezTo>
                  <a:pt x="3728881" y="1130200"/>
                  <a:pt x="3838161" y="1005456"/>
                  <a:pt x="3916925" y="1005456"/>
                </a:cubicBezTo>
                <a:cubicBezTo>
                  <a:pt x="3941668" y="1005456"/>
                  <a:pt x="3954039" y="1022141"/>
                  <a:pt x="3954039" y="1055512"/>
                </a:cubicBezTo>
                <a:cubicBezTo>
                  <a:pt x="3954039" y="1071575"/>
                  <a:pt x="3951565" y="1091350"/>
                  <a:pt x="3946616" y="1114836"/>
                </a:cubicBezTo>
                <a:lnTo>
                  <a:pt x="3886615" y="1417624"/>
                </a:lnTo>
                <a:cubicBezTo>
                  <a:pt x="3876718" y="1467058"/>
                  <a:pt x="3871770" y="1502075"/>
                  <a:pt x="3871770" y="1522674"/>
                </a:cubicBezTo>
                <a:cubicBezTo>
                  <a:pt x="3871770" y="1584879"/>
                  <a:pt x="3901461" y="1615981"/>
                  <a:pt x="3960844" y="1615981"/>
                </a:cubicBezTo>
                <a:cubicBezTo>
                  <a:pt x="4033010" y="1615981"/>
                  <a:pt x="4114042" y="1567556"/>
                  <a:pt x="4203940" y="1470705"/>
                </a:cubicBezTo>
                <a:lnTo>
                  <a:pt x="4215693" y="1413246"/>
                </a:lnTo>
                <a:cubicBezTo>
                  <a:pt x="4133630" y="1503866"/>
                  <a:pt x="4071979" y="1549176"/>
                  <a:pt x="4030741" y="1549176"/>
                </a:cubicBezTo>
                <a:cubicBezTo>
                  <a:pt x="4006411" y="1549176"/>
                  <a:pt x="3994246" y="1536186"/>
                  <a:pt x="3994246" y="1510206"/>
                </a:cubicBezTo>
                <a:cubicBezTo>
                  <a:pt x="3994246" y="1496186"/>
                  <a:pt x="3998988" y="1465257"/>
                  <a:pt x="4008473" y="1417422"/>
                </a:cubicBezTo>
                <a:lnTo>
                  <a:pt x="4068474" y="1115561"/>
                </a:lnTo>
                <a:cubicBezTo>
                  <a:pt x="4075484" y="1080509"/>
                  <a:pt x="4078990" y="1050818"/>
                  <a:pt x="4078990" y="1026487"/>
                </a:cubicBezTo>
                <a:cubicBezTo>
                  <a:pt x="4078990" y="951434"/>
                  <a:pt x="4045175" y="913908"/>
                  <a:pt x="3977545" y="913908"/>
                </a:cubicBezTo>
                <a:cubicBezTo>
                  <a:pt x="3921461" y="913908"/>
                  <a:pt x="3860945" y="945970"/>
                  <a:pt x="3795995" y="1010095"/>
                </a:cubicBezTo>
                <a:cubicBezTo>
                  <a:pt x="3731046" y="1074220"/>
                  <a:pt x="3672797" y="1159067"/>
                  <a:pt x="3621250" y="1264636"/>
                </a:cubicBezTo>
                <a:lnTo>
                  <a:pt x="3611972" y="1264636"/>
                </a:lnTo>
                <a:lnTo>
                  <a:pt x="3642281" y="1111849"/>
                </a:lnTo>
                <a:cubicBezTo>
                  <a:pt x="3651766" y="1062776"/>
                  <a:pt x="3656508" y="1027724"/>
                  <a:pt x="3656508" y="1006693"/>
                </a:cubicBezTo>
                <a:cubicBezTo>
                  <a:pt x="3656508" y="944836"/>
                  <a:pt x="3626817" y="913908"/>
                  <a:pt x="3567435" y="913908"/>
                </a:cubicBezTo>
                <a:close/>
                <a:moveTo>
                  <a:pt x="1933558" y="519262"/>
                </a:moveTo>
                <a:lnTo>
                  <a:pt x="1840773" y="556995"/>
                </a:lnTo>
                <a:cubicBezTo>
                  <a:pt x="1827165" y="611017"/>
                  <a:pt x="1801185" y="645862"/>
                  <a:pt x="1762834" y="661533"/>
                </a:cubicBezTo>
                <a:cubicBezTo>
                  <a:pt x="1724482" y="677203"/>
                  <a:pt x="1646131" y="685038"/>
                  <a:pt x="1527779" y="685038"/>
                </a:cubicBezTo>
                <a:lnTo>
                  <a:pt x="1265506" y="685038"/>
                </a:lnTo>
                <a:cubicBezTo>
                  <a:pt x="1132308" y="685038"/>
                  <a:pt x="1021791" y="720503"/>
                  <a:pt x="933954" y="791432"/>
                </a:cubicBezTo>
                <a:cubicBezTo>
                  <a:pt x="846118" y="862361"/>
                  <a:pt x="793540" y="958445"/>
                  <a:pt x="776220" y="1079684"/>
                </a:cubicBezTo>
                <a:lnTo>
                  <a:pt x="904881" y="1019683"/>
                </a:lnTo>
                <a:cubicBezTo>
                  <a:pt x="901170" y="997827"/>
                  <a:pt x="899314" y="979476"/>
                  <a:pt x="899314" y="964631"/>
                </a:cubicBezTo>
                <a:cubicBezTo>
                  <a:pt x="899314" y="839268"/>
                  <a:pt x="978697" y="776586"/>
                  <a:pt x="1137463" y="776586"/>
                </a:cubicBezTo>
                <a:lnTo>
                  <a:pt x="1293960" y="776586"/>
                </a:lnTo>
                <a:lnTo>
                  <a:pt x="1195608" y="1272677"/>
                </a:lnTo>
                <a:cubicBezTo>
                  <a:pt x="1176638" y="1367524"/>
                  <a:pt x="1156123" y="1431236"/>
                  <a:pt x="1134061" y="1463814"/>
                </a:cubicBezTo>
                <a:cubicBezTo>
                  <a:pt x="1111998" y="1496392"/>
                  <a:pt x="1078080" y="1512681"/>
                  <a:pt x="1032306" y="1512681"/>
                </a:cubicBezTo>
                <a:cubicBezTo>
                  <a:pt x="1013337" y="1512681"/>
                  <a:pt x="1001378" y="1512268"/>
                  <a:pt x="996429" y="1511444"/>
                </a:cubicBezTo>
                <a:lnTo>
                  <a:pt x="987151" y="1508969"/>
                </a:lnTo>
                <a:lnTo>
                  <a:pt x="895603" y="1600517"/>
                </a:lnTo>
                <a:lnTo>
                  <a:pt x="1282207" y="1615981"/>
                </a:lnTo>
                <a:lnTo>
                  <a:pt x="1368188" y="1524433"/>
                </a:lnTo>
                <a:lnTo>
                  <a:pt x="1129421" y="1519485"/>
                </a:lnTo>
                <a:cubicBezTo>
                  <a:pt x="1193340" y="1478660"/>
                  <a:pt x="1240248" y="1435875"/>
                  <a:pt x="1270145" y="1391132"/>
                </a:cubicBezTo>
                <a:cubicBezTo>
                  <a:pt x="1300043" y="1346389"/>
                  <a:pt x="1322620" y="1285254"/>
                  <a:pt x="1337879" y="1207727"/>
                </a:cubicBezTo>
                <a:lnTo>
                  <a:pt x="1423859" y="776586"/>
                </a:lnTo>
                <a:lnTo>
                  <a:pt x="1485716" y="776586"/>
                </a:lnTo>
                <a:cubicBezTo>
                  <a:pt x="1590460" y="776586"/>
                  <a:pt x="1684070" y="752874"/>
                  <a:pt x="1766545" y="705451"/>
                </a:cubicBezTo>
                <a:cubicBezTo>
                  <a:pt x="1849021" y="658028"/>
                  <a:pt x="1904692" y="595965"/>
                  <a:pt x="1933558" y="519262"/>
                </a:cubicBezTo>
                <a:close/>
                <a:moveTo>
                  <a:pt x="4862007" y="516788"/>
                </a:moveTo>
                <a:cubicBezTo>
                  <a:pt x="4744067" y="516788"/>
                  <a:pt x="4643962" y="558335"/>
                  <a:pt x="4561693" y="641429"/>
                </a:cubicBezTo>
                <a:cubicBezTo>
                  <a:pt x="4479423" y="724523"/>
                  <a:pt x="4423443" y="840711"/>
                  <a:pt x="4393752" y="989992"/>
                </a:cubicBezTo>
                <a:lnTo>
                  <a:pt x="4309008" y="1417422"/>
                </a:lnTo>
                <a:lnTo>
                  <a:pt x="4263234" y="1607940"/>
                </a:lnTo>
                <a:lnTo>
                  <a:pt x="4394370" y="1600517"/>
                </a:lnTo>
                <a:lnTo>
                  <a:pt x="4454371" y="1299275"/>
                </a:lnTo>
                <a:cubicBezTo>
                  <a:pt x="4552930" y="1432473"/>
                  <a:pt x="4622312" y="1518557"/>
                  <a:pt x="4662519" y="1557527"/>
                </a:cubicBezTo>
                <a:cubicBezTo>
                  <a:pt x="4702726" y="1596497"/>
                  <a:pt x="4742624" y="1615981"/>
                  <a:pt x="4782212" y="1615981"/>
                </a:cubicBezTo>
                <a:cubicBezTo>
                  <a:pt x="4831285" y="1615981"/>
                  <a:pt x="4896853" y="1577630"/>
                  <a:pt x="4978916" y="1500928"/>
                </a:cubicBezTo>
                <a:lnTo>
                  <a:pt x="4987576" y="1457010"/>
                </a:lnTo>
                <a:cubicBezTo>
                  <a:pt x="4933967" y="1506907"/>
                  <a:pt x="4889224" y="1531856"/>
                  <a:pt x="4853347" y="1531856"/>
                </a:cubicBezTo>
                <a:cubicBezTo>
                  <a:pt x="4796851" y="1531856"/>
                  <a:pt x="4710046" y="1450618"/>
                  <a:pt x="4592930" y="1288141"/>
                </a:cubicBezTo>
                <a:cubicBezTo>
                  <a:pt x="4698087" y="1270821"/>
                  <a:pt x="4779119" y="1238449"/>
                  <a:pt x="4836027" y="1191026"/>
                </a:cubicBezTo>
                <a:cubicBezTo>
                  <a:pt x="4892935" y="1143602"/>
                  <a:pt x="4921390" y="1084839"/>
                  <a:pt x="4921390" y="1014734"/>
                </a:cubicBezTo>
                <a:cubicBezTo>
                  <a:pt x="4921390" y="947517"/>
                  <a:pt x="4886543" y="913908"/>
                  <a:pt x="4816852" y="913908"/>
                </a:cubicBezTo>
                <a:cubicBezTo>
                  <a:pt x="4753758" y="913908"/>
                  <a:pt x="4690561" y="940197"/>
                  <a:pt x="4627261" y="992775"/>
                </a:cubicBezTo>
                <a:cubicBezTo>
                  <a:pt x="4563961" y="1045354"/>
                  <a:pt x="4512929" y="1114118"/>
                  <a:pt x="4474166" y="1199067"/>
                </a:cubicBezTo>
                <a:lnTo>
                  <a:pt x="4466743" y="1199067"/>
                </a:lnTo>
                <a:lnTo>
                  <a:pt x="4527981" y="928754"/>
                </a:lnTo>
                <a:cubicBezTo>
                  <a:pt x="4551486" y="825247"/>
                  <a:pt x="4569116" y="756998"/>
                  <a:pt x="4580868" y="724008"/>
                </a:cubicBezTo>
                <a:cubicBezTo>
                  <a:pt x="4592621" y="691018"/>
                  <a:pt x="4608807" y="663595"/>
                  <a:pt x="4629426" y="641739"/>
                </a:cubicBezTo>
                <a:cubicBezTo>
                  <a:pt x="4664891" y="604212"/>
                  <a:pt x="4710046" y="585449"/>
                  <a:pt x="4764892" y="585449"/>
                </a:cubicBezTo>
                <a:cubicBezTo>
                  <a:pt x="4799120" y="585449"/>
                  <a:pt x="4840357" y="596377"/>
                  <a:pt x="4888605" y="618233"/>
                </a:cubicBezTo>
                <a:lnTo>
                  <a:pt x="4973349" y="529778"/>
                </a:lnTo>
                <a:cubicBezTo>
                  <a:pt x="4939947" y="521118"/>
                  <a:pt x="4902833" y="516788"/>
                  <a:pt x="4862007" y="516788"/>
                </a:cubicBezTo>
                <a:close/>
                <a:moveTo>
                  <a:pt x="2266878" y="516788"/>
                </a:moveTo>
                <a:cubicBezTo>
                  <a:pt x="2148938" y="516788"/>
                  <a:pt x="2048832" y="558335"/>
                  <a:pt x="1966563" y="641429"/>
                </a:cubicBezTo>
                <a:cubicBezTo>
                  <a:pt x="1884294" y="724523"/>
                  <a:pt x="1828314" y="840711"/>
                  <a:pt x="1798622" y="989992"/>
                </a:cubicBezTo>
                <a:lnTo>
                  <a:pt x="1713879" y="1417422"/>
                </a:lnTo>
                <a:lnTo>
                  <a:pt x="1668104" y="1607940"/>
                </a:lnTo>
                <a:lnTo>
                  <a:pt x="1798622" y="1600517"/>
                </a:lnTo>
                <a:lnTo>
                  <a:pt x="1843159" y="1379882"/>
                </a:lnTo>
                <a:cubicBezTo>
                  <a:pt x="1983368" y="1130265"/>
                  <a:pt x="2092648" y="1005456"/>
                  <a:pt x="2171000" y="1005456"/>
                </a:cubicBezTo>
                <a:cubicBezTo>
                  <a:pt x="2195742" y="1005456"/>
                  <a:pt x="2208113" y="1022141"/>
                  <a:pt x="2208113" y="1055512"/>
                </a:cubicBezTo>
                <a:cubicBezTo>
                  <a:pt x="2208113" y="1071575"/>
                  <a:pt x="2205846" y="1091350"/>
                  <a:pt x="2201309" y="1114836"/>
                </a:cubicBezTo>
                <a:lnTo>
                  <a:pt x="2140690" y="1417624"/>
                </a:lnTo>
                <a:cubicBezTo>
                  <a:pt x="2131205" y="1467058"/>
                  <a:pt x="2126463" y="1502075"/>
                  <a:pt x="2126463" y="1522674"/>
                </a:cubicBezTo>
                <a:cubicBezTo>
                  <a:pt x="2126463" y="1584879"/>
                  <a:pt x="2156209" y="1615981"/>
                  <a:pt x="2215701" y="1615981"/>
                </a:cubicBezTo>
                <a:cubicBezTo>
                  <a:pt x="2287590" y="1615981"/>
                  <a:pt x="2368773" y="1567527"/>
                  <a:pt x="2459252" y="1470618"/>
                </a:cubicBezTo>
                <a:lnTo>
                  <a:pt x="2470386" y="1413091"/>
                </a:lnTo>
                <a:cubicBezTo>
                  <a:pt x="2388510" y="1503815"/>
                  <a:pt x="2326895" y="1549176"/>
                  <a:pt x="2285541" y="1549176"/>
                </a:cubicBezTo>
                <a:cubicBezTo>
                  <a:pt x="2261140" y="1549176"/>
                  <a:pt x="2248939" y="1536186"/>
                  <a:pt x="2248939" y="1510206"/>
                </a:cubicBezTo>
                <a:cubicBezTo>
                  <a:pt x="2248939" y="1495773"/>
                  <a:pt x="2253681" y="1464845"/>
                  <a:pt x="2263166" y="1417422"/>
                </a:cubicBezTo>
                <a:lnTo>
                  <a:pt x="2323167" y="1115561"/>
                </a:lnTo>
                <a:cubicBezTo>
                  <a:pt x="2330177" y="1080921"/>
                  <a:pt x="2333683" y="1051230"/>
                  <a:pt x="2333683" y="1026487"/>
                </a:cubicBezTo>
                <a:cubicBezTo>
                  <a:pt x="2333683" y="951434"/>
                  <a:pt x="2299661" y="913908"/>
                  <a:pt x="2231619" y="913908"/>
                </a:cubicBezTo>
                <a:cubicBezTo>
                  <a:pt x="2175948" y="913908"/>
                  <a:pt x="2115535" y="945999"/>
                  <a:pt x="2050379" y="1010182"/>
                </a:cubicBezTo>
                <a:cubicBezTo>
                  <a:pt x="1985223" y="1074365"/>
                  <a:pt x="1927079" y="1159289"/>
                  <a:pt x="1875943" y="1264954"/>
                </a:cubicBezTo>
                <a:lnTo>
                  <a:pt x="1866046" y="1264954"/>
                </a:lnTo>
                <a:lnTo>
                  <a:pt x="1932852" y="928918"/>
                </a:lnTo>
                <a:cubicBezTo>
                  <a:pt x="1959244" y="795243"/>
                  <a:pt x="1988935" y="704579"/>
                  <a:pt x="2021925" y="656927"/>
                </a:cubicBezTo>
                <a:cubicBezTo>
                  <a:pt x="2054915" y="609275"/>
                  <a:pt x="2104195" y="585449"/>
                  <a:pt x="2169762" y="585449"/>
                </a:cubicBezTo>
                <a:cubicBezTo>
                  <a:pt x="2203990" y="585449"/>
                  <a:pt x="2245228" y="596377"/>
                  <a:pt x="2293476" y="618233"/>
                </a:cubicBezTo>
                <a:lnTo>
                  <a:pt x="2378219" y="529778"/>
                </a:lnTo>
                <a:cubicBezTo>
                  <a:pt x="2344817" y="521118"/>
                  <a:pt x="2307703" y="516788"/>
                  <a:pt x="2266878" y="516788"/>
                </a:cubicBezTo>
                <a:close/>
                <a:moveTo>
                  <a:pt x="4558553" y="0"/>
                </a:moveTo>
                <a:cubicBezTo>
                  <a:pt x="7075786" y="0"/>
                  <a:pt x="9117106" y="221362"/>
                  <a:pt x="9117106" y="494652"/>
                </a:cubicBezTo>
                <a:lnTo>
                  <a:pt x="9117106" y="2472666"/>
                </a:lnTo>
                <a:lnTo>
                  <a:pt x="9098050" y="2513623"/>
                </a:lnTo>
                <a:lnTo>
                  <a:pt x="9072873" y="2487516"/>
                </a:lnTo>
                <a:cubicBezTo>
                  <a:pt x="8868768" y="2329237"/>
                  <a:pt x="7974637" y="2195018"/>
                  <a:pt x="6731259" y="2121745"/>
                </a:cubicBezTo>
                <a:cubicBezTo>
                  <a:pt x="6602077" y="2114132"/>
                  <a:pt x="6469124" y="2107177"/>
                  <a:pt x="6332785" y="2100921"/>
                </a:cubicBezTo>
                <a:cubicBezTo>
                  <a:pt x="5787425" y="2075898"/>
                  <a:pt x="5187861" y="2062063"/>
                  <a:pt x="4558553" y="2062063"/>
                </a:cubicBezTo>
                <a:cubicBezTo>
                  <a:pt x="2198647" y="2062063"/>
                  <a:pt x="257024" y="2256620"/>
                  <a:pt x="23540" y="2506123"/>
                </a:cubicBezTo>
                <a:lnTo>
                  <a:pt x="19057" y="2515758"/>
                </a:lnTo>
                <a:lnTo>
                  <a:pt x="11183" y="2507594"/>
                </a:lnTo>
                <a:cubicBezTo>
                  <a:pt x="3769" y="2496056"/>
                  <a:pt x="1" y="2484409"/>
                  <a:pt x="1" y="2472666"/>
                </a:cubicBezTo>
                <a:lnTo>
                  <a:pt x="1" y="494652"/>
                </a:lnTo>
                <a:cubicBezTo>
                  <a:pt x="1" y="221362"/>
                  <a:pt x="2041320" y="0"/>
                  <a:pt x="45585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0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501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98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Lucida Calligraphy</vt:lpstr>
      <vt:lpstr>Times New Roman</vt:lpstr>
      <vt:lpstr>Wingdings 3</vt:lpstr>
      <vt:lpstr>Slice</vt:lpstr>
      <vt:lpstr>JOB BOARD</vt:lpstr>
      <vt:lpstr>A job board (also known as a job search engine) is a website or platform that allows employers to advertise job openings and job seekers to search for and apply for job opportunities.</vt:lpstr>
      <vt:lpstr>Job boards typically allow employers to create detailed listings for job openings, including information about the job duties, requirements, and location. </vt:lpstr>
      <vt:lpstr>Job seekers can then search for job listings based on various criteria, such as location, job type, and industry, and can apply for job opportunities directly through the job board.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BOARD</dc:title>
  <dc:creator>Madar vali</dc:creator>
  <cp:lastModifiedBy>Madar vali</cp:lastModifiedBy>
  <cp:revision>8</cp:revision>
  <dcterms:created xsi:type="dcterms:W3CDTF">2023-12-24T13:29:09Z</dcterms:created>
  <dcterms:modified xsi:type="dcterms:W3CDTF">2023-12-25T14:20:51Z</dcterms:modified>
</cp:coreProperties>
</file>