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6" r:id="rId2"/>
    <p:sldId id="309" r:id="rId3"/>
    <p:sldId id="328" r:id="rId4"/>
    <p:sldId id="429" r:id="rId5"/>
    <p:sldId id="327" r:id="rId6"/>
    <p:sldId id="416" r:id="rId7"/>
    <p:sldId id="417" r:id="rId8"/>
    <p:sldId id="348" r:id="rId9"/>
    <p:sldId id="431" r:id="rId10"/>
    <p:sldId id="356" r:id="rId11"/>
    <p:sldId id="354" r:id="rId12"/>
    <p:sldId id="303" r:id="rId13"/>
    <p:sldId id="30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48FC-2856-4841-AEF9-D337E4807939}" type="datetimeFigureOut">
              <a:rPr lang="en-US" smtClean="0"/>
              <a:pPr/>
              <a:t>2021-03-21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8F5-C9DD-4521-91EC-600B1290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39CE24-6AD6-435E-8B10-D0A6DDAEDD9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57201" y="685761"/>
            <a:ext cx="4543598" cy="34288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13987" y="4342114"/>
            <a:ext cx="5026928" cy="4114566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CEAFF8-078F-4307-85E4-BD5F380E1CFC}" type="datetimeFigureOut">
              <a:rPr lang="en-US" smtClean="0"/>
              <a:pPr/>
              <a:t>2021-03-21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4038600"/>
            <a:ext cx="7854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Lecture Two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Presented by: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		  Sahardiid Ahmed Ali</a:t>
            </a:r>
            <a:endParaRPr lang="ar-SA" sz="2600" dirty="0">
              <a:latin typeface="+mn-lt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0" y="5334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UNIVERSITY OF HARGEISA</a:t>
            </a:r>
            <a:endParaRPr lang="en-US" sz="4000" dirty="0">
              <a:solidFill>
                <a:srgbClr val="FFFF00"/>
              </a:solidFill>
              <a:latin typeface="Calisto MT" pitchFamily="18" charset="0"/>
              <a:cs typeface="Times New Roman" pitchFamily="18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57200" y="2590800"/>
            <a:ext cx="815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3200" b="1" dirty="0">
                <a:latin typeface="Constantia" pitchFamily="18" charset="0"/>
              </a:rPr>
              <a:t>Course: </a:t>
            </a:r>
            <a:r>
              <a:rPr lang="en-US" sz="3200" dirty="0">
                <a:latin typeface="Constantia" pitchFamily="18" charset="0"/>
              </a:rPr>
              <a:t>Computer </a:t>
            </a:r>
            <a:r>
              <a:rPr lang="en-US" sz="3200" dirty="0"/>
              <a:t>Programming I (Java)</a:t>
            </a:r>
            <a:endParaRPr lang="en-US" sz="32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19747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Go to Start button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Go to run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Write </a:t>
            </a:r>
            <a:r>
              <a:rPr lang="en-US" altLang="en-US" dirty="0" err="1"/>
              <a:t>cmd</a:t>
            </a:r>
            <a:r>
              <a:rPr lang="en-US" altLang="en-US" dirty="0"/>
              <a:t> then enter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Go to Hello.java file the cut the file 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Go to C </a:t>
            </a:r>
            <a:r>
              <a:rPr lang="en-US" altLang="en-US" dirty="0" err="1"/>
              <a:t>partation</a:t>
            </a:r>
            <a:r>
              <a:rPr lang="en-US" altLang="en-US" dirty="0"/>
              <a:t> then past it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write the fallowing commands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cd.. then enter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cd.. then enter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 err="1"/>
              <a:t>cls</a:t>
            </a:r>
            <a:r>
              <a:rPr lang="en-US" altLang="en-US" dirty="0"/>
              <a:t> then enter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 err="1"/>
              <a:t>javac</a:t>
            </a:r>
            <a:r>
              <a:rPr lang="en-US" altLang="en-US" dirty="0"/>
              <a:t> Hello.java then </a:t>
            </a:r>
            <a:r>
              <a:rPr lang="en-US" altLang="en-US" dirty="0" err="1"/>
              <a:t>imidiately</a:t>
            </a:r>
            <a:r>
              <a:rPr lang="en-US" altLang="en-US" dirty="0"/>
              <a:t> shows </a:t>
            </a:r>
            <a:r>
              <a:rPr lang="en-US" altLang="en-US" dirty="0" err="1"/>
              <a:t>Hello.class</a:t>
            </a:r>
            <a:endParaRPr lang="en-US" altLang="en-US" dirty="0"/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/>
              <a:t>java Hello then enter it shows results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1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6A1211-B06F-4365-948A-165164C9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9925"/>
            <a:ext cx="45720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ahnschrift" panose="020B0502040204020203" pitchFamily="34" charset="0"/>
                <a:cs typeface="Times New Roman" pitchFamily="18" charset="0"/>
              </a:rPr>
              <a:t>How to use directly JDK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243D0-D68D-4B2C-BBFB-D16C9FEE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05695"/>
            <a:ext cx="8610600" cy="4876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BF89DC-8690-4F20-9C59-5E35CB7C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90306"/>
            <a:ext cx="45720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ahnschrift" panose="020B0502040204020203" pitchFamily="34" charset="0"/>
                <a:cs typeface="Times New Roman" pitchFamily="18" charset="0"/>
              </a:rPr>
              <a:t>Results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343108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14400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-228600" y="1066800"/>
            <a:ext cx="9906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Any Question??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  <a:defRPr/>
            </a:pPr>
            <a:r>
              <a:rPr lang="en-US" sz="166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Chapter 1</a:t>
            </a:r>
          </a:p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5400" b="1" dirty="0">
                <a:solidFill>
                  <a:schemeClr val="accent3">
                    <a:lumMod val="50000"/>
                  </a:schemeClr>
                </a:solidFill>
              </a:rPr>
              <a:t>Introduction to Java</a:t>
            </a:r>
            <a:endParaRPr lang="en-GB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3886200" cy="53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latin typeface="+mn-lt"/>
              </a:rPr>
              <a:t>Learning Objectives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458200" cy="3505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Install JDK and NetBeans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Check Installed JDK Files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Apply Java Structure Code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Explain Java Statements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How to Write Comments in Java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Slide </a:t>
            </a:r>
            <a:fld id="{B892F567-A9A9-4275-9C25-211E99F5A1C5}" type="slidenum">
              <a:rPr lang="en-US" sz="1400" b="1" smtClean="0"/>
              <a:pPr>
                <a:defRPr/>
              </a:pPr>
              <a:t>3</a:t>
            </a:fld>
            <a:endParaRPr lang="en-US" sz="14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371600"/>
            <a:ext cx="8077200" cy="5516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At  the end of the lesson  student  should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 be able to:-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343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 (Body)"/>
              </a:rPr>
              <a:t>Open My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 (Body)"/>
              </a:rPr>
              <a:t>Go to C </a:t>
            </a:r>
            <a:r>
              <a:rPr lang="en-US" sz="2400" dirty="0" err="1">
                <a:latin typeface="Constantia (Body)"/>
              </a:rPr>
              <a:t>partation</a:t>
            </a:r>
            <a:r>
              <a:rPr lang="en-US" sz="2400" dirty="0">
                <a:latin typeface="Constantia (Body)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 (Body)"/>
              </a:rPr>
              <a:t>Go Program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 (Body)"/>
              </a:rPr>
              <a:t>Go to Java File jdk1.6.0_07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 (Body)"/>
              </a:rPr>
              <a:t> Go to Bin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Then we will get the necessary files which was discussed before.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 (Body)"/>
              </a:rPr>
              <a:t>Javac.exe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 (Body)"/>
              </a:rPr>
              <a:t>Java.exe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onstantia (Body)"/>
              </a:rPr>
              <a:t>Appletviewer.exe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1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295400" y="631825"/>
            <a:ext cx="40386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Installing of JDK Setup </a:t>
            </a:r>
          </a:p>
        </p:txBody>
      </p:sp>
    </p:spTree>
    <p:extLst>
      <p:ext uri="{BB962C8B-B14F-4D97-AF65-F5344CB8AC3E}">
        <p14:creationId xmlns:p14="http://schemas.microsoft.com/office/powerpoint/2010/main" val="232527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9470"/>
            <a:ext cx="8534400" cy="522688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en-US" sz="2400" dirty="0" err="1">
                <a:latin typeface="Constantia (Body)"/>
              </a:rPr>
              <a:t>Intall</a:t>
            </a:r>
            <a:r>
              <a:rPr lang="en-US" altLang="en-US" sz="2400" dirty="0">
                <a:latin typeface="Constantia (Body)"/>
              </a:rPr>
              <a:t> JDK then wait until the process will finish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sz="2400" dirty="0"/>
              <a:t>Copy the path (C:\Program Files\Java\jdk1.6.0_07\bin)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400" dirty="0">
                <a:latin typeface="Constantia (Body)"/>
              </a:rPr>
              <a:t>Go to </a:t>
            </a:r>
            <a:r>
              <a:rPr lang="en-US" altLang="en-US" sz="2400" dirty="0" err="1">
                <a:latin typeface="Constantia (Body)"/>
              </a:rPr>
              <a:t>Mycomputer</a:t>
            </a:r>
            <a:endParaRPr lang="en-US" altLang="en-US" sz="2400" dirty="0">
              <a:latin typeface="Constantia (Body)"/>
            </a:endParaRP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400" dirty="0">
                <a:latin typeface="Constantia (Body)"/>
              </a:rPr>
              <a:t>Click right 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400" dirty="0">
                <a:latin typeface="Constantia (Body)"/>
              </a:rPr>
              <a:t>Select the Properties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400" dirty="0">
                <a:latin typeface="Constantia (Body)"/>
              </a:rPr>
              <a:t>Select the Advanced System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400" dirty="0">
                <a:latin typeface="Constantia (Body)"/>
              </a:rPr>
              <a:t>Environment Variables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400" dirty="0">
                <a:latin typeface="Constantia (Body)"/>
              </a:rPr>
              <a:t>Select the Path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400" dirty="0">
                <a:latin typeface="Constantia (Body)"/>
              </a:rPr>
              <a:t>Select Edit </a:t>
            </a:r>
          </a:p>
          <a:p>
            <a:pPr marL="457200" indent="-457200">
              <a:spcBef>
                <a:spcPct val="70000"/>
              </a:spcBef>
              <a:buFont typeface="+mj-lt"/>
              <a:buAutoNum type="arabicPeriod"/>
            </a:pPr>
            <a:r>
              <a:rPr lang="en-US" altLang="en-US" sz="2400" dirty="0">
                <a:latin typeface="Constantia (Body)"/>
              </a:rPr>
              <a:t>Select Edit Text</a:t>
            </a:r>
          </a:p>
          <a:p>
            <a:pPr marL="0" indent="0">
              <a:spcBef>
                <a:spcPct val="70000"/>
              </a:spcBef>
              <a:buNone/>
            </a:pPr>
            <a:endParaRPr lang="en-US" altLang="en-US" sz="24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609600" y="537988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How to use JDK Directly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1</a:t>
            </a:r>
          </a:p>
        </p:txBody>
      </p:sp>
    </p:spTree>
    <p:extLst>
      <p:ext uri="{BB962C8B-B14F-4D97-AF65-F5344CB8AC3E}">
        <p14:creationId xmlns:p14="http://schemas.microsoft.com/office/powerpoint/2010/main" val="260698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34797"/>
            <a:ext cx="3870960" cy="43427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How to Install NetBeans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4" y="1340858"/>
            <a:ext cx="8610600" cy="332232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None/>
            </a:pPr>
            <a:r>
              <a:rPr lang="en-US" sz="2400" dirty="0"/>
              <a:t>Install the NetBeans wait until the process will finish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6</a:t>
            </a:fld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70037-7883-4D75-AABA-34F0DB60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6952"/>
            <a:ext cx="7169834" cy="42182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53212"/>
            <a:ext cx="5334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Structure of Java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public class Hello {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     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       Statements;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    }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800" dirty="0"/>
              <a:t>}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Note:-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400" dirty="0"/>
              <a:t>Name of Class must be  same Name of File</a:t>
            </a:r>
          </a:p>
          <a:p>
            <a:pPr marL="514350" indent="-514350">
              <a:spcAft>
                <a:spcPts val="1800"/>
              </a:spcAft>
              <a:buNone/>
            </a:pPr>
            <a:endParaRPr lang="en-US" sz="2400" dirty="0"/>
          </a:p>
          <a:p>
            <a:pPr marL="514350" indent="-514350">
              <a:spcAft>
                <a:spcPts val="1800"/>
              </a:spcAft>
              <a:buNone/>
            </a:pPr>
            <a:endParaRPr lang="en-US" sz="240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7</a:t>
            </a:fld>
            <a:endParaRPr lang="en-US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tantia (Body)"/>
              </a:rPr>
              <a:t>Single-line Comment: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It starts with a pair of forwarding slash (//).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For example: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//First Java Program </a:t>
            </a:r>
          </a:p>
          <a:p>
            <a:pPr marL="0" indent="0">
              <a:buNone/>
            </a:pPr>
            <a:endParaRPr lang="en-US" sz="2400" dirty="0">
              <a:latin typeface="Constantia (Body)"/>
            </a:endParaRPr>
          </a:p>
          <a:p>
            <a:pPr marL="0" indent="0">
              <a:buNone/>
            </a:pPr>
            <a:r>
              <a:rPr lang="en-US" sz="2400" b="1" dirty="0">
                <a:latin typeface="Constantia (Body)"/>
              </a:rPr>
              <a:t>Multi-line Comment: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It starts with a /* and ends with */. We write between these two symbols.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 For example: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/*It is an example of </a:t>
            </a:r>
          </a:p>
          <a:p>
            <a:pPr marL="0" indent="0">
              <a:buNone/>
            </a:pPr>
            <a:r>
              <a:rPr lang="en-US" sz="2400" dirty="0">
                <a:latin typeface="Constantia (Body)"/>
              </a:rPr>
              <a:t>multiline comment*/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0715"/>
            <a:ext cx="31242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Java Comments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53212"/>
            <a:ext cx="5334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Java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54583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  <a:buNone/>
            </a:pPr>
            <a:r>
              <a:rPr lang="en-US" sz="2400" dirty="0"/>
              <a:t>public class Hello {  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("Welcome");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("University of Hargeisa");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400" dirty="0"/>
              <a:t>    }</a:t>
            </a:r>
          </a:p>
          <a:p>
            <a:pPr marL="514350" indent="-514350">
              <a:spcAft>
                <a:spcPts val="1800"/>
              </a:spcAft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9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5753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2739</TotalTime>
  <Words>418</Words>
  <Application>Microsoft Office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Bahnschrift</vt:lpstr>
      <vt:lpstr>Calibri</vt:lpstr>
      <vt:lpstr>Calisto MT</vt:lpstr>
      <vt:lpstr>Constantia</vt:lpstr>
      <vt:lpstr>Constantia (Body)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Learning Objectives</vt:lpstr>
      <vt:lpstr>Installing of JDK Setup </vt:lpstr>
      <vt:lpstr>PowerPoint Presentation</vt:lpstr>
      <vt:lpstr>How to Install NetBeans</vt:lpstr>
      <vt:lpstr>Structure of Java Code </vt:lpstr>
      <vt:lpstr>Java Comments</vt:lpstr>
      <vt:lpstr>Java Example</vt:lpstr>
      <vt:lpstr>How to use directly JDK</vt:lpstr>
      <vt:lpstr>Results look like this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dc:creator>Sahardiid</dc:creator>
  <cp:lastModifiedBy>Sahardid</cp:lastModifiedBy>
  <cp:revision>552</cp:revision>
  <dcterms:created xsi:type="dcterms:W3CDTF">2015-10-04T13:35:24Z</dcterms:created>
  <dcterms:modified xsi:type="dcterms:W3CDTF">2021-03-22T09:22:59Z</dcterms:modified>
</cp:coreProperties>
</file>