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6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6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9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A098-5C70-4920-8D43-B5B1E2C3109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5672-C47B-4BD0-9918-FFE2742B1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2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Virkula</dc:creator>
  <cp:lastModifiedBy>Ashley Virkula</cp:lastModifiedBy>
  <cp:revision>3</cp:revision>
  <dcterms:created xsi:type="dcterms:W3CDTF">2016-04-17T15:47:03Z</dcterms:created>
  <dcterms:modified xsi:type="dcterms:W3CDTF">2016-04-17T16:16:04Z</dcterms:modified>
</cp:coreProperties>
</file>