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M Sans Bold" charset="1" panose="00000000000000000000"/>
      <p:regular r:id="rId11"/>
    </p:embeddedFont>
    <p:embeddedFont>
      <p:font typeface="DM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2" Target="https://huggingface.co/spaces/madavilavkesh/Neural-Style-Transfer" TargetMode="External" Type="http://schemas.openxmlformats.org/officeDocument/2006/relationships/hyperlink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814858" y="3868250"/>
            <a:ext cx="10910396" cy="76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b="true" sz="5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Neural Style Transfer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433938"/>
            <a:ext cx="8459795" cy="93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600" spc="-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Name - Lavkesh Madavi</a:t>
            </a:r>
          </a:p>
          <a:p>
            <a:pPr algn="ctr">
              <a:lnSpc>
                <a:spcPts val="3600"/>
              </a:lnSpc>
            </a:pPr>
            <a:r>
              <a:rPr lang="en-US" b="true" sz="3600" spc="-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Roll No - 2311MC08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051295" y="4934594"/>
            <a:ext cx="10910396" cy="51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</a:pPr>
            <a:r>
              <a:rPr lang="en-US" b="true" sz="3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(Blending Art &amp; Vision with Deep Learning)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119787"/>
            <a:ext cx="7848753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5541" y="3283981"/>
            <a:ext cx="7707571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</a:t>
            </a: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ective: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create artistic images by combining the content of one image with the style of another using deep learning techniques.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Classical Neural Style Transfer (VGG19)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Fast Neural Style Transfer (TF Hub pre-trained model)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Gradio-based live demo UI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GPU support for faster processing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Tools &amp; Libraries: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TensorFlow, TensorFlow Hub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NumPy, Matplotlib, Pillow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Gradio (for UI)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2119787"/>
            <a:ext cx="7848753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5541" y="3283981"/>
            <a:ext cx="7707571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</a:t>
            </a: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Classical NST: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Uses VGG19 to extract content &amp; style features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Optimizes total loss (Content + Style + Total Variation)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Slow but fine-tunable &amp; educational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Fast NST: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Pre-trained TF Hub model: arbitrary-image-stylization-v1-256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Real-time output generation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Great for deployment &amp; UI apps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Architecture Overview: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Input → Feature Extraction → Loss Calculation → Optimization (Classic)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Input → Direct Stylization via Feedforward Model (Fast)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2119787"/>
            <a:ext cx="7848753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UI &amp; Demo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6429" y="3344022"/>
            <a:ext cx="7707571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App: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1999" spc="119" u="none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🔗 </a:t>
            </a:r>
            <a:r>
              <a:rPr lang="en-US" b="true" sz="1999" spc="119" u="sng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  <a:hlinkClick r:id="rId2" tooltip="https://huggingface.co/spaces/madavilavkesh/Neural-Style-Transfer"/>
              </a:rPr>
              <a:t>Live Hugging Face Space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UI Preview: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Up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load content + style image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oggle GPU usage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Instant stylized output preview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706332" y="1995962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7" y="0"/>
                </a:lnTo>
                <a:lnTo>
                  <a:pt x="5513037" y="6211873"/>
                </a:lnTo>
                <a:lnTo>
                  <a:pt x="0" y="62118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4339" y="2119787"/>
            <a:ext cx="7848753" cy="7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44339" y="3238267"/>
            <a:ext cx="7707571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Classical</a:t>
            </a: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NST: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⏳ Slow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✅ Fine-tuning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🎯 High Output Control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Fast NST: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⚡ 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Real-t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❌ Lim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ted Customization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🚀 Low Output Control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b="true" sz="1999" spc="11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Conclusion: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Neural Style Transfer merges deep learning with creativity.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 NST is ideal for UI and real-world deployment.</a:t>
            </a:r>
          </a:p>
          <a:p>
            <a:pPr algn="l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Classical NST offers in-depth control for experimentation.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591259" y="1893597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4" y="0"/>
                </a:lnTo>
                <a:lnTo>
                  <a:pt x="3032484" y="6646539"/>
                </a:lnTo>
                <a:lnTo>
                  <a:pt x="0" y="66465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DAGn-7rTFBU</dc:identifier>
  <dcterms:modified xsi:type="dcterms:W3CDTF">2011-08-01T06:04:30Z</dcterms:modified>
  <cp:revision>1</cp:revision>
  <dc:title>Blue Doodle Project Presentation</dc:title>
</cp:coreProperties>
</file>