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0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7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23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378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7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84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42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1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0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7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5B8E91-409E-410A-A735-7BB9EE1F4EC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6C44-2393-4D2B-89EE-9221FC136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97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oboromania.ro/2019/04/09/senzorul-detectie-culoare-tcs230-si-arduino/" TargetMode="External"/><Relationship Id="rId2" Type="http://schemas.openxmlformats.org/officeDocument/2006/relationships/hyperlink" Target="https://www.arduino.cc/en/Reference/Serv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PUXxuyd9xw&amp;t=150s" TargetMode="External"/><Relationship Id="rId4" Type="http://schemas.openxmlformats.org/officeDocument/2006/relationships/hyperlink" Target="https://www.arduino.cc/en/pmwiki.php?n=Main/ArduinoBoardNan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pPr algn="ctr"/>
            <a:r>
              <a:rPr lang="en-US" dirty="0" err="1" smtClean="0"/>
              <a:t>Dispozitiv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a m</a:t>
            </a:r>
            <a:r>
              <a:rPr lang="ro-RO" dirty="0" smtClean="0"/>
              <a:t>ă</a:t>
            </a:r>
            <a:r>
              <a:rPr lang="en-US" dirty="0" err="1" smtClean="0"/>
              <a:t>rgelelor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ZimermANN Carla &amp; zbereanu mădălina</a:t>
            </a:r>
          </a:p>
          <a:p>
            <a:r>
              <a:rPr lang="ro-RO" dirty="0" smtClean="0"/>
              <a:t>An ii, grupa 7, cti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5. Bibliografie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www.arduino.cc/en/Reference/Servo</a:t>
            </a:r>
            <a:endParaRPr lang="ro-RO" dirty="0" smtClean="0"/>
          </a:p>
          <a:p>
            <a:r>
              <a:rPr lang="en-US" dirty="0">
                <a:hlinkClick r:id="rId3"/>
              </a:rPr>
              <a:t>http://roboromania.ro/2019/04/09/senzorul-detectie-culoare-tcs230-si-arduino</a:t>
            </a:r>
            <a:r>
              <a:rPr lang="en-US" dirty="0" smtClean="0">
                <a:hlinkClick r:id="rId3"/>
              </a:rPr>
              <a:t>/</a:t>
            </a:r>
            <a:endParaRPr lang="ro-RO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www.arduino.cc/en/pmwiki.php?n=Main/ArduinoBoardNano</a:t>
            </a:r>
            <a:endParaRPr lang="ro-RO" dirty="0" smtClean="0"/>
          </a:p>
          <a:p>
            <a:r>
              <a:rPr lang="en-US" dirty="0">
                <a:hlinkClick r:id="rId5"/>
              </a:rPr>
              <a:t>https://www.youtube.com/watch?v=CPUXxuyd9xw&amp;t=150s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1. Materiale folosite</a:t>
            </a:r>
          </a:p>
          <a:p>
            <a:r>
              <a:rPr lang="ro-RO" dirty="0" smtClean="0"/>
              <a:t>2. Mod de utilizare</a:t>
            </a:r>
          </a:p>
          <a:p>
            <a:r>
              <a:rPr lang="ro-RO" dirty="0"/>
              <a:t>3. </a:t>
            </a:r>
            <a:r>
              <a:rPr lang="ro-RO" dirty="0" smtClean="0"/>
              <a:t>Funcționare</a:t>
            </a:r>
          </a:p>
          <a:p>
            <a:r>
              <a:rPr lang="ro-RO" dirty="0" smtClean="0"/>
              <a:t>4. Video</a:t>
            </a:r>
          </a:p>
          <a:p>
            <a:r>
              <a:rPr lang="ro-RO" dirty="0" smtClean="0"/>
              <a:t>5. Bibliografie</a:t>
            </a:r>
            <a:endParaRPr lang="ro-RO" dirty="0"/>
          </a:p>
          <a:p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1. Materiale folosite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2 x </a:t>
            </a:r>
            <a:r>
              <a:rPr lang="en-US" dirty="0" smtClean="0"/>
              <a:t>Servomotor </a:t>
            </a:r>
            <a:r>
              <a:rPr lang="en-US" dirty="0"/>
              <a:t>SG90</a:t>
            </a:r>
          </a:p>
          <a:p>
            <a:r>
              <a:rPr lang="en-US" dirty="0"/>
              <a:t>Breadboard 400</a:t>
            </a:r>
          </a:p>
          <a:p>
            <a:r>
              <a:rPr lang="ro-RO" dirty="0" smtClean="0"/>
              <a:t>Arduino nano</a:t>
            </a:r>
          </a:p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culoare</a:t>
            </a:r>
            <a:r>
              <a:rPr lang="en-US" dirty="0"/>
              <a:t> TCS230</a:t>
            </a:r>
          </a:p>
          <a:p>
            <a:r>
              <a:rPr lang="ro-RO" dirty="0" smtClean="0"/>
              <a:t>Fire conexiune: tată-mamă, tată-tată, mamă-mamă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2" t="23880" r="21675" b="23582"/>
          <a:stretch/>
        </p:blipFill>
        <p:spPr>
          <a:xfrm>
            <a:off x="6933062" y="877696"/>
            <a:ext cx="2183641" cy="1961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0" t="22089" r="20680" b="24179"/>
          <a:stretch/>
        </p:blipFill>
        <p:spPr>
          <a:xfrm>
            <a:off x="8843749" y="2396926"/>
            <a:ext cx="2866030" cy="2570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131" y="4505008"/>
            <a:ext cx="2367034" cy="2206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99" y="4505008"/>
            <a:ext cx="2189350" cy="21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2. Mod de utilizare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o-RO" dirty="0" smtClean="0"/>
              <a:t>Se introduc mărgele de diferite culori, alb respectiv negru.</a:t>
            </a:r>
          </a:p>
          <a:p>
            <a:pPr lvl="1"/>
            <a:r>
              <a:rPr lang="ro-RO" dirty="0" smtClean="0"/>
              <a:t>Se conectează cablul USB la laptop.</a:t>
            </a:r>
          </a:p>
          <a:p>
            <a:pPr lvl="1"/>
            <a:r>
              <a:rPr lang="ro-RO" dirty="0" smtClean="0"/>
              <a:t>Primul servomotor rotește paleta și duce obiectul în fața senzorului pentru a detecta culoarea.</a:t>
            </a:r>
          </a:p>
          <a:p>
            <a:pPr lvl="1"/>
            <a:r>
              <a:rPr lang="ro-RO" dirty="0" smtClean="0"/>
              <a:t>Cel de-al doilea servomotor mișcă toboganul în funcție de culoarea întâlnită.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899818"/>
            <a:ext cx="4058492" cy="901686"/>
          </a:xfrm>
        </p:spPr>
        <p:txBody>
          <a:bodyPr/>
          <a:lstStyle/>
          <a:p>
            <a:r>
              <a:rPr lang="ro-RO" sz="4200" dirty="0" smtClean="0"/>
              <a:t>3. Funcționare</a:t>
            </a:r>
            <a:endParaRPr lang="en-US" sz="4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32" y="899818"/>
            <a:ext cx="3555561" cy="5526714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54953" y="1951630"/>
            <a:ext cx="3401063" cy="4073249"/>
          </a:xfrm>
        </p:spPr>
        <p:txBody>
          <a:bodyPr>
            <a:normAutofit/>
          </a:bodyPr>
          <a:lstStyle/>
          <a:p>
            <a:r>
              <a:rPr lang="ro-RO" sz="1800" dirty="0" smtClean="0"/>
              <a:t>-inițializarea pinilor</a:t>
            </a:r>
          </a:p>
          <a:p>
            <a:r>
              <a:rPr lang="ro-RO" sz="1800" dirty="0" smtClean="0"/>
              <a:t>-setarea senzorului cu o frecvență de 2%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59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51" y="532263"/>
            <a:ext cx="3671333" cy="52680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1447800"/>
            <a:ext cx="3401063" cy="4577079"/>
          </a:xfrm>
        </p:spPr>
        <p:txBody>
          <a:bodyPr>
            <a:normAutofit/>
          </a:bodyPr>
          <a:lstStyle/>
          <a:p>
            <a:r>
              <a:rPr lang="ro-RO" sz="1800" dirty="0" smtClean="0"/>
              <a:t>-definirea mișcării primului servomotor</a:t>
            </a:r>
          </a:p>
          <a:p>
            <a:r>
              <a:rPr lang="ro-RO" sz="1800" dirty="0" smtClean="0"/>
              <a:t>-în funcție de culoarea citită există 2 cazuri: la citirea culorii negre servomotorul se mișcă cu 25 de grade, iar pentru cea albă cu 75 de grade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4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850" y="696036"/>
            <a:ext cx="4782505" cy="532376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1479038"/>
            <a:ext cx="3401063" cy="4540762"/>
          </a:xfrm>
        </p:spPr>
        <p:txBody>
          <a:bodyPr>
            <a:normAutofit/>
          </a:bodyPr>
          <a:lstStyle/>
          <a:p>
            <a:r>
              <a:rPr lang="ro-RO" sz="1800" dirty="0" smtClean="0"/>
              <a:t>-citirea și afișarea valorilor RGB pentru fiecare obiect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45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91" y="982638"/>
            <a:ext cx="5671610" cy="52620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1447800"/>
            <a:ext cx="3401063" cy="4577079"/>
          </a:xfrm>
        </p:spPr>
        <p:txBody>
          <a:bodyPr>
            <a:normAutofit/>
          </a:bodyPr>
          <a:lstStyle/>
          <a:p>
            <a:r>
              <a:rPr lang="ro-RO" sz="1800" dirty="0" smtClean="0"/>
              <a:t>-definirea intervalelor pentru cele două culori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49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4. Video</a:t>
            </a:r>
            <a:endParaRPr lang="en-US" dirty="0"/>
          </a:p>
        </p:txBody>
      </p:sp>
      <p:pic>
        <p:nvPicPr>
          <p:cNvPr id="4" name="video-1558936699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07475" y="551583"/>
            <a:ext cx="3562065" cy="5696817"/>
          </a:xfrm>
        </p:spPr>
      </p:pic>
    </p:spTree>
    <p:extLst>
      <p:ext uri="{BB962C8B-B14F-4D97-AF65-F5344CB8AC3E}">
        <p14:creationId xmlns:p14="http://schemas.microsoft.com/office/powerpoint/2010/main" val="404524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</TotalTime>
  <Words>197</Words>
  <Application>Microsoft Office PowerPoint</Application>
  <PresentationFormat>Widescreen</PresentationFormat>
  <Paragraphs>33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Dispozitiv de sortare a mărgelelor</vt:lpstr>
      <vt:lpstr>Cuprins</vt:lpstr>
      <vt:lpstr>1. Materiale folosite</vt:lpstr>
      <vt:lpstr>2. Mod de utilizare</vt:lpstr>
      <vt:lpstr>3. Funcționare</vt:lpstr>
      <vt:lpstr>PowerPoint Presentation</vt:lpstr>
      <vt:lpstr>PowerPoint Presentation</vt:lpstr>
      <vt:lpstr>PowerPoint Presentation</vt:lpstr>
      <vt:lpstr>4. Video</vt:lpstr>
      <vt:lpstr>5. Bibliografie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Dispozitiv de sortare a mărgelelor</dc:title>
  <dc:creator>Madalina Zbereanu</dc:creator>
  <cp:lastModifiedBy>Madalina Zbereanu</cp:lastModifiedBy>
  <cp:revision>22</cp:revision>
  <dcterms:created xsi:type="dcterms:W3CDTF">2019-05-27T05:23:48Z</dcterms:created>
  <dcterms:modified xsi:type="dcterms:W3CDTF">2019-05-27T08:49:52Z</dcterms:modified>
</cp:coreProperties>
</file>