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245331-B286-4352-BD8E-F27502084D41}">
  <a:tblStyle styleId="{AC245331-B286-4352-BD8E-F27502084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9bbbdb1b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9bbbdb1b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9bbbdb1b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9bbbdb1b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9bbbdb1b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9bbbdb1b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9bbbdb1b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9bbbdb1b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9bbbdb1b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9bbbdb1b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9bbbdb1b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9bbbdb1b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9bbbdb1b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9bbbdb1b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9bbbdb1b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9bbbdb1b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9bbbdb1b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9bbbdb1b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9bbbdb1b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9bbbdb1b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9bbbdb1b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9bbbdb1b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9bbbdb1b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9bbbdb1b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9bbbdb1b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9bbbdb1b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9bbbdb1b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9bbbdb1b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9bbbdb1b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9bbbdb1b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9bbbdb1b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9bbbdb1b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9bbbdb1b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9bbbdb1b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9bbbdb1b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9bbbdb1b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94950"/>
            <a:ext cx="5017500" cy="1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40">
                <a:latin typeface="Maven Pro"/>
                <a:ea typeface="Maven Pro"/>
                <a:cs typeface="Maven Pro"/>
                <a:sym typeface="Maven Pro"/>
              </a:rPr>
              <a:t>CSE 438: Data Science For Practitioners  Paper Review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1814850"/>
            <a:ext cx="4681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Title: NELLIE: Never-Ending Linking for Linked Open Data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537150" y="2415750"/>
            <a:ext cx="3921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Authors: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ABDULLAH FATHI AHMED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MOHAMED AHMED SHERIF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AXEL-CYRILLE NGONGA NGOMO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Published in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 August 2023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11850" y="3601050"/>
            <a:ext cx="37572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Paper reviewed by: Md. Mahfujul Haque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ID: 20101388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Section: 01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Group: 14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424950" y="4568675"/>
            <a:ext cx="3649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Course Instructor: Annajiat Alim Rasel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5763250" y="3601050"/>
            <a:ext cx="3097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 - Mehnaz Ara Fazal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 - Md Sabbir Hossain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698550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NELLIE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Evaluation of KG matching, linking, fusion, embedding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Techniques assessed: Metadata-based, Content-based, Manual matching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Fusion impact on link 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Two-phase linking approach and its efficacy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 and potential improvements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225" y="2901025"/>
            <a:ext cx="3556425" cy="22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0799"/>
            <a:ext cx="5887350" cy="32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698550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Contextualizing NELLIE: Related Work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areas: KG matching, Ontology/Instance matching, Data fusion, KG embedding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Overview of notable works in each area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Comparison with existing methods and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Contributions of NELLIE to the existing literature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50" y="254450"/>
            <a:ext cx="77343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2800"/>
            <a:ext cx="32194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0425" y="2292800"/>
            <a:ext cx="4436005" cy="26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25" y="205925"/>
            <a:ext cx="38862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825" y="0"/>
            <a:ext cx="27388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75" y="452200"/>
            <a:ext cx="7719750" cy="42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364650"/>
            <a:ext cx="39052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5" y="2018400"/>
            <a:ext cx="4534650" cy="28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525" y="2049093"/>
            <a:ext cx="4400274" cy="2848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23" y="609600"/>
            <a:ext cx="6176924" cy="39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698550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NELLIE's Future Path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NELLIE: A comprehensive solution for KG augmentation and fusion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Incremental approach in KG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plans: integration of more methods, benchmarks, fact-checking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for ongoing updates and refinements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23850" y="2162175"/>
            <a:ext cx="4587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4"/>
          <p:cNvGraphicFramePr/>
          <p:nvPr/>
        </p:nvGraphicFramePr>
        <p:xfrm>
          <a:off x="11811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{AC245331-B286-4352-BD8E-F27502084D41}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Contents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NELLIE: Unifying Knowledge Graphs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Slide 3 - 5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Knowledge Graphs: Fundamentals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Slide 6 - 7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NELLIE Pipeline Architecture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Slide 8 - 9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Evaluating NELLIE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Slide 10 - 11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Contextualizing NELLIE: Related Work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Slide 12 - 17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NELLIE's Future Path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Slide 18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622350"/>
            <a:ext cx="7038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NELLIE: Unifying Knowledge Graphs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Knowledge graphs are essential for web-based applications (search engines, question answering,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 in unifying separate knowledge graphs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to NELLIE: a pipeline to integrate knowledge graphs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NELLIE's goal: create a continuously updated, unified knowledge graph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25" y="336425"/>
            <a:ext cx="7835400" cy="33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42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698550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Graphs: Fundamentals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Definition of a Knowledge Graph (KG)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KGs: sets of triples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Knowledge Graph Matching: ranking KGs for potential links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concepts: Link Specifications, Ontology Matching, Instance Matching, KG Fusion, Link Prediction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413"/>
            <a:ext cx="8839199" cy="361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698550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NELLIE Pipeline Architecture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layers: Core, Publication, and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Core functionalities: KG matching, linking, fusion, embedding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KG Matching methods: Metadata-Based, Content-Based, Manual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Linking process: Ontology matching followed by instance matching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Fusion strategy: combining mappings into a universal mapping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244815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052" y="1047750"/>
            <a:ext cx="39909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