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3" r:id="rId6"/>
    <p:sldId id="266" r:id="rId7"/>
    <p:sldId id="259" r:id="rId8"/>
    <p:sldId id="264" r:id="rId9"/>
    <p:sldId id="260" r:id="rId10"/>
    <p:sldId id="265" r:id="rId11"/>
    <p:sldId id="261" r:id="rId12"/>
    <p:sldId id="26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45E5-A52B-4664-8A07-48985F72A7EA}" type="datetimeFigureOut">
              <a:rPr lang="fr-FR" smtClean="0"/>
              <a:t>23/11/2016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FDB38-DEDA-4872-8D5E-BF5C2000DB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4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dirty="0" smtClean="0"/>
              <a:t>Modifiez le style des sous-titres du masque</a:t>
            </a:r>
            <a:endParaRPr kumimoji="0"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36B4FE-D090-472A-9296-D9DC3A808B21}" type="datetime1">
              <a:rPr lang="fr-FR" smtClean="0"/>
              <a:t>23/11/2016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F47A7B-7502-4D45-9B22-29AFECC2DAD1}" type="datetime1">
              <a:rPr lang="fr-FR" smtClean="0"/>
              <a:t>23/11/2016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9F660D-EC38-4AB2-B4F3-7547519A431A}" type="datetime1">
              <a:rPr lang="fr-FR" smtClean="0"/>
              <a:t>23/11/2016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07C81F-ED03-4A73-B94D-9B6A069F8D53}" type="datetime1">
              <a:rPr lang="fr-FR" smtClean="0"/>
              <a:t>23/11/2016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9737E8-A1E9-4D85-A418-E1ECC6812D30}" type="datetime1">
              <a:rPr lang="fr-FR" smtClean="0"/>
              <a:t>23/11/2016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9103B-3F48-40E0-9FA4-8765029CF3B4}" type="datetime1">
              <a:rPr lang="fr-FR" smtClean="0"/>
              <a:t>23/11/2016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41FB2-C568-44D8-97F1-5D10025608D8}" type="datetime1">
              <a:rPr lang="fr-FR" smtClean="0"/>
              <a:t>23/11/2016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6B45A3-73DD-4BCA-B634-97E8782FEA59}" type="datetime1">
              <a:rPr lang="fr-FR" smtClean="0"/>
              <a:t>23/11/2016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C6E094-3B7B-4E43-89A7-6848F5A80007}" type="datetime1">
              <a:rPr lang="fr-FR" smtClean="0"/>
              <a:t>23/11/2016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ED17E9-FCAC-4205-B615-9EF59CA7A4DE}" type="datetime1">
              <a:rPr lang="fr-FR" smtClean="0"/>
              <a:t>23/11/2016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F81A8-3217-4BDF-B173-C93AEF97DF24}" type="datetime1">
              <a:rPr lang="fr-FR" smtClean="0"/>
              <a:t>23/11/2016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87E598-C180-4663-97FA-AA9C255C0852}" type="datetime1">
              <a:rPr lang="fr-FR" smtClean="0"/>
              <a:t>23/11/2016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0" kern="1200">
          <a:solidFill>
            <a:schemeClr val="tx2"/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</a:t>
            </a:r>
            <a:r>
              <a:rPr lang="en-US" dirty="0" err="1" smtClean="0"/>
              <a:t>isosurfaces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with VTK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VTK practicing </a:t>
            </a:r>
            <a:r>
              <a:rPr lang="en-US" dirty="0" err="1" smtClean="0"/>
              <a:t>exercice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M. S. </a:t>
            </a:r>
            <a:r>
              <a:rPr lang="en-US" dirty="0" smtClean="0"/>
              <a:t>– 10/11/2015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1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0,063 sec</a:t>
            </a:r>
          </a:p>
          <a:p>
            <a:r>
              <a:rPr lang="fr-FR" dirty="0" smtClean="0"/>
              <a:t>18k </a:t>
            </a:r>
            <a:r>
              <a:rPr lang="fr-FR" dirty="0" err="1" smtClean="0"/>
              <a:t>vertices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Enhanced extraction</a:t>
            </a:r>
            <a:endParaRPr lang="fr-FR" dirty="0"/>
          </a:p>
        </p:txBody>
      </p:sp>
      <p:pic>
        <p:nvPicPr>
          <p:cNvPr id="7170" name="Picture 2" descr="C:\Users\Max Blade\Desktop\vtk-img\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9" r="14400"/>
          <a:stretch/>
        </p:blipFill>
        <p:spPr bwMode="auto">
          <a:xfrm>
            <a:off x="3131840" y="2051912"/>
            <a:ext cx="5435302" cy="216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54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err="1" smtClean="0"/>
              <a:t>isosurface</a:t>
            </a:r>
            <a:r>
              <a:rPr lang="en-US" dirty="0" smtClean="0"/>
              <a:t> on neighbors starting at a cell</a:t>
            </a:r>
          </a:p>
          <a:p>
            <a:r>
              <a:rPr lang="en-US" dirty="0" smtClean="0"/>
              <a:t>Select the starting cell efficiently</a:t>
            </a:r>
          </a:p>
          <a:p>
            <a:r>
              <a:rPr lang="en-US" dirty="0" smtClean="0"/>
              <a:t>Preprocessing: partition </a:t>
            </a:r>
            <a:r>
              <a:rPr lang="en-US" dirty="0" err="1" smtClean="0"/>
              <a:t>tetrahedra</a:t>
            </a:r>
            <a:r>
              <a:rPr lang="en-US" dirty="0" smtClean="0"/>
              <a:t> between saddle contours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extraction</a:t>
            </a:r>
            <a:endParaRPr lang="en-US" dirty="0"/>
          </a:p>
        </p:txBody>
      </p:sp>
      <p:pic>
        <p:nvPicPr>
          <p:cNvPr id="8194" name="Picture 2" descr="C:\Users\Max Blade\Desktop\vtk-img\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7" r="16059"/>
          <a:stretch/>
        </p:blipFill>
        <p:spPr bwMode="auto">
          <a:xfrm>
            <a:off x="1763688" y="3645024"/>
            <a:ext cx="5544693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7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7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err="1" smtClean="0"/>
              <a:t>Aimed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scientific</a:t>
            </a:r>
            <a:r>
              <a:rPr lang="fr-FR" dirty="0" smtClean="0"/>
              <a:t> </a:t>
            </a:r>
            <a:r>
              <a:rPr lang="fr-FR" dirty="0" err="1" smtClean="0"/>
              <a:t>visualization</a:t>
            </a:r>
            <a:endParaRPr lang="fr-FR" dirty="0" smtClean="0"/>
          </a:p>
          <a:p>
            <a:r>
              <a:rPr lang="fr-FR" dirty="0" err="1" smtClean="0"/>
              <a:t>Exercise</a:t>
            </a:r>
            <a:r>
              <a:rPr lang="fr-FR" dirty="0" smtClean="0"/>
              <a:t>: </a:t>
            </a:r>
            <a:r>
              <a:rPr lang="fr-FR" dirty="0" err="1" smtClean="0"/>
              <a:t>isosurface</a:t>
            </a:r>
            <a:r>
              <a:rPr lang="fr-FR" dirty="0" smtClean="0"/>
              <a:t> extraction </a:t>
            </a:r>
            <a:r>
              <a:rPr lang="fr-FR" dirty="0" err="1" smtClean="0"/>
              <a:t>with</a:t>
            </a:r>
            <a:r>
              <a:rPr lang="fr-FR" dirty="0" smtClean="0"/>
              <a:t> VTK, 4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VTK – </a:t>
            </a:r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 smtClean="0"/>
              <a:t>Toolkit</a:t>
            </a:r>
            <a:endParaRPr lang="fr-FR" dirty="0"/>
          </a:p>
        </p:txBody>
      </p:sp>
      <p:pic>
        <p:nvPicPr>
          <p:cNvPr id="4100" name="Picture 4" descr="C:\Users\Max Blade\Desktop\surfa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17" y="3212976"/>
            <a:ext cx="595139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29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vtkContourGrid</a:t>
            </a:r>
            <a:endParaRPr lang="fr-FR" dirty="0" smtClean="0"/>
          </a:p>
          <a:p>
            <a:r>
              <a:rPr lang="fr-FR" dirty="0" smtClean="0"/>
              <a:t>0,120 sec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VTK</a:t>
            </a:r>
            <a:endParaRPr lang="fr-FR" dirty="0"/>
          </a:p>
        </p:txBody>
      </p:sp>
      <p:pic>
        <p:nvPicPr>
          <p:cNvPr id="4099" name="Picture 3" descr="C:\Users\Max Blade\Desktop\vtk-img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504956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1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every cell</a:t>
            </a:r>
          </a:p>
          <a:p>
            <a:r>
              <a:rPr lang="en-US" dirty="0" smtClean="0"/>
              <a:t>Building intersections on </a:t>
            </a:r>
            <a:r>
              <a:rPr lang="en-US" dirty="0" err="1" smtClean="0"/>
              <a:t>tetrahedra</a:t>
            </a:r>
            <a:endParaRPr lang="en-US" dirty="0" smtClean="0"/>
          </a:p>
          <a:p>
            <a:r>
              <a:rPr lang="en-US" dirty="0" smtClean="0"/>
              <a:t>4 points: reorientation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naive way</a:t>
            </a:r>
            <a:endParaRPr lang="en-US" dirty="0"/>
          </a:p>
        </p:txBody>
      </p:sp>
      <p:pic>
        <p:nvPicPr>
          <p:cNvPr id="1026" name="Picture 2" descr="C:\Users\Max Blade\Desktop\vtk-img\visualizationExercise_IsoSurface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651328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Reversing</a:t>
            </a:r>
            <a:r>
              <a:rPr lang="fr-FR" dirty="0" smtClean="0"/>
              <a:t> </a:t>
            </a:r>
            <a:r>
              <a:rPr lang="fr-FR" dirty="0" err="1" smtClean="0"/>
              <a:t>tetrahedra</a:t>
            </a:r>
            <a:r>
              <a:rPr lang="fr-FR" dirty="0" smtClean="0"/>
              <a:t>: 2 cases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endParaRPr lang="fr-FR" dirty="0"/>
          </a:p>
        </p:txBody>
      </p:sp>
      <p:pic>
        <p:nvPicPr>
          <p:cNvPr id="1026" name="Picture 2" descr="C:\Users\Max Blade\Desktop\vtk-img\ztetra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64" y="2564904"/>
            <a:ext cx="503650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9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0,124 sec</a:t>
            </a:r>
          </a:p>
          <a:p>
            <a:r>
              <a:rPr lang="fr-FR" dirty="0" smtClean="0"/>
              <a:t>90k </a:t>
            </a:r>
            <a:r>
              <a:rPr lang="fr-FR" dirty="0" err="1" smtClean="0"/>
              <a:t>vertices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endParaRPr lang="fr-FR" dirty="0"/>
          </a:p>
        </p:txBody>
      </p:sp>
      <p:pic>
        <p:nvPicPr>
          <p:cNvPr id="5122" name="Picture 2" descr="C:\Users\Max Blade\Desktop\vtk-img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7" r="15582"/>
          <a:stretch/>
        </p:blipFill>
        <p:spPr bwMode="auto">
          <a:xfrm>
            <a:off x="3059832" y="2044824"/>
            <a:ext cx="563358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80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r>
              <a:rPr lang="en-US" dirty="0" smtClean="0"/>
              <a:t>: remembering intersections for cell neighbors</a:t>
            </a:r>
          </a:p>
          <a:p>
            <a:r>
              <a:rPr lang="en-US" dirty="0" smtClean="0"/>
              <a:t>Alternative: remembering intersections for vertex neighbors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</a:t>
            </a:r>
            <a:r>
              <a:rPr lang="en-US" dirty="0" err="1" smtClean="0"/>
              <a:t>reduncdant</a:t>
            </a:r>
            <a:r>
              <a:rPr lang="en-US" dirty="0" smtClean="0"/>
              <a:t> points</a:t>
            </a:r>
            <a:endParaRPr lang="en-US" dirty="0"/>
          </a:p>
        </p:txBody>
      </p:sp>
      <p:pic>
        <p:nvPicPr>
          <p:cNvPr id="2050" name="Picture 2" descr="C:\Users\Max Blade\Desktop\vtk-img\visualizationExercise_IsoSurface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5832648" cy="167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60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Neighbors:</a:t>
            </a:r>
            <a:br>
              <a:rPr lang="fr-FR" dirty="0" smtClean="0"/>
            </a:br>
            <a:r>
              <a:rPr lang="fr-FR" dirty="0" smtClean="0"/>
              <a:t>0,131 sec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18k </a:t>
            </a:r>
            <a:r>
              <a:rPr lang="fr-FR" dirty="0" err="1" smtClean="0"/>
              <a:t>vertices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Points:</a:t>
            </a:r>
            <a:br>
              <a:rPr lang="fr-FR" dirty="0" smtClean="0"/>
            </a:br>
            <a:r>
              <a:rPr lang="fr-FR" dirty="0" smtClean="0"/>
              <a:t>0,106 sec</a:t>
            </a:r>
            <a:br>
              <a:rPr lang="fr-FR" dirty="0" smtClean="0"/>
            </a:br>
            <a:r>
              <a:rPr lang="fr-FR" dirty="0" smtClean="0"/>
              <a:t>18k </a:t>
            </a:r>
            <a:r>
              <a:rPr lang="fr-FR" dirty="0" err="1" smtClean="0"/>
              <a:t>vertices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reduncdant</a:t>
            </a:r>
            <a:r>
              <a:rPr lang="en-US" dirty="0"/>
              <a:t> points</a:t>
            </a:r>
            <a:endParaRPr lang="fr-FR" dirty="0"/>
          </a:p>
        </p:txBody>
      </p:sp>
      <p:pic>
        <p:nvPicPr>
          <p:cNvPr id="6146" name="Picture 2" descr="C:\Users\Max Blade\Desktop\vtk-img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2" r="15934"/>
          <a:stretch/>
        </p:blipFill>
        <p:spPr bwMode="auto">
          <a:xfrm>
            <a:off x="3995933" y="1484784"/>
            <a:ext cx="4678660" cy="19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ax Blade\Desktop\vtk-img\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4" r="15934"/>
          <a:stretch/>
        </p:blipFill>
        <p:spPr bwMode="auto">
          <a:xfrm>
            <a:off x="3995933" y="3757333"/>
            <a:ext cx="4678663" cy="19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28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Indexing </a:t>
            </a:r>
            <a:r>
              <a:rPr lang="en-US" dirty="0" err="1" smtClean="0"/>
              <a:t>tetrahedra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to their </a:t>
            </a:r>
            <a:br>
              <a:rPr lang="en-US" dirty="0" smtClean="0"/>
            </a:br>
            <a:r>
              <a:rPr lang="en-US" dirty="0" err="1" smtClean="0"/>
              <a:t>extremal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extraction</a:t>
            </a:r>
            <a:endParaRPr lang="en-US" dirty="0"/>
          </a:p>
        </p:txBody>
      </p:sp>
      <p:pic>
        <p:nvPicPr>
          <p:cNvPr id="3074" name="Picture 2" descr="C:\Users\Max Blade\Desktop\vtk-img\visualizationExercise_IsoSurfaces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65" y="1988840"/>
            <a:ext cx="3900430" cy="422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69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123</Words>
  <Application>Microsoft Office PowerPoint</Application>
  <PresentationFormat>Affichage à l'écran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Rotonde</vt:lpstr>
      <vt:lpstr>Extracting isosurfaces  with VTK</vt:lpstr>
      <vt:lpstr>VTK – Visualization Toolkit</vt:lpstr>
      <vt:lpstr>VTK</vt:lpstr>
      <vt:lpstr>The naive way</vt:lpstr>
      <vt:lpstr>The naive way</vt:lpstr>
      <vt:lpstr>The naive way</vt:lpstr>
      <vt:lpstr>Removing reduncdant points</vt:lpstr>
      <vt:lpstr>Removing reduncdant points</vt:lpstr>
      <vt:lpstr>Enhanced extraction</vt:lpstr>
      <vt:lpstr>Enhanced extraction</vt:lpstr>
      <vt:lpstr>Optimal extraction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Blade</dc:creator>
  <cp:lastModifiedBy>Max Blade</cp:lastModifiedBy>
  <cp:revision>27</cp:revision>
  <dcterms:created xsi:type="dcterms:W3CDTF">2015-11-10T14:00:08Z</dcterms:created>
  <dcterms:modified xsi:type="dcterms:W3CDTF">2016-11-23T19:49:50Z</dcterms:modified>
</cp:coreProperties>
</file>