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8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6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51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1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8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23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DF47F-9D3C-4DA8-895C-D2EA9350DB0F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B9F5F-3ED2-4B39-8C4A-422A49F85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6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2658FA9-482E-4A80-988D-3CF88E6D7E76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EC0F767-21A0-49BF-8186-703A2219D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Product Name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993776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chemeClr val="tx1"/>
                </a:solidFill>
                <a:latin typeface="Elephant" panose="02020904090505020303" pitchFamily="18" charset="0"/>
              </a:rPr>
              <a:t>Presented By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1 – Roll No 1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2 – Roll No 2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3 – Roll No 3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4 – Roll No 4</a:t>
            </a:r>
          </a:p>
          <a:p>
            <a:r>
              <a:rPr lang="en-IN" dirty="0">
                <a:solidFill>
                  <a:srgbClr val="FF0000"/>
                </a:solidFill>
                <a:latin typeface="Maiandra GD" panose="020E0502030308020204" pitchFamily="34" charset="0"/>
              </a:rPr>
              <a:t>Student 5 – Roll No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1800" y="260648"/>
            <a:ext cx="2361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Elephant" panose="02020904090505020303" pitchFamily="18" charset="0"/>
              </a:rPr>
              <a:t>Team Name: </a:t>
            </a:r>
            <a:r>
              <a:rPr lang="en-IN" dirty="0">
                <a:solidFill>
                  <a:srgbClr val="FF0000"/>
                </a:solidFill>
                <a:latin typeface="Elephant" panose="02020904090505020303" pitchFamily="18" charset="0"/>
              </a:rPr>
              <a:t>Spider Spartans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  <p:sp>
        <p:nvSpPr>
          <p:cNvPr id="3" name="AutoShape 2" descr="blob:https://web.whatsapp.com/714e9f10-2c2f-4c69-8e6b-a6c569b627f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blob:https://web.whatsapp.com/714e9f10-2c2f-4c69-8e6b-a6c569b627f8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1BDB7FBF-4783-44BD-9DAE-B5970ACD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160336"/>
            <a:ext cx="1392089" cy="13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332656"/>
            <a:ext cx="4032448" cy="85010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Problem Statement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67544" y="2060848"/>
            <a:ext cx="7859216" cy="3600400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Please define the problem statement with simple phrases and explain through visual clips if possible.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Explain the problem through a narration of a story and where the narration should not exceed more than 1 minute.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You should project the problem in this slide where you should not talk about solution.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346098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D64C9AA-3D00-4DDC-89BA-56EDC40AE06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See the source image">
              <a:extLst>
                <a:ext uri="{FF2B5EF4-FFF2-40B4-BE49-F238E27FC236}">
                  <a16:creationId xmlns:a16="http://schemas.microsoft.com/office/drawing/2014/main" id="{A56906B1-8D1E-4063-8366-B0B9BB297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3600400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Customer Survey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445843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Please do survey in Google or conduct offline survey, and understand how important the problem for them?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Reach to the customer who is facing this and talk to them, put testimonials here.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Give Online URL for us to validate your customer survey and the idea will be scrutinized more on this.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6834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2C323D-F9CD-4804-B895-2384EF923313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See the source image">
              <a:extLst>
                <a:ext uri="{FF2B5EF4-FFF2-40B4-BE49-F238E27FC236}">
                  <a16:creationId xmlns:a16="http://schemas.microsoft.com/office/drawing/2014/main" id="{4BFF9DAA-B6FB-4792-948B-7867EBD591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39788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60648"/>
            <a:ext cx="3744416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Existing Solutions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58985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Please check in Internet, whether any existing solutions available in the market for the defined problem.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Put the statistics here, are people using these existing solutions or not? If they were not using, define why?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What you have identified from the existing solutions in related to the customer, why are they not satisfied? Or any improvements / suggestions from user prospective?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7460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BA2E9B-F47E-4DF4-8AD4-BBBAC60B271C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See the source image">
              <a:extLst>
                <a:ext uri="{FF2B5EF4-FFF2-40B4-BE49-F238E27FC236}">
                  <a16:creationId xmlns:a16="http://schemas.microsoft.com/office/drawing/2014/main" id="{20DA6E57-3242-47B5-8ED5-F4DF5B959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384376" cy="922114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Our Solution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317030"/>
            <a:ext cx="8229600" cy="322981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Brief your solution and tell us whether you had cross-checked with customer while conducting customer survey or not?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Tell us the key points in the solution and tell us whether your solution is solving the pain of customer or not?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Don’t talk about implementation here, just talk about a solution in terms of customer prospective. 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1504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FCBACE-0AA2-44A3-B685-3D51B5D6B40B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See the source image">
              <a:extLst>
                <a:ext uri="{FF2B5EF4-FFF2-40B4-BE49-F238E27FC236}">
                  <a16:creationId xmlns:a16="http://schemas.microsoft.com/office/drawing/2014/main" id="{E298131A-A560-4331-99C2-78911174A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0648"/>
            <a:ext cx="3106688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Value Proposition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301827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How your solution is more feasible to the customer than the existing solutions?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What attracts the customer to use your product than the existing product?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Explain whether the product is able to deliver the exact need for the customer or not?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8681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9AECF1-6FA1-4F48-AC09-78B15AAFDD44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See the source image">
              <a:extLst>
                <a:ext uri="{FF2B5EF4-FFF2-40B4-BE49-F238E27FC236}">
                  <a16:creationId xmlns:a16="http://schemas.microsoft.com/office/drawing/2014/main" id="{9C52E4D1-B25C-4C69-B954-3C05A0FEF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3960440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Customers &amp; Consumers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457200" y="2492896"/>
            <a:ext cx="8003232" cy="286977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Who would be the consumers who uses your product?</a:t>
            </a:r>
          </a:p>
          <a:p>
            <a:pPr marL="0" indent="0">
              <a:buNone/>
            </a:pPr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Who would be the customers who purchases your product for the consumer?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Have you identified the customer segment/s where we could market your product?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19428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099E54A-14BC-468A-87F7-277641565C36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 descr="See the source image">
              <a:extLst>
                <a:ext uri="{FF2B5EF4-FFF2-40B4-BE49-F238E27FC236}">
                  <a16:creationId xmlns:a16="http://schemas.microsoft.com/office/drawing/2014/main" id="{FAE8AA88-6A55-46AD-8496-49BBAD3552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3744416" cy="92211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/>
                </a:solidFill>
              </a:rPr>
              <a:t>Design - Blueprint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>
          <a:xfrm>
            <a:off x="539552" y="2204864"/>
            <a:ext cx="7848872" cy="3517851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Maiandra GD" panose="020E0502030308020204" pitchFamily="34" charset="0"/>
              </a:rPr>
              <a:t>Explain us the design of your product with blueprints or through block diagrams or photos of your design?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And, also explain us what you wanted to build in this limited 36 Hours Hackathon as it would be difficult for you to complete end-to-end product?</a:t>
            </a:r>
          </a:p>
          <a:p>
            <a:endParaRPr lang="en-IN" sz="2200" dirty="0">
              <a:latin typeface="Maiandra GD" panose="020E0502030308020204" pitchFamily="34" charset="0"/>
            </a:endParaRPr>
          </a:p>
          <a:p>
            <a:r>
              <a:rPr lang="en-IN" sz="2200" dirty="0">
                <a:latin typeface="Maiandra GD" panose="020E0502030308020204" pitchFamily="34" charset="0"/>
              </a:rPr>
              <a:t>If time permits, tell us what extra mile you can design or develop for making the product so catchy?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26297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8C52E0-76F2-41CD-9E0A-3BD81900C404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226C236F-3D93-4989-A465-7ACEF21F8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5" y="160336"/>
              <a:ext cx="1392089" cy="1392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412776"/>
            <a:ext cx="7272808" cy="3600400"/>
          </a:xfrm>
        </p:spPr>
        <p:txBody>
          <a:bodyPr>
            <a:normAutofit/>
          </a:bodyPr>
          <a:lstStyle/>
          <a:p>
            <a:r>
              <a:rPr lang="en-IN" dirty="0">
                <a:latin typeface="Maiandra GD" panose="020E0502030308020204" pitchFamily="34" charset="0"/>
              </a:rPr>
              <a:t>Thank You!</a:t>
            </a:r>
            <a:br>
              <a:rPr lang="en-IN" dirty="0">
                <a:latin typeface="Maiandra GD" panose="020E0502030308020204" pitchFamily="34" charset="0"/>
              </a:rPr>
            </a:br>
            <a:br>
              <a:rPr lang="en-IN" dirty="0">
                <a:latin typeface="Maiandra GD" panose="020E0502030308020204" pitchFamily="34" charset="0"/>
              </a:rPr>
            </a:br>
            <a:r>
              <a:rPr lang="en-IN" dirty="0">
                <a:latin typeface="Maiandra GD" panose="020E0502030308020204" pitchFamily="34" charset="0"/>
              </a:rPr>
              <a:t>We are happy to hear your feedback as well, we would come back stronger!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116" y="5085184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IoT Hackathon 2019</a:t>
            </a:r>
          </a:p>
        </p:txBody>
      </p:sp>
    </p:spTree>
    <p:extLst>
      <p:ext uri="{BB962C8B-B14F-4D97-AF65-F5344CB8AC3E}">
        <p14:creationId xmlns:p14="http://schemas.microsoft.com/office/powerpoint/2010/main" val="41950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491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Elephant</vt:lpstr>
      <vt:lpstr>Maiandra GD</vt:lpstr>
      <vt:lpstr>Office Theme</vt:lpstr>
      <vt:lpstr>Product Name</vt:lpstr>
      <vt:lpstr>Problem Statement</vt:lpstr>
      <vt:lpstr>Customer Survey</vt:lpstr>
      <vt:lpstr>Existing Solutions</vt:lpstr>
      <vt:lpstr>Our Solution</vt:lpstr>
      <vt:lpstr>Value Proposition</vt:lpstr>
      <vt:lpstr>Customers &amp; Consumers</vt:lpstr>
      <vt:lpstr>Design - Blueprint</vt:lpstr>
      <vt:lpstr>Thank You!  We are happy to hear your feedback as well, we would come back stronger!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Name</dc:title>
  <dc:creator>maddy</dc:creator>
  <cp:lastModifiedBy>Madhu Parvathaneni</cp:lastModifiedBy>
  <cp:revision>10</cp:revision>
  <dcterms:created xsi:type="dcterms:W3CDTF">2019-08-21T02:31:14Z</dcterms:created>
  <dcterms:modified xsi:type="dcterms:W3CDTF">2021-12-18T03:04:14Z</dcterms:modified>
</cp:coreProperties>
</file>