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Name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993776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1 – Roll No 1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2 – Roll No 2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3 – Roll No 3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4 – Roll No 4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5 – Roll No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60648"/>
            <a:ext cx="236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Elephant" panose="02020904090505020303" pitchFamily="18" charset="0"/>
              </a:rPr>
              <a:t>Team Name: </a:t>
            </a:r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Spider Spartans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sp>
        <p:nvSpPr>
          <p:cNvPr id="3" name="AutoShape 2" descr="blob:https://web.whatsapp.com/714e9f10-2c2f-4c69-8e6b-a6c569b627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blob:https://web.whatsapp.com/714e9f10-2c2f-4c69-8e6b-a6c569b627f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332656"/>
            <a:ext cx="4032448" cy="85010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67544" y="2060848"/>
            <a:ext cx="7859216" cy="3600400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define the problem statement with simple phrases and explain through visual clips if possible.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Explain the problem through a narration of a story and where the narration should not exceed more than 1 minute.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You should project the problem in this slide where you should not talk about solution.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360040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 Survey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45843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do survey in Google or conduct offline survey, and understand how important the problem for them?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Reach to the customer who is facing this and talk to them, put testimonials here.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Give Online URL for us to validate your customer survey and the idea will be scrutinized more on this.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8985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check in Internet, whether any existing solutions available in the market for the defined problem.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Put the statistics here, are people using these existing solutions or not? If they were not using, define why?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What you have identified from the existing solutions in related to the customer, why are they not satisfied? Or any improvements / suggestions from user prospective?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384376" cy="92211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317030"/>
            <a:ext cx="8229600" cy="32298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Brief your solution and tell us whether you had cross-checked with customer while conducting customer survey or not?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Tell us the key points in the solution and tell us whether your solution is solving the pain of customer or not?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Don’t talk about implementation here, just talk about a solution in terms of customer prospective. 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106688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301827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How your solution is more feasible to the customer than the existing solutions?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What attracts the customer to use your product than the existing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Explain whether the product is able to deliver the exact need for the customer or not?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96044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003232" cy="286977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Who would be the consumers who uses your product?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Who would be the customers who purchases your product for the consumer?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Have you identified the customer segment/s where we could market your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Design - Blueprint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9552" y="2204864"/>
            <a:ext cx="7848872" cy="3517851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Explain us the design of your product with blueprints or through block diagrams or photos of your design?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And, also explain us what you wanted to build in this limited 36 Hours Hackathon as it would be difficult for you to complete end-to-end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If time permits, tell us what extra mile you can design or develop for making the product so catchy?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>We are happy to hear your feedback as well, we would come back stronger!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Elephant</vt:lpstr>
      <vt:lpstr>Maiandra GD</vt:lpstr>
      <vt:lpstr>Office Theme</vt:lpstr>
      <vt:lpstr>Product Name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Design - Blueprint</vt:lpstr>
      <vt:lpstr>Thank You!  We are happy to hear your feedback as well, we would come back stronger!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maddy</dc:creator>
  <cp:lastModifiedBy>Madhu Parvathaneni</cp:lastModifiedBy>
  <cp:revision>11</cp:revision>
  <dcterms:created xsi:type="dcterms:W3CDTF">2019-08-21T02:31:14Z</dcterms:created>
  <dcterms:modified xsi:type="dcterms:W3CDTF">2022-01-03T01:34:53Z</dcterms:modified>
</cp:coreProperties>
</file>