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867"/>
    <a:srgbClr val="F5B7B7"/>
    <a:srgbClr val="FF9675"/>
    <a:srgbClr val="192C4F"/>
    <a:srgbClr val="A5002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6DA407-D911-42A4-8E9F-C9E31312E327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B78163AD-B84F-482F-B4EA-0D9DA390721C}">
      <dgm:prSet phldrT="[텍스트]" custT="1"/>
      <dgm:spPr/>
      <dgm:t>
        <a:bodyPr/>
        <a:lstStyle/>
        <a:p>
          <a:pPr latinLnBrk="1"/>
          <a:r>
            <a:rPr lang="en-US" altLang="ko-KR" sz="2800" b="1" dirty="0"/>
            <a:t>URL</a:t>
          </a:r>
          <a:r>
            <a:rPr lang="ko-KR" altLang="en-US" sz="2800" b="1" dirty="0"/>
            <a:t> 입력</a:t>
          </a:r>
          <a:br>
            <a:rPr lang="en-US" altLang="ko-KR" sz="1500" dirty="0"/>
          </a:br>
          <a:r>
            <a:rPr lang="ko-KR" altLang="en-US" sz="1050" dirty="0"/>
            <a:t>사용자로부터 </a:t>
          </a:r>
          <a:r>
            <a:rPr lang="en-US" altLang="ko-KR" sz="1050" dirty="0"/>
            <a:t>URL </a:t>
          </a:r>
          <a:r>
            <a:rPr lang="ko-KR" altLang="en-US" sz="1050" dirty="0"/>
            <a:t>주소 </a:t>
          </a:r>
          <a:r>
            <a:rPr lang="ko-KR" altLang="en-US" sz="1050" dirty="0" err="1"/>
            <a:t>입력받음</a:t>
          </a:r>
          <a:endParaRPr lang="ko-KR" altLang="en-US" sz="1050" dirty="0"/>
        </a:p>
      </dgm:t>
    </dgm:pt>
    <dgm:pt modelId="{407029BE-6972-4F58-84EB-F2E90F868196}" type="parTrans" cxnId="{CA78459C-5CD6-4532-B240-13D3631808FB}">
      <dgm:prSet/>
      <dgm:spPr/>
      <dgm:t>
        <a:bodyPr/>
        <a:lstStyle/>
        <a:p>
          <a:pPr latinLnBrk="1"/>
          <a:endParaRPr lang="ko-KR" altLang="en-US"/>
        </a:p>
      </dgm:t>
    </dgm:pt>
    <dgm:pt modelId="{7E1D34E0-5B71-48BE-A556-537B6D6152EE}" type="sibTrans" cxnId="{CA78459C-5CD6-4532-B240-13D3631808FB}">
      <dgm:prSet/>
      <dgm:spPr/>
      <dgm:t>
        <a:bodyPr/>
        <a:lstStyle/>
        <a:p>
          <a:pPr latinLnBrk="1"/>
          <a:endParaRPr lang="ko-KR" altLang="en-US"/>
        </a:p>
      </dgm:t>
    </dgm:pt>
    <dgm:pt modelId="{D41CE44F-9299-4527-A340-F2D71B1496EE}">
      <dgm:prSet phldrT="[텍스트]" custT="1"/>
      <dgm:spPr/>
      <dgm:t>
        <a:bodyPr/>
        <a:lstStyle/>
        <a:p>
          <a:pPr latinLnBrk="1"/>
          <a:r>
            <a:rPr lang="en-US" altLang="ko-KR" sz="2800" b="1" dirty="0"/>
            <a:t>Data Crawling</a:t>
          </a:r>
          <a:br>
            <a:rPr lang="en-US" altLang="ko-KR" sz="2000" dirty="0"/>
          </a:br>
          <a:r>
            <a:rPr lang="ko-KR" altLang="en-US" sz="1000" dirty="0"/>
            <a:t>검색 결과를 기반으로 웹페이지 정보를 데이터화</a:t>
          </a:r>
        </a:p>
      </dgm:t>
    </dgm:pt>
    <dgm:pt modelId="{0CBDE296-4572-4A5D-A4CD-8FA648CE25AE}" type="parTrans" cxnId="{617E96F4-5C9A-45CD-B379-8F313C5633A3}">
      <dgm:prSet/>
      <dgm:spPr/>
      <dgm:t>
        <a:bodyPr/>
        <a:lstStyle/>
        <a:p>
          <a:pPr latinLnBrk="1"/>
          <a:endParaRPr lang="ko-KR" altLang="en-US"/>
        </a:p>
      </dgm:t>
    </dgm:pt>
    <dgm:pt modelId="{DACECB8C-1B18-441D-B9ED-EF3560709EF2}" type="sibTrans" cxnId="{617E96F4-5C9A-45CD-B379-8F313C5633A3}">
      <dgm:prSet/>
      <dgm:spPr/>
      <dgm:t>
        <a:bodyPr/>
        <a:lstStyle/>
        <a:p>
          <a:pPr latinLnBrk="1"/>
          <a:endParaRPr lang="ko-KR" altLang="en-US"/>
        </a:p>
      </dgm:t>
    </dgm:pt>
    <dgm:pt modelId="{5B3F11CA-A3BF-4D5C-96CF-9E8B84E734F1}">
      <dgm:prSet phldrT="[텍스트]" custT="1"/>
      <dgm:spPr/>
      <dgm:t>
        <a:bodyPr/>
        <a:lstStyle/>
        <a:p>
          <a:pPr latinLnBrk="1"/>
          <a:r>
            <a:rPr lang="en-US" altLang="ko-KR" sz="2800" b="1" dirty="0"/>
            <a:t>Data Transfer</a:t>
          </a:r>
          <a:br>
            <a:rPr lang="en-US" altLang="ko-KR" sz="2100" dirty="0"/>
          </a:br>
          <a:r>
            <a:rPr lang="en-US" altLang="ko-KR" sz="1100" dirty="0"/>
            <a:t>Crawling</a:t>
          </a:r>
          <a:r>
            <a:rPr lang="ko-KR" altLang="en-US" sz="1100" dirty="0"/>
            <a:t>한 데이터에서 </a:t>
          </a:r>
          <a:r>
            <a:rPr lang="en-US" altLang="ko-KR" sz="1100" dirty="0"/>
            <a:t>text</a:t>
          </a:r>
          <a:r>
            <a:rPr lang="ko-KR" altLang="en-US" sz="1100" dirty="0"/>
            <a:t>를 </a:t>
          </a:r>
          <a:r>
            <a:rPr lang="en-US" altLang="ko-KR" sz="1100" dirty="0"/>
            <a:t>AI</a:t>
          </a:r>
          <a:r>
            <a:rPr lang="ko-KR" altLang="en-US" sz="1100" dirty="0"/>
            <a:t>모듈에 전달</a:t>
          </a:r>
        </a:p>
      </dgm:t>
    </dgm:pt>
    <dgm:pt modelId="{071A731C-B8B6-4C2C-B309-0C1EB0953ED8}" type="parTrans" cxnId="{ECA7C30F-F100-46CD-B4AB-821D14BA1BE2}">
      <dgm:prSet/>
      <dgm:spPr/>
      <dgm:t>
        <a:bodyPr/>
        <a:lstStyle/>
        <a:p>
          <a:pPr latinLnBrk="1"/>
          <a:endParaRPr lang="ko-KR" altLang="en-US"/>
        </a:p>
      </dgm:t>
    </dgm:pt>
    <dgm:pt modelId="{A4FF889C-025B-44D3-AA63-A95EFDB53BAD}" type="sibTrans" cxnId="{ECA7C30F-F100-46CD-B4AB-821D14BA1BE2}">
      <dgm:prSet/>
      <dgm:spPr/>
      <dgm:t>
        <a:bodyPr/>
        <a:lstStyle/>
        <a:p>
          <a:pPr latinLnBrk="1"/>
          <a:endParaRPr lang="ko-KR" altLang="en-US"/>
        </a:p>
      </dgm:t>
    </dgm:pt>
    <dgm:pt modelId="{29186EA8-7FA6-4E49-A238-C97F4B37E264}">
      <dgm:prSet phldrT="[텍스트]" custT="1"/>
      <dgm:spPr/>
      <dgm:t>
        <a:bodyPr/>
        <a:lstStyle/>
        <a:p>
          <a:pPr latinLnBrk="1"/>
          <a:r>
            <a:rPr lang="en-US" altLang="ko-KR" sz="2800" b="1" dirty="0"/>
            <a:t>Classify</a:t>
          </a:r>
          <a:br>
            <a:rPr lang="en-US" altLang="ko-KR" sz="2300" dirty="0"/>
          </a:br>
          <a:r>
            <a:rPr lang="en-US" altLang="ko-KR" sz="1100" dirty="0"/>
            <a:t>Naive bayes classifier </a:t>
          </a:r>
          <a:r>
            <a:rPr lang="ko-KR" altLang="en-US" sz="1100" dirty="0"/>
            <a:t>기반으로 오류 검출</a:t>
          </a:r>
        </a:p>
      </dgm:t>
    </dgm:pt>
    <dgm:pt modelId="{365F86AD-B441-40EC-8855-ADDE73D6FC78}" type="parTrans" cxnId="{8B538F07-173B-430A-98FF-DAD1CAC574EF}">
      <dgm:prSet/>
      <dgm:spPr/>
      <dgm:t>
        <a:bodyPr/>
        <a:lstStyle/>
        <a:p>
          <a:pPr latinLnBrk="1"/>
          <a:endParaRPr lang="ko-KR" altLang="en-US"/>
        </a:p>
      </dgm:t>
    </dgm:pt>
    <dgm:pt modelId="{56AF1A9A-DC15-4439-9EFB-41C1A56F6916}" type="sibTrans" cxnId="{8B538F07-173B-430A-98FF-DAD1CAC574EF}">
      <dgm:prSet/>
      <dgm:spPr/>
      <dgm:t>
        <a:bodyPr/>
        <a:lstStyle/>
        <a:p>
          <a:pPr latinLnBrk="1"/>
          <a:endParaRPr lang="ko-KR" altLang="en-US"/>
        </a:p>
      </dgm:t>
    </dgm:pt>
    <dgm:pt modelId="{C43F2743-668A-4377-9E21-9EDEB3855B57}">
      <dgm:prSet phldrT="[텍스트]" custT="1"/>
      <dgm:spPr/>
      <dgm:t>
        <a:bodyPr/>
        <a:lstStyle/>
        <a:p>
          <a:pPr latinLnBrk="1"/>
          <a:r>
            <a:rPr lang="en-US" altLang="ko-KR" sz="2800" b="1" dirty="0"/>
            <a:t>Result</a:t>
          </a:r>
          <a:br>
            <a:rPr lang="en-US" altLang="ko-KR" sz="2100" dirty="0"/>
          </a:br>
          <a:r>
            <a:rPr lang="ko-KR" altLang="en-US" sz="1100" dirty="0"/>
            <a:t>결과값을 도출하여 사용자의 웹 화면상에 </a:t>
          </a:r>
          <a:r>
            <a:rPr lang="en-US" altLang="ko-KR" sz="1100" dirty="0"/>
            <a:t>POST</a:t>
          </a:r>
          <a:endParaRPr lang="ko-KR" altLang="en-US" sz="1100" dirty="0"/>
        </a:p>
      </dgm:t>
    </dgm:pt>
    <dgm:pt modelId="{323E7288-D5EE-4E8D-BB16-D7F8AA0006CD}" type="parTrans" cxnId="{90B34B18-5999-4C49-AC85-9E1FE3E249D2}">
      <dgm:prSet/>
      <dgm:spPr/>
      <dgm:t>
        <a:bodyPr/>
        <a:lstStyle/>
        <a:p>
          <a:pPr latinLnBrk="1"/>
          <a:endParaRPr lang="ko-KR" altLang="en-US"/>
        </a:p>
      </dgm:t>
    </dgm:pt>
    <dgm:pt modelId="{873C784D-3114-4BC5-A744-9E70469EA984}" type="sibTrans" cxnId="{90B34B18-5999-4C49-AC85-9E1FE3E249D2}">
      <dgm:prSet/>
      <dgm:spPr/>
      <dgm:t>
        <a:bodyPr/>
        <a:lstStyle/>
        <a:p>
          <a:pPr latinLnBrk="1"/>
          <a:endParaRPr lang="ko-KR" altLang="en-US"/>
        </a:p>
      </dgm:t>
    </dgm:pt>
    <dgm:pt modelId="{BAFE2789-5B0E-4730-80EB-2F2F7A7F0058}">
      <dgm:prSet phldrT="[텍스트]" custT="1"/>
      <dgm:spPr/>
      <dgm:t>
        <a:bodyPr/>
        <a:lstStyle/>
        <a:p>
          <a:pPr latinLnBrk="1"/>
          <a:r>
            <a:rPr lang="ko-KR" altLang="en-US" sz="2800" b="1" dirty="0" err="1"/>
            <a:t>백엔드</a:t>
          </a:r>
          <a:r>
            <a:rPr lang="ko-KR" altLang="en-US" sz="2800" b="1" dirty="0"/>
            <a:t> 동작</a:t>
          </a:r>
          <a:br>
            <a:rPr lang="en-US" altLang="ko-KR" sz="1500" dirty="0"/>
          </a:br>
          <a:r>
            <a:rPr lang="ko-KR" altLang="en-US" sz="1000" dirty="0"/>
            <a:t>사용자의 </a:t>
          </a:r>
          <a:r>
            <a:rPr lang="en-US" altLang="ko-KR" sz="1000" dirty="0"/>
            <a:t>request</a:t>
          </a:r>
          <a:r>
            <a:rPr lang="ko-KR" altLang="en-US" sz="1000" dirty="0"/>
            <a:t>에 상응하는 사전 정의된 동작 수행</a:t>
          </a:r>
        </a:p>
      </dgm:t>
    </dgm:pt>
    <dgm:pt modelId="{89C15C0F-E9EA-4EE0-BE26-7EBFC9B4DE3E}" type="parTrans" cxnId="{13477E0B-5DAF-48EE-B313-DBEA1D796E97}">
      <dgm:prSet/>
      <dgm:spPr/>
      <dgm:t>
        <a:bodyPr/>
        <a:lstStyle/>
        <a:p>
          <a:pPr latinLnBrk="1"/>
          <a:endParaRPr lang="ko-KR" altLang="en-US"/>
        </a:p>
      </dgm:t>
    </dgm:pt>
    <dgm:pt modelId="{74229C67-191D-4FAC-8FF3-604557FF5F86}" type="sibTrans" cxnId="{13477E0B-5DAF-48EE-B313-DBEA1D796E97}">
      <dgm:prSet/>
      <dgm:spPr/>
      <dgm:t>
        <a:bodyPr/>
        <a:lstStyle/>
        <a:p>
          <a:pPr latinLnBrk="1"/>
          <a:endParaRPr lang="ko-KR" altLang="en-US"/>
        </a:p>
      </dgm:t>
    </dgm:pt>
    <dgm:pt modelId="{0D74CD4A-48B6-4BD3-8E47-EC95573D3919}" type="pres">
      <dgm:prSet presAssocID="{756DA407-D911-42A4-8E9F-C9E31312E327}" presName="Name0" presStyleCnt="0">
        <dgm:presLayoutVars>
          <dgm:dir/>
          <dgm:resizeHandles val="exact"/>
        </dgm:presLayoutVars>
      </dgm:prSet>
      <dgm:spPr/>
    </dgm:pt>
    <dgm:pt modelId="{11F5B61B-ED61-494E-A955-C2507371396F}" type="pres">
      <dgm:prSet presAssocID="{B78163AD-B84F-482F-B4EA-0D9DA390721C}" presName="node" presStyleLbl="node1" presStyleIdx="0" presStyleCnt="6">
        <dgm:presLayoutVars>
          <dgm:bulletEnabled val="1"/>
        </dgm:presLayoutVars>
      </dgm:prSet>
      <dgm:spPr/>
    </dgm:pt>
    <dgm:pt modelId="{74CBFAF0-65CB-41CF-BEA2-4830C425427F}" type="pres">
      <dgm:prSet presAssocID="{7E1D34E0-5B71-48BE-A556-537B6D6152EE}" presName="sibTrans" presStyleLbl="sibTrans1D1" presStyleIdx="0" presStyleCnt="5"/>
      <dgm:spPr/>
    </dgm:pt>
    <dgm:pt modelId="{A31AE3D4-3DCE-4AE1-99AD-A3BB2E57DBC7}" type="pres">
      <dgm:prSet presAssocID="{7E1D34E0-5B71-48BE-A556-537B6D6152EE}" presName="connectorText" presStyleLbl="sibTrans1D1" presStyleIdx="0" presStyleCnt="5"/>
      <dgm:spPr/>
    </dgm:pt>
    <dgm:pt modelId="{82CC3644-26BB-4931-BA49-C7C818D7289E}" type="pres">
      <dgm:prSet presAssocID="{BAFE2789-5B0E-4730-80EB-2F2F7A7F0058}" presName="node" presStyleLbl="node1" presStyleIdx="1" presStyleCnt="6">
        <dgm:presLayoutVars>
          <dgm:bulletEnabled val="1"/>
        </dgm:presLayoutVars>
      </dgm:prSet>
      <dgm:spPr/>
    </dgm:pt>
    <dgm:pt modelId="{ABC8A263-872A-4BB6-88E5-1FB6BE2EC257}" type="pres">
      <dgm:prSet presAssocID="{74229C67-191D-4FAC-8FF3-604557FF5F86}" presName="sibTrans" presStyleLbl="sibTrans1D1" presStyleIdx="1" presStyleCnt="5"/>
      <dgm:spPr/>
    </dgm:pt>
    <dgm:pt modelId="{900297BB-D13A-48BE-9C70-D38A1BD939EF}" type="pres">
      <dgm:prSet presAssocID="{74229C67-191D-4FAC-8FF3-604557FF5F86}" presName="connectorText" presStyleLbl="sibTrans1D1" presStyleIdx="1" presStyleCnt="5"/>
      <dgm:spPr/>
    </dgm:pt>
    <dgm:pt modelId="{219EC8E5-34B3-4C14-A423-84B2240EE49B}" type="pres">
      <dgm:prSet presAssocID="{D41CE44F-9299-4527-A340-F2D71B1496EE}" presName="node" presStyleLbl="node1" presStyleIdx="2" presStyleCnt="6">
        <dgm:presLayoutVars>
          <dgm:bulletEnabled val="1"/>
        </dgm:presLayoutVars>
      </dgm:prSet>
      <dgm:spPr/>
    </dgm:pt>
    <dgm:pt modelId="{EE290A6A-60AC-4F6E-B293-C4E5D9BF4EB1}" type="pres">
      <dgm:prSet presAssocID="{DACECB8C-1B18-441D-B9ED-EF3560709EF2}" presName="sibTrans" presStyleLbl="sibTrans1D1" presStyleIdx="2" presStyleCnt="5"/>
      <dgm:spPr/>
    </dgm:pt>
    <dgm:pt modelId="{6E69C19C-2341-4F64-94D1-6B0D95A01749}" type="pres">
      <dgm:prSet presAssocID="{DACECB8C-1B18-441D-B9ED-EF3560709EF2}" presName="connectorText" presStyleLbl="sibTrans1D1" presStyleIdx="2" presStyleCnt="5"/>
      <dgm:spPr/>
    </dgm:pt>
    <dgm:pt modelId="{2F2EDB28-6675-49EC-91E8-C1CBB10542E9}" type="pres">
      <dgm:prSet presAssocID="{5B3F11CA-A3BF-4D5C-96CF-9E8B84E734F1}" presName="node" presStyleLbl="node1" presStyleIdx="3" presStyleCnt="6">
        <dgm:presLayoutVars>
          <dgm:bulletEnabled val="1"/>
        </dgm:presLayoutVars>
      </dgm:prSet>
      <dgm:spPr/>
    </dgm:pt>
    <dgm:pt modelId="{EA0EBC3C-A643-4144-A4D5-53CBE2523CF3}" type="pres">
      <dgm:prSet presAssocID="{A4FF889C-025B-44D3-AA63-A95EFDB53BAD}" presName="sibTrans" presStyleLbl="sibTrans1D1" presStyleIdx="3" presStyleCnt="5"/>
      <dgm:spPr/>
    </dgm:pt>
    <dgm:pt modelId="{A7F1B942-3886-4936-8838-EE1210414D99}" type="pres">
      <dgm:prSet presAssocID="{A4FF889C-025B-44D3-AA63-A95EFDB53BAD}" presName="connectorText" presStyleLbl="sibTrans1D1" presStyleIdx="3" presStyleCnt="5"/>
      <dgm:spPr/>
    </dgm:pt>
    <dgm:pt modelId="{7489AFFC-E583-44E3-9C2C-777BE6463984}" type="pres">
      <dgm:prSet presAssocID="{29186EA8-7FA6-4E49-A238-C97F4B37E264}" presName="node" presStyleLbl="node1" presStyleIdx="4" presStyleCnt="6">
        <dgm:presLayoutVars>
          <dgm:bulletEnabled val="1"/>
        </dgm:presLayoutVars>
      </dgm:prSet>
      <dgm:spPr/>
    </dgm:pt>
    <dgm:pt modelId="{5E19A701-AAA8-48F2-83A8-5A578C5BAB75}" type="pres">
      <dgm:prSet presAssocID="{56AF1A9A-DC15-4439-9EFB-41C1A56F6916}" presName="sibTrans" presStyleLbl="sibTrans1D1" presStyleIdx="4" presStyleCnt="5"/>
      <dgm:spPr/>
    </dgm:pt>
    <dgm:pt modelId="{3360539C-8057-40DD-B6D0-C0C6C093006F}" type="pres">
      <dgm:prSet presAssocID="{56AF1A9A-DC15-4439-9EFB-41C1A56F6916}" presName="connectorText" presStyleLbl="sibTrans1D1" presStyleIdx="4" presStyleCnt="5"/>
      <dgm:spPr/>
    </dgm:pt>
    <dgm:pt modelId="{D8883294-2D31-4B31-9B6C-1B73BF1D00F0}" type="pres">
      <dgm:prSet presAssocID="{C43F2743-668A-4377-9E21-9EDEB3855B57}" presName="node" presStyleLbl="node1" presStyleIdx="5" presStyleCnt="6">
        <dgm:presLayoutVars>
          <dgm:bulletEnabled val="1"/>
        </dgm:presLayoutVars>
      </dgm:prSet>
      <dgm:spPr/>
    </dgm:pt>
  </dgm:ptLst>
  <dgm:cxnLst>
    <dgm:cxn modelId="{6AD38206-8E96-444E-A573-CFCC4FEA11D7}" type="presOf" srcId="{74229C67-191D-4FAC-8FF3-604557FF5F86}" destId="{900297BB-D13A-48BE-9C70-D38A1BD939EF}" srcOrd="1" destOrd="0" presId="urn:microsoft.com/office/officeart/2005/8/layout/bProcess3"/>
    <dgm:cxn modelId="{8B538F07-173B-430A-98FF-DAD1CAC574EF}" srcId="{756DA407-D911-42A4-8E9F-C9E31312E327}" destId="{29186EA8-7FA6-4E49-A238-C97F4B37E264}" srcOrd="4" destOrd="0" parTransId="{365F86AD-B441-40EC-8855-ADDE73D6FC78}" sibTransId="{56AF1A9A-DC15-4439-9EFB-41C1A56F6916}"/>
    <dgm:cxn modelId="{13477E0B-5DAF-48EE-B313-DBEA1D796E97}" srcId="{756DA407-D911-42A4-8E9F-C9E31312E327}" destId="{BAFE2789-5B0E-4730-80EB-2F2F7A7F0058}" srcOrd="1" destOrd="0" parTransId="{89C15C0F-E9EA-4EE0-BE26-7EBFC9B4DE3E}" sibTransId="{74229C67-191D-4FAC-8FF3-604557FF5F86}"/>
    <dgm:cxn modelId="{ECA7C30F-F100-46CD-B4AB-821D14BA1BE2}" srcId="{756DA407-D911-42A4-8E9F-C9E31312E327}" destId="{5B3F11CA-A3BF-4D5C-96CF-9E8B84E734F1}" srcOrd="3" destOrd="0" parTransId="{071A731C-B8B6-4C2C-B309-0C1EB0953ED8}" sibTransId="{A4FF889C-025B-44D3-AA63-A95EFDB53BAD}"/>
    <dgm:cxn modelId="{6CAA0A10-1AB2-44F9-B3E2-F3AA12D63BED}" type="presOf" srcId="{A4FF889C-025B-44D3-AA63-A95EFDB53BAD}" destId="{EA0EBC3C-A643-4144-A4D5-53CBE2523CF3}" srcOrd="0" destOrd="0" presId="urn:microsoft.com/office/officeart/2005/8/layout/bProcess3"/>
    <dgm:cxn modelId="{90B34B18-5999-4C49-AC85-9E1FE3E249D2}" srcId="{756DA407-D911-42A4-8E9F-C9E31312E327}" destId="{C43F2743-668A-4377-9E21-9EDEB3855B57}" srcOrd="5" destOrd="0" parTransId="{323E7288-D5EE-4E8D-BB16-D7F8AA0006CD}" sibTransId="{873C784D-3114-4BC5-A744-9E70469EA984}"/>
    <dgm:cxn modelId="{9EDDF421-4162-4929-B214-02BFD39ECBCE}" type="presOf" srcId="{A4FF889C-025B-44D3-AA63-A95EFDB53BAD}" destId="{A7F1B942-3886-4936-8838-EE1210414D99}" srcOrd="1" destOrd="0" presId="urn:microsoft.com/office/officeart/2005/8/layout/bProcess3"/>
    <dgm:cxn modelId="{A26DCF41-665D-4052-8A62-C94054B4FF5C}" type="presOf" srcId="{74229C67-191D-4FAC-8FF3-604557FF5F86}" destId="{ABC8A263-872A-4BB6-88E5-1FB6BE2EC257}" srcOrd="0" destOrd="0" presId="urn:microsoft.com/office/officeart/2005/8/layout/bProcess3"/>
    <dgm:cxn modelId="{583C6947-FF5F-4AE6-A560-5B419BD0A403}" type="presOf" srcId="{56AF1A9A-DC15-4439-9EFB-41C1A56F6916}" destId="{3360539C-8057-40DD-B6D0-C0C6C093006F}" srcOrd="1" destOrd="0" presId="urn:microsoft.com/office/officeart/2005/8/layout/bProcess3"/>
    <dgm:cxn modelId="{627F7367-0B9E-4389-BBE5-6535D7D4D4B3}" type="presOf" srcId="{7E1D34E0-5B71-48BE-A556-537B6D6152EE}" destId="{A31AE3D4-3DCE-4AE1-99AD-A3BB2E57DBC7}" srcOrd="1" destOrd="0" presId="urn:microsoft.com/office/officeart/2005/8/layout/bProcess3"/>
    <dgm:cxn modelId="{A0540855-6486-40BA-A522-4AC2BF3C4AA2}" type="presOf" srcId="{5B3F11CA-A3BF-4D5C-96CF-9E8B84E734F1}" destId="{2F2EDB28-6675-49EC-91E8-C1CBB10542E9}" srcOrd="0" destOrd="0" presId="urn:microsoft.com/office/officeart/2005/8/layout/bProcess3"/>
    <dgm:cxn modelId="{CA78459C-5CD6-4532-B240-13D3631808FB}" srcId="{756DA407-D911-42A4-8E9F-C9E31312E327}" destId="{B78163AD-B84F-482F-B4EA-0D9DA390721C}" srcOrd="0" destOrd="0" parTransId="{407029BE-6972-4F58-84EB-F2E90F868196}" sibTransId="{7E1D34E0-5B71-48BE-A556-537B6D6152EE}"/>
    <dgm:cxn modelId="{4C3420A2-EAB0-4C12-B2C3-2010761329DB}" type="presOf" srcId="{756DA407-D911-42A4-8E9F-C9E31312E327}" destId="{0D74CD4A-48B6-4BD3-8E47-EC95573D3919}" srcOrd="0" destOrd="0" presId="urn:microsoft.com/office/officeart/2005/8/layout/bProcess3"/>
    <dgm:cxn modelId="{57AC73A3-1AF9-46C3-A9CE-1635349D6015}" type="presOf" srcId="{DACECB8C-1B18-441D-B9ED-EF3560709EF2}" destId="{6E69C19C-2341-4F64-94D1-6B0D95A01749}" srcOrd="1" destOrd="0" presId="urn:microsoft.com/office/officeart/2005/8/layout/bProcess3"/>
    <dgm:cxn modelId="{317648A9-E70B-4D24-AAC0-ECD838720C68}" type="presOf" srcId="{BAFE2789-5B0E-4730-80EB-2F2F7A7F0058}" destId="{82CC3644-26BB-4931-BA49-C7C818D7289E}" srcOrd="0" destOrd="0" presId="urn:microsoft.com/office/officeart/2005/8/layout/bProcess3"/>
    <dgm:cxn modelId="{0C1091AB-4AB6-4C65-8C0F-E93122704578}" type="presOf" srcId="{C43F2743-668A-4377-9E21-9EDEB3855B57}" destId="{D8883294-2D31-4B31-9B6C-1B73BF1D00F0}" srcOrd="0" destOrd="0" presId="urn:microsoft.com/office/officeart/2005/8/layout/bProcess3"/>
    <dgm:cxn modelId="{86FD52B2-904D-440C-AF8B-ADD19F464148}" type="presOf" srcId="{7E1D34E0-5B71-48BE-A556-537B6D6152EE}" destId="{74CBFAF0-65CB-41CF-BEA2-4830C425427F}" srcOrd="0" destOrd="0" presId="urn:microsoft.com/office/officeart/2005/8/layout/bProcess3"/>
    <dgm:cxn modelId="{B1F026C1-936E-4263-8AB1-13C92F2B886B}" type="presOf" srcId="{29186EA8-7FA6-4E49-A238-C97F4B37E264}" destId="{7489AFFC-E583-44E3-9C2C-777BE6463984}" srcOrd="0" destOrd="0" presId="urn:microsoft.com/office/officeart/2005/8/layout/bProcess3"/>
    <dgm:cxn modelId="{A20E6BC5-F645-402C-94CE-0FBB03BEAAA5}" type="presOf" srcId="{B78163AD-B84F-482F-B4EA-0D9DA390721C}" destId="{11F5B61B-ED61-494E-A955-C2507371396F}" srcOrd="0" destOrd="0" presId="urn:microsoft.com/office/officeart/2005/8/layout/bProcess3"/>
    <dgm:cxn modelId="{DB81D0DE-77C2-4283-B6A9-F738CA05B762}" type="presOf" srcId="{DACECB8C-1B18-441D-B9ED-EF3560709EF2}" destId="{EE290A6A-60AC-4F6E-B293-C4E5D9BF4EB1}" srcOrd="0" destOrd="0" presId="urn:microsoft.com/office/officeart/2005/8/layout/bProcess3"/>
    <dgm:cxn modelId="{A03796EA-9B3B-44DC-884C-BD3CA99B809A}" type="presOf" srcId="{D41CE44F-9299-4527-A340-F2D71B1496EE}" destId="{219EC8E5-34B3-4C14-A423-84B2240EE49B}" srcOrd="0" destOrd="0" presId="urn:microsoft.com/office/officeart/2005/8/layout/bProcess3"/>
    <dgm:cxn modelId="{617E96F4-5C9A-45CD-B379-8F313C5633A3}" srcId="{756DA407-D911-42A4-8E9F-C9E31312E327}" destId="{D41CE44F-9299-4527-A340-F2D71B1496EE}" srcOrd="2" destOrd="0" parTransId="{0CBDE296-4572-4A5D-A4CD-8FA648CE25AE}" sibTransId="{DACECB8C-1B18-441D-B9ED-EF3560709EF2}"/>
    <dgm:cxn modelId="{13F513F7-CE75-40AA-A7F4-D58EBA100610}" type="presOf" srcId="{56AF1A9A-DC15-4439-9EFB-41C1A56F6916}" destId="{5E19A701-AAA8-48F2-83A8-5A578C5BAB75}" srcOrd="0" destOrd="0" presId="urn:microsoft.com/office/officeart/2005/8/layout/bProcess3"/>
    <dgm:cxn modelId="{8EE8D24E-1C5D-43B1-90C6-0BC4561A1E50}" type="presParOf" srcId="{0D74CD4A-48B6-4BD3-8E47-EC95573D3919}" destId="{11F5B61B-ED61-494E-A955-C2507371396F}" srcOrd="0" destOrd="0" presId="urn:microsoft.com/office/officeart/2005/8/layout/bProcess3"/>
    <dgm:cxn modelId="{3B1890F3-4D63-48BD-8FEF-1C85683A1A03}" type="presParOf" srcId="{0D74CD4A-48B6-4BD3-8E47-EC95573D3919}" destId="{74CBFAF0-65CB-41CF-BEA2-4830C425427F}" srcOrd="1" destOrd="0" presId="urn:microsoft.com/office/officeart/2005/8/layout/bProcess3"/>
    <dgm:cxn modelId="{067AFEAE-68CF-4E4A-9CDB-11C07B078E85}" type="presParOf" srcId="{74CBFAF0-65CB-41CF-BEA2-4830C425427F}" destId="{A31AE3D4-3DCE-4AE1-99AD-A3BB2E57DBC7}" srcOrd="0" destOrd="0" presId="urn:microsoft.com/office/officeart/2005/8/layout/bProcess3"/>
    <dgm:cxn modelId="{F930735D-2E34-4892-A756-FE30E12A3249}" type="presParOf" srcId="{0D74CD4A-48B6-4BD3-8E47-EC95573D3919}" destId="{82CC3644-26BB-4931-BA49-C7C818D7289E}" srcOrd="2" destOrd="0" presId="urn:microsoft.com/office/officeart/2005/8/layout/bProcess3"/>
    <dgm:cxn modelId="{FC6E629B-C2DB-439E-B53A-604C0E1C15A0}" type="presParOf" srcId="{0D74CD4A-48B6-4BD3-8E47-EC95573D3919}" destId="{ABC8A263-872A-4BB6-88E5-1FB6BE2EC257}" srcOrd="3" destOrd="0" presId="urn:microsoft.com/office/officeart/2005/8/layout/bProcess3"/>
    <dgm:cxn modelId="{394CFB4C-61BC-43B9-A43F-55C15B7A406F}" type="presParOf" srcId="{ABC8A263-872A-4BB6-88E5-1FB6BE2EC257}" destId="{900297BB-D13A-48BE-9C70-D38A1BD939EF}" srcOrd="0" destOrd="0" presId="urn:microsoft.com/office/officeart/2005/8/layout/bProcess3"/>
    <dgm:cxn modelId="{322FF46D-51A8-42D4-837A-FC7848A545CA}" type="presParOf" srcId="{0D74CD4A-48B6-4BD3-8E47-EC95573D3919}" destId="{219EC8E5-34B3-4C14-A423-84B2240EE49B}" srcOrd="4" destOrd="0" presId="urn:microsoft.com/office/officeart/2005/8/layout/bProcess3"/>
    <dgm:cxn modelId="{731675DF-E50F-4975-BC7A-01761510FDD1}" type="presParOf" srcId="{0D74CD4A-48B6-4BD3-8E47-EC95573D3919}" destId="{EE290A6A-60AC-4F6E-B293-C4E5D9BF4EB1}" srcOrd="5" destOrd="0" presId="urn:microsoft.com/office/officeart/2005/8/layout/bProcess3"/>
    <dgm:cxn modelId="{7438E98A-56F9-4293-A95A-3D90D2AFF867}" type="presParOf" srcId="{EE290A6A-60AC-4F6E-B293-C4E5D9BF4EB1}" destId="{6E69C19C-2341-4F64-94D1-6B0D95A01749}" srcOrd="0" destOrd="0" presId="urn:microsoft.com/office/officeart/2005/8/layout/bProcess3"/>
    <dgm:cxn modelId="{4C1278EE-1084-4FBD-8F20-C7B516BDC818}" type="presParOf" srcId="{0D74CD4A-48B6-4BD3-8E47-EC95573D3919}" destId="{2F2EDB28-6675-49EC-91E8-C1CBB10542E9}" srcOrd="6" destOrd="0" presId="urn:microsoft.com/office/officeart/2005/8/layout/bProcess3"/>
    <dgm:cxn modelId="{E41473FF-59F8-414F-8BFB-C49077DCB77E}" type="presParOf" srcId="{0D74CD4A-48B6-4BD3-8E47-EC95573D3919}" destId="{EA0EBC3C-A643-4144-A4D5-53CBE2523CF3}" srcOrd="7" destOrd="0" presId="urn:microsoft.com/office/officeart/2005/8/layout/bProcess3"/>
    <dgm:cxn modelId="{D310C045-7C25-4E2D-9FF9-8A57EF1A9559}" type="presParOf" srcId="{EA0EBC3C-A643-4144-A4D5-53CBE2523CF3}" destId="{A7F1B942-3886-4936-8838-EE1210414D99}" srcOrd="0" destOrd="0" presId="urn:microsoft.com/office/officeart/2005/8/layout/bProcess3"/>
    <dgm:cxn modelId="{B08A6ED7-6362-4DF0-ACCD-03B531E55767}" type="presParOf" srcId="{0D74CD4A-48B6-4BD3-8E47-EC95573D3919}" destId="{7489AFFC-E583-44E3-9C2C-777BE6463984}" srcOrd="8" destOrd="0" presId="urn:microsoft.com/office/officeart/2005/8/layout/bProcess3"/>
    <dgm:cxn modelId="{4158205E-43C6-4078-ACBC-544A23B797E8}" type="presParOf" srcId="{0D74CD4A-48B6-4BD3-8E47-EC95573D3919}" destId="{5E19A701-AAA8-48F2-83A8-5A578C5BAB75}" srcOrd="9" destOrd="0" presId="urn:microsoft.com/office/officeart/2005/8/layout/bProcess3"/>
    <dgm:cxn modelId="{D12CD937-FB45-4941-9719-189D76E1149E}" type="presParOf" srcId="{5E19A701-AAA8-48F2-83A8-5A578C5BAB75}" destId="{3360539C-8057-40DD-B6D0-C0C6C093006F}" srcOrd="0" destOrd="0" presId="urn:microsoft.com/office/officeart/2005/8/layout/bProcess3"/>
    <dgm:cxn modelId="{99DBB837-155C-413F-A752-E8EFE655DF0A}" type="presParOf" srcId="{0D74CD4A-48B6-4BD3-8E47-EC95573D3919}" destId="{D8883294-2D31-4B31-9B6C-1B73BF1D00F0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969006-EF7D-4BA1-B7B9-33C3D206B6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9CD7E6E0-FC13-4BDE-ADC5-CE909D80D06E}">
      <dgm:prSet phldrT="[텍스트]" custT="1"/>
      <dgm:spPr/>
      <dgm:t>
        <a:bodyPr/>
        <a:lstStyle/>
        <a:p>
          <a:pPr latinLnBrk="1"/>
          <a:r>
            <a:rPr lang="en-US" altLang="ko-KR" sz="20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Requests.get</a:t>
          </a:r>
          <a:r>
            <a: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()</a:t>
          </a:r>
          <a:r>
            <a: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을 통해 </a:t>
          </a:r>
          <a:r>
            <a: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URL</a:t>
          </a:r>
          <a:r>
            <a: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을 </a:t>
          </a:r>
          <a:r>
            <a:rPr lang="ko-KR" altLang="en-US" sz="2000" b="0" dirty="0">
              <a:solidFill>
                <a:srgbClr val="F5B7B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객체</a:t>
          </a:r>
          <a:r>
            <a:rPr lang="ko-KR" altLang="en-US" sz="2000" b="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에 저장</a:t>
          </a:r>
        </a:p>
      </dgm:t>
    </dgm:pt>
    <dgm:pt modelId="{27C9FB38-49E4-4A8F-A91A-933102FF505F}" type="parTrans" cxnId="{F0F438A4-1C8D-4746-83FB-C39DC1E1F513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806113F-FA18-4361-BCF3-FC9253B1066F}" type="sibTrans" cxnId="{F0F438A4-1C8D-4746-83FB-C39DC1E1F513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9774D02-6A57-4167-A593-5598EE5E0D9E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주소를 요청해서 응답으로 </a:t>
          </a:r>
          <a:r>
            <a: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HTML </a:t>
          </a:r>
          <a:r>
            <a: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코드를 받음</a:t>
          </a:r>
        </a:p>
      </dgm:t>
    </dgm:pt>
    <dgm:pt modelId="{CF87463A-1A17-4C35-A455-F869E8E0C995}" type="parTrans" cxnId="{A022A948-A0F4-4F9D-9A26-57BC63A73FAC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88D39E8-D529-470D-9236-9BD46C1E5A7A}" type="sibTrans" cxnId="{A022A948-A0F4-4F9D-9A26-57BC63A73FAC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AEC1C469-3CB8-452A-A4FD-20CEA9E46693}">
      <dgm:prSet phldrT="[텍스트]" custT="1"/>
      <dgm:spPr/>
      <dgm:t>
        <a:bodyPr/>
        <a:lstStyle/>
        <a:p>
          <a:pPr latinLnBrk="1"/>
          <a:r>
            <a:rPr lang="en-US" altLang="ko-KR" sz="20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BeautifulSoup</a:t>
          </a:r>
          <a:r>
            <a: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() </a:t>
          </a:r>
          <a:r>
            <a: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생성자를 통해 객체를 생성</a:t>
          </a:r>
          <a:endParaRPr lang="en-US" altLang="ko-KR" sz="20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B72AE391-A32B-4DA4-A580-B6C24AA1F3AD}" type="parTrans" cxnId="{8ABDFAC6-49D2-4121-B30A-B084DFB34FD1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C26AFE8F-3CCD-4E1C-9279-88819A772A95}" type="sibTrans" cxnId="{8ABDFAC6-49D2-4121-B30A-B084DFB34FD1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893646B6-2A42-4A7E-BE92-32927AEB07FB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HTML </a:t>
          </a:r>
          <a:r>
            <a: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문서를 </a:t>
          </a:r>
          <a:r>
            <a: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parsing</a:t>
          </a:r>
          <a:endParaRPr lang="ko-KR" altLang="en-US" sz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94A6A1E1-023D-4689-801C-609D6F8C0FC2}" type="parTrans" cxnId="{3CF2B92A-59A5-4582-9F84-FFFA8FA0862D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A9B8062-7748-4871-B585-926FF5FC4246}" type="sibTrans" cxnId="{3CF2B92A-59A5-4582-9F84-FFFA8FA0862D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591FF7CE-8B8B-46A0-9EEE-FCA136658532}">
      <dgm:prSet phldrT="[텍스트]" custT="1"/>
      <dgm:spPr/>
      <dgm:t>
        <a:bodyPr/>
        <a:lstStyle/>
        <a:p>
          <a:pPr latinLnBrk="1"/>
          <a:r>
            <a: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Parse() </a:t>
          </a:r>
          <a:r>
            <a: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메소드를 통해 콘텐츠를 </a:t>
          </a:r>
          <a:r>
            <a:rPr lang="ko-KR" altLang="en-US" sz="2000" dirty="0">
              <a:solidFill>
                <a:srgbClr val="F5B7B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추출</a:t>
          </a:r>
        </a:p>
      </dgm:t>
    </dgm:pt>
    <dgm:pt modelId="{8D89F947-A097-40F8-974C-A7CBAFF506EE}" type="parTrans" cxnId="{61FDFD17-C408-4826-8FF1-9C4AAD91AF58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1958EB04-CC3A-4072-80D2-058BE4B1ADA2}" type="sibTrans" cxnId="{61FDFD17-C408-4826-8FF1-9C4AAD91AF58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7F56523C-687E-4FF0-B29F-2FB577F3C301}">
      <dgm:prSet phldrT="[텍스트]" custT="1"/>
      <dgm:spPr/>
      <dgm:t>
        <a:bodyPr/>
        <a:lstStyle/>
        <a:p>
          <a:pPr latinLnBrk="1">
            <a:buFont typeface="Arial" panose="020B0604020202020204" pitchFamily="34" charset="0"/>
            <a:buChar char="•"/>
          </a:pPr>
          <a:r>
            <a:rPr lang="ko-KR" altLang="en-US" sz="11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콘텐츠를 원하는 데이터별로 추출</a:t>
          </a:r>
        </a:p>
      </dgm:t>
    </dgm:pt>
    <dgm:pt modelId="{4B34B3E3-580B-4F1C-8179-A38A3883B7D5}" type="parTrans" cxnId="{39FDB1B1-9909-48DD-9D77-9248B98D97BC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25A38E81-5733-4280-B8AF-F76DDAB43376}" type="sibTrans" cxnId="{39FDB1B1-9909-48DD-9D77-9248B98D97BC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gm:t>
    </dgm:pt>
    <dgm:pt modelId="{3F074A19-C579-4609-91B5-98365D3D7DA9}" type="pres">
      <dgm:prSet presAssocID="{70969006-EF7D-4BA1-B7B9-33C3D206B61B}" presName="linear" presStyleCnt="0">
        <dgm:presLayoutVars>
          <dgm:animLvl val="lvl"/>
          <dgm:resizeHandles val="exact"/>
        </dgm:presLayoutVars>
      </dgm:prSet>
      <dgm:spPr/>
    </dgm:pt>
    <dgm:pt modelId="{056E2224-4F48-47AC-AEF6-9208086E5A65}" type="pres">
      <dgm:prSet presAssocID="{9CD7E6E0-FC13-4BDE-ADC5-CE909D80D06E}" presName="parentText" presStyleLbl="node1" presStyleIdx="0" presStyleCnt="3" custLinFactNeighborY="-574">
        <dgm:presLayoutVars>
          <dgm:chMax val="0"/>
          <dgm:bulletEnabled val="1"/>
        </dgm:presLayoutVars>
      </dgm:prSet>
      <dgm:spPr/>
    </dgm:pt>
    <dgm:pt modelId="{56CD252C-866F-49BC-BB38-DD060E0B23E0}" type="pres">
      <dgm:prSet presAssocID="{9CD7E6E0-FC13-4BDE-ADC5-CE909D80D06E}" presName="childText" presStyleLbl="revTx" presStyleIdx="0" presStyleCnt="3">
        <dgm:presLayoutVars>
          <dgm:bulletEnabled val="1"/>
        </dgm:presLayoutVars>
      </dgm:prSet>
      <dgm:spPr/>
    </dgm:pt>
    <dgm:pt modelId="{D4007705-EA08-46BF-8FFC-C0B60D0CB2B2}" type="pres">
      <dgm:prSet presAssocID="{AEC1C469-3CB8-452A-A4FD-20CEA9E46693}" presName="parentText" presStyleLbl="node1" presStyleIdx="1" presStyleCnt="3" custLinFactNeighborY="1931">
        <dgm:presLayoutVars>
          <dgm:chMax val="0"/>
          <dgm:bulletEnabled val="1"/>
        </dgm:presLayoutVars>
      </dgm:prSet>
      <dgm:spPr/>
    </dgm:pt>
    <dgm:pt modelId="{AD7A62BC-FA93-49F1-BA2D-9EDF74235591}" type="pres">
      <dgm:prSet presAssocID="{AEC1C469-3CB8-452A-A4FD-20CEA9E46693}" presName="childText" presStyleLbl="revTx" presStyleIdx="1" presStyleCnt="3">
        <dgm:presLayoutVars>
          <dgm:bulletEnabled val="1"/>
        </dgm:presLayoutVars>
      </dgm:prSet>
      <dgm:spPr/>
    </dgm:pt>
    <dgm:pt modelId="{8824D0A5-AF52-43F8-83EC-C874A6BA7531}" type="pres">
      <dgm:prSet presAssocID="{591FF7CE-8B8B-46A0-9EEE-FCA13665853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8882AAD-F7C3-461F-A5AF-F68EAEB0C77E}" type="pres">
      <dgm:prSet presAssocID="{591FF7CE-8B8B-46A0-9EEE-FCA13665853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1FDFD17-C408-4826-8FF1-9C4AAD91AF58}" srcId="{70969006-EF7D-4BA1-B7B9-33C3D206B61B}" destId="{591FF7CE-8B8B-46A0-9EEE-FCA136658532}" srcOrd="2" destOrd="0" parTransId="{8D89F947-A097-40F8-974C-A7CBAFF506EE}" sibTransId="{1958EB04-CC3A-4072-80D2-058BE4B1ADA2}"/>
    <dgm:cxn modelId="{3CF2B92A-59A5-4582-9F84-FFFA8FA0862D}" srcId="{AEC1C469-3CB8-452A-A4FD-20CEA9E46693}" destId="{893646B6-2A42-4A7E-BE92-32927AEB07FB}" srcOrd="0" destOrd="0" parTransId="{94A6A1E1-023D-4689-801C-609D6F8C0FC2}" sibTransId="{7A9B8062-7748-4871-B585-926FF5FC4246}"/>
    <dgm:cxn modelId="{E0B7755F-9EB1-4D90-9EB5-568CE4B0E761}" type="presOf" srcId="{AEC1C469-3CB8-452A-A4FD-20CEA9E46693}" destId="{D4007705-EA08-46BF-8FFC-C0B60D0CB2B2}" srcOrd="0" destOrd="0" presId="urn:microsoft.com/office/officeart/2005/8/layout/vList2"/>
    <dgm:cxn modelId="{A022A948-A0F4-4F9D-9A26-57BC63A73FAC}" srcId="{9CD7E6E0-FC13-4BDE-ADC5-CE909D80D06E}" destId="{B9774D02-6A57-4167-A593-5598EE5E0D9E}" srcOrd="0" destOrd="0" parTransId="{CF87463A-1A17-4C35-A455-F869E8E0C995}" sibTransId="{C88D39E8-D529-470D-9236-9BD46C1E5A7A}"/>
    <dgm:cxn modelId="{CD7C3B78-0A31-41F1-9173-DED590CE13E6}" type="presOf" srcId="{B9774D02-6A57-4167-A593-5598EE5E0D9E}" destId="{56CD252C-866F-49BC-BB38-DD060E0B23E0}" srcOrd="0" destOrd="0" presId="urn:microsoft.com/office/officeart/2005/8/layout/vList2"/>
    <dgm:cxn modelId="{23501291-25E9-49CA-9F38-50280C3FE559}" type="presOf" srcId="{591FF7CE-8B8B-46A0-9EEE-FCA136658532}" destId="{8824D0A5-AF52-43F8-83EC-C874A6BA7531}" srcOrd="0" destOrd="0" presId="urn:microsoft.com/office/officeart/2005/8/layout/vList2"/>
    <dgm:cxn modelId="{F0F438A4-1C8D-4746-83FB-C39DC1E1F513}" srcId="{70969006-EF7D-4BA1-B7B9-33C3D206B61B}" destId="{9CD7E6E0-FC13-4BDE-ADC5-CE909D80D06E}" srcOrd="0" destOrd="0" parTransId="{27C9FB38-49E4-4A8F-A91A-933102FF505F}" sibTransId="{B806113F-FA18-4361-BCF3-FC9253B1066F}"/>
    <dgm:cxn modelId="{39FDB1B1-9909-48DD-9D77-9248B98D97BC}" srcId="{591FF7CE-8B8B-46A0-9EEE-FCA136658532}" destId="{7F56523C-687E-4FF0-B29F-2FB577F3C301}" srcOrd="0" destOrd="0" parTransId="{4B34B3E3-580B-4F1C-8179-A38A3883B7D5}" sibTransId="{25A38E81-5733-4280-B8AF-F76DDAB43376}"/>
    <dgm:cxn modelId="{283542BD-E3DD-4CEE-BEE4-380D8259DED9}" type="presOf" srcId="{893646B6-2A42-4A7E-BE92-32927AEB07FB}" destId="{AD7A62BC-FA93-49F1-BA2D-9EDF74235591}" srcOrd="0" destOrd="0" presId="urn:microsoft.com/office/officeart/2005/8/layout/vList2"/>
    <dgm:cxn modelId="{8ABDFAC6-49D2-4121-B30A-B084DFB34FD1}" srcId="{70969006-EF7D-4BA1-B7B9-33C3D206B61B}" destId="{AEC1C469-3CB8-452A-A4FD-20CEA9E46693}" srcOrd="1" destOrd="0" parTransId="{B72AE391-A32B-4DA4-A580-B6C24AA1F3AD}" sibTransId="{C26AFE8F-3CCD-4E1C-9279-88819A772A95}"/>
    <dgm:cxn modelId="{450117C9-E434-4318-9BA7-614374253877}" type="presOf" srcId="{70969006-EF7D-4BA1-B7B9-33C3D206B61B}" destId="{3F074A19-C579-4609-91B5-98365D3D7DA9}" srcOrd="0" destOrd="0" presId="urn:microsoft.com/office/officeart/2005/8/layout/vList2"/>
    <dgm:cxn modelId="{DBDB1EF4-970F-416B-B42E-24B24D2E0E06}" type="presOf" srcId="{9CD7E6E0-FC13-4BDE-ADC5-CE909D80D06E}" destId="{056E2224-4F48-47AC-AEF6-9208086E5A65}" srcOrd="0" destOrd="0" presId="urn:microsoft.com/office/officeart/2005/8/layout/vList2"/>
    <dgm:cxn modelId="{6C9CA4FE-C04F-449E-9377-E3886A732B2C}" type="presOf" srcId="{7F56523C-687E-4FF0-B29F-2FB577F3C301}" destId="{68882AAD-F7C3-461F-A5AF-F68EAEB0C77E}" srcOrd="0" destOrd="0" presId="urn:microsoft.com/office/officeart/2005/8/layout/vList2"/>
    <dgm:cxn modelId="{AB5D5E15-711B-47E3-A26B-D4B081545554}" type="presParOf" srcId="{3F074A19-C579-4609-91B5-98365D3D7DA9}" destId="{056E2224-4F48-47AC-AEF6-9208086E5A65}" srcOrd="0" destOrd="0" presId="urn:microsoft.com/office/officeart/2005/8/layout/vList2"/>
    <dgm:cxn modelId="{15AB2B43-C1BF-4387-AF65-431AE9F099A3}" type="presParOf" srcId="{3F074A19-C579-4609-91B5-98365D3D7DA9}" destId="{56CD252C-866F-49BC-BB38-DD060E0B23E0}" srcOrd="1" destOrd="0" presId="urn:microsoft.com/office/officeart/2005/8/layout/vList2"/>
    <dgm:cxn modelId="{F3A09055-FE0B-4E11-8D4E-8AEAC59E8BEB}" type="presParOf" srcId="{3F074A19-C579-4609-91B5-98365D3D7DA9}" destId="{D4007705-EA08-46BF-8FFC-C0B60D0CB2B2}" srcOrd="2" destOrd="0" presId="urn:microsoft.com/office/officeart/2005/8/layout/vList2"/>
    <dgm:cxn modelId="{35DC3440-5A21-47F0-8D53-E281EE0308EE}" type="presParOf" srcId="{3F074A19-C579-4609-91B5-98365D3D7DA9}" destId="{AD7A62BC-FA93-49F1-BA2D-9EDF74235591}" srcOrd="3" destOrd="0" presId="urn:microsoft.com/office/officeart/2005/8/layout/vList2"/>
    <dgm:cxn modelId="{01680645-E8AC-46CC-8FF6-0227865D32D5}" type="presParOf" srcId="{3F074A19-C579-4609-91B5-98365D3D7DA9}" destId="{8824D0A5-AF52-43F8-83EC-C874A6BA7531}" srcOrd="4" destOrd="0" presId="urn:microsoft.com/office/officeart/2005/8/layout/vList2"/>
    <dgm:cxn modelId="{999E6D6A-0BA4-4527-BF58-119D71BDB235}" type="presParOf" srcId="{3F074A19-C579-4609-91B5-98365D3D7DA9}" destId="{68882AAD-F7C3-461F-A5AF-F68EAEB0C7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BFAF0-65CB-41CF-BEA2-4830C425427F}">
      <dsp:nvSpPr>
        <dsp:cNvPr id="0" name=""/>
        <dsp:cNvSpPr/>
      </dsp:nvSpPr>
      <dsp:spPr>
        <a:xfrm>
          <a:off x="3450874" y="912794"/>
          <a:ext cx="703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306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784067" y="954846"/>
        <a:ext cx="36683" cy="7336"/>
      </dsp:txXfrm>
    </dsp:sp>
    <dsp:sp modelId="{11F5B61B-ED61-494E-A955-C2507371396F}">
      <dsp:nvSpPr>
        <dsp:cNvPr id="0" name=""/>
        <dsp:cNvSpPr/>
      </dsp:nvSpPr>
      <dsp:spPr>
        <a:xfrm>
          <a:off x="262810" y="1555"/>
          <a:ext cx="3189863" cy="19139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URL</a:t>
          </a:r>
          <a:r>
            <a:rPr lang="ko-KR" altLang="en-US" sz="2800" b="1" kern="1200" dirty="0"/>
            <a:t> 입력</a:t>
          </a:r>
          <a:br>
            <a:rPr lang="en-US" altLang="ko-KR" sz="1500" kern="1200" dirty="0"/>
          </a:br>
          <a:r>
            <a:rPr lang="ko-KR" altLang="en-US" sz="1050" kern="1200" dirty="0"/>
            <a:t>사용자로부터 </a:t>
          </a:r>
          <a:r>
            <a:rPr lang="en-US" altLang="ko-KR" sz="1050" kern="1200" dirty="0"/>
            <a:t>URL </a:t>
          </a:r>
          <a:r>
            <a:rPr lang="ko-KR" altLang="en-US" sz="1050" kern="1200" dirty="0"/>
            <a:t>주소 </a:t>
          </a:r>
          <a:r>
            <a:rPr lang="ko-KR" altLang="en-US" sz="1050" kern="1200" dirty="0" err="1"/>
            <a:t>입력받음</a:t>
          </a:r>
          <a:endParaRPr lang="ko-KR" altLang="en-US" sz="1050" kern="1200" dirty="0"/>
        </a:p>
      </dsp:txBody>
      <dsp:txXfrm>
        <a:off x="262810" y="1555"/>
        <a:ext cx="3189863" cy="1913918"/>
      </dsp:txXfrm>
    </dsp:sp>
    <dsp:sp modelId="{ABC8A263-872A-4BB6-88E5-1FB6BE2EC257}">
      <dsp:nvSpPr>
        <dsp:cNvPr id="0" name=""/>
        <dsp:cNvSpPr/>
      </dsp:nvSpPr>
      <dsp:spPr>
        <a:xfrm>
          <a:off x="7374406" y="912794"/>
          <a:ext cx="703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306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07599" y="954846"/>
        <a:ext cx="36683" cy="7336"/>
      </dsp:txXfrm>
    </dsp:sp>
    <dsp:sp modelId="{82CC3644-26BB-4931-BA49-C7C818D7289E}">
      <dsp:nvSpPr>
        <dsp:cNvPr id="0" name=""/>
        <dsp:cNvSpPr/>
      </dsp:nvSpPr>
      <dsp:spPr>
        <a:xfrm>
          <a:off x="4186343" y="1555"/>
          <a:ext cx="3189863" cy="19139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 err="1"/>
            <a:t>백엔드</a:t>
          </a:r>
          <a:r>
            <a:rPr lang="ko-KR" altLang="en-US" sz="2800" b="1" kern="1200" dirty="0"/>
            <a:t> 동작</a:t>
          </a:r>
          <a:br>
            <a:rPr lang="en-US" altLang="ko-KR" sz="1500" kern="1200" dirty="0"/>
          </a:br>
          <a:r>
            <a:rPr lang="ko-KR" altLang="en-US" sz="1000" kern="1200" dirty="0"/>
            <a:t>사용자의 </a:t>
          </a:r>
          <a:r>
            <a:rPr lang="en-US" altLang="ko-KR" sz="1000" kern="1200" dirty="0"/>
            <a:t>request</a:t>
          </a:r>
          <a:r>
            <a:rPr lang="ko-KR" altLang="en-US" sz="1000" kern="1200" dirty="0"/>
            <a:t>에 상응하는 사전 정의된 동작 수행</a:t>
          </a:r>
        </a:p>
      </dsp:txBody>
      <dsp:txXfrm>
        <a:off x="4186343" y="1555"/>
        <a:ext cx="3189863" cy="1913918"/>
      </dsp:txXfrm>
    </dsp:sp>
    <dsp:sp modelId="{EE290A6A-60AC-4F6E-B293-C4E5D9BF4EB1}">
      <dsp:nvSpPr>
        <dsp:cNvPr id="0" name=""/>
        <dsp:cNvSpPr/>
      </dsp:nvSpPr>
      <dsp:spPr>
        <a:xfrm>
          <a:off x="1857742" y="1913673"/>
          <a:ext cx="7847064" cy="703068"/>
        </a:xfrm>
        <a:custGeom>
          <a:avLst/>
          <a:gdLst/>
          <a:ahLst/>
          <a:cxnLst/>
          <a:rect l="0" t="0" r="0" b="0"/>
          <a:pathLst>
            <a:path>
              <a:moveTo>
                <a:pt x="7847064" y="0"/>
              </a:moveTo>
              <a:lnTo>
                <a:pt x="7847064" y="368634"/>
              </a:lnTo>
              <a:lnTo>
                <a:pt x="0" y="368634"/>
              </a:lnTo>
              <a:lnTo>
                <a:pt x="0" y="70306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84242" y="2261539"/>
        <a:ext cx="394064" cy="7336"/>
      </dsp:txXfrm>
    </dsp:sp>
    <dsp:sp modelId="{219EC8E5-34B3-4C14-A423-84B2240EE49B}">
      <dsp:nvSpPr>
        <dsp:cNvPr id="0" name=""/>
        <dsp:cNvSpPr/>
      </dsp:nvSpPr>
      <dsp:spPr>
        <a:xfrm>
          <a:off x="8109875" y="1555"/>
          <a:ext cx="3189863" cy="19139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Data Crawling</a:t>
          </a:r>
          <a:br>
            <a:rPr lang="en-US" altLang="ko-KR" sz="2000" kern="1200" dirty="0"/>
          </a:br>
          <a:r>
            <a:rPr lang="ko-KR" altLang="en-US" sz="1000" kern="1200" dirty="0"/>
            <a:t>검색 결과를 기반으로 웹페이지 정보를 데이터화</a:t>
          </a:r>
        </a:p>
      </dsp:txBody>
      <dsp:txXfrm>
        <a:off x="8109875" y="1555"/>
        <a:ext cx="3189863" cy="1913918"/>
      </dsp:txXfrm>
    </dsp:sp>
    <dsp:sp modelId="{EA0EBC3C-A643-4144-A4D5-53CBE2523CF3}">
      <dsp:nvSpPr>
        <dsp:cNvPr id="0" name=""/>
        <dsp:cNvSpPr/>
      </dsp:nvSpPr>
      <dsp:spPr>
        <a:xfrm>
          <a:off x="3450874" y="3560381"/>
          <a:ext cx="703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306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784067" y="3602433"/>
        <a:ext cx="36683" cy="7336"/>
      </dsp:txXfrm>
    </dsp:sp>
    <dsp:sp modelId="{2F2EDB28-6675-49EC-91E8-C1CBB10542E9}">
      <dsp:nvSpPr>
        <dsp:cNvPr id="0" name=""/>
        <dsp:cNvSpPr/>
      </dsp:nvSpPr>
      <dsp:spPr>
        <a:xfrm>
          <a:off x="262810" y="2649142"/>
          <a:ext cx="3189863" cy="19139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Data Transfer</a:t>
          </a:r>
          <a:br>
            <a:rPr lang="en-US" altLang="ko-KR" sz="2100" kern="1200" dirty="0"/>
          </a:br>
          <a:r>
            <a:rPr lang="en-US" altLang="ko-KR" sz="1100" kern="1200" dirty="0"/>
            <a:t>Crawling</a:t>
          </a:r>
          <a:r>
            <a:rPr lang="ko-KR" altLang="en-US" sz="1100" kern="1200" dirty="0"/>
            <a:t>한 데이터에서 </a:t>
          </a:r>
          <a:r>
            <a:rPr lang="en-US" altLang="ko-KR" sz="1100" kern="1200" dirty="0"/>
            <a:t>text</a:t>
          </a:r>
          <a:r>
            <a:rPr lang="ko-KR" altLang="en-US" sz="1100" kern="1200" dirty="0"/>
            <a:t>를 </a:t>
          </a:r>
          <a:r>
            <a:rPr lang="en-US" altLang="ko-KR" sz="1100" kern="1200" dirty="0"/>
            <a:t>AI</a:t>
          </a:r>
          <a:r>
            <a:rPr lang="ko-KR" altLang="en-US" sz="1100" kern="1200" dirty="0"/>
            <a:t>모듈에 전달</a:t>
          </a:r>
        </a:p>
      </dsp:txBody>
      <dsp:txXfrm>
        <a:off x="262810" y="2649142"/>
        <a:ext cx="3189863" cy="1913918"/>
      </dsp:txXfrm>
    </dsp:sp>
    <dsp:sp modelId="{5E19A701-AAA8-48F2-83A8-5A578C5BAB75}">
      <dsp:nvSpPr>
        <dsp:cNvPr id="0" name=""/>
        <dsp:cNvSpPr/>
      </dsp:nvSpPr>
      <dsp:spPr>
        <a:xfrm>
          <a:off x="7374406" y="3560381"/>
          <a:ext cx="7030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306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707599" y="3602433"/>
        <a:ext cx="36683" cy="7336"/>
      </dsp:txXfrm>
    </dsp:sp>
    <dsp:sp modelId="{7489AFFC-E583-44E3-9C2C-777BE6463984}">
      <dsp:nvSpPr>
        <dsp:cNvPr id="0" name=""/>
        <dsp:cNvSpPr/>
      </dsp:nvSpPr>
      <dsp:spPr>
        <a:xfrm>
          <a:off x="4186343" y="2649142"/>
          <a:ext cx="3189863" cy="19139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Classify</a:t>
          </a:r>
          <a:br>
            <a:rPr lang="en-US" altLang="ko-KR" sz="2300" kern="1200" dirty="0"/>
          </a:br>
          <a:r>
            <a:rPr lang="en-US" altLang="ko-KR" sz="1100" kern="1200" dirty="0"/>
            <a:t>Naive bayes classifier </a:t>
          </a:r>
          <a:r>
            <a:rPr lang="ko-KR" altLang="en-US" sz="1100" kern="1200" dirty="0"/>
            <a:t>기반으로 오류 검출</a:t>
          </a:r>
        </a:p>
      </dsp:txBody>
      <dsp:txXfrm>
        <a:off x="4186343" y="2649142"/>
        <a:ext cx="3189863" cy="1913918"/>
      </dsp:txXfrm>
    </dsp:sp>
    <dsp:sp modelId="{D8883294-2D31-4B31-9B6C-1B73BF1D00F0}">
      <dsp:nvSpPr>
        <dsp:cNvPr id="0" name=""/>
        <dsp:cNvSpPr/>
      </dsp:nvSpPr>
      <dsp:spPr>
        <a:xfrm>
          <a:off x="8109875" y="2649142"/>
          <a:ext cx="3189863" cy="19139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Result</a:t>
          </a:r>
          <a:br>
            <a:rPr lang="en-US" altLang="ko-KR" sz="2100" kern="1200" dirty="0"/>
          </a:br>
          <a:r>
            <a:rPr lang="ko-KR" altLang="en-US" sz="1100" kern="1200" dirty="0"/>
            <a:t>결과값을 도출하여 사용자의 웹 화면상에 </a:t>
          </a:r>
          <a:r>
            <a:rPr lang="en-US" altLang="ko-KR" sz="1100" kern="1200" dirty="0"/>
            <a:t>POST</a:t>
          </a:r>
          <a:endParaRPr lang="ko-KR" altLang="en-US" sz="1100" kern="1200" dirty="0"/>
        </a:p>
      </dsp:txBody>
      <dsp:txXfrm>
        <a:off x="8109875" y="2649142"/>
        <a:ext cx="3189863" cy="1913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2224-4F48-47AC-AEF6-9208086E5A65}">
      <dsp:nvSpPr>
        <dsp:cNvPr id="0" name=""/>
        <dsp:cNvSpPr/>
      </dsp:nvSpPr>
      <dsp:spPr>
        <a:xfrm>
          <a:off x="0" y="43952"/>
          <a:ext cx="5548915" cy="617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Requests.get</a:t>
          </a:r>
          <a:r>
            <a:rPr lang="en-US" altLang="ko-KR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()</a:t>
          </a:r>
          <a:r>
            <a:rPr lang="ko-KR" altLang="en-US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을 통해 </a:t>
          </a:r>
          <a:r>
            <a:rPr lang="en-US" altLang="ko-KR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URL</a:t>
          </a:r>
          <a:r>
            <a:rPr lang="ko-KR" altLang="en-US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을 </a:t>
          </a:r>
          <a:r>
            <a:rPr lang="ko-KR" altLang="en-US" sz="2000" b="0" kern="1200" dirty="0">
              <a:solidFill>
                <a:srgbClr val="F5B7B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객체</a:t>
          </a:r>
          <a:r>
            <a:rPr lang="ko-KR" altLang="en-US" sz="2000" b="0" kern="12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에 저장</a:t>
          </a:r>
        </a:p>
      </dsp:txBody>
      <dsp:txXfrm>
        <a:off x="30157" y="74109"/>
        <a:ext cx="5488601" cy="557446"/>
      </dsp:txXfrm>
    </dsp:sp>
    <dsp:sp modelId="{56CD252C-866F-49BC-BB38-DD060E0B23E0}">
      <dsp:nvSpPr>
        <dsp:cNvPr id="0" name=""/>
        <dsp:cNvSpPr/>
      </dsp:nvSpPr>
      <dsp:spPr>
        <a:xfrm>
          <a:off x="0" y="664849"/>
          <a:ext cx="554891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78" tIns="15240" rIns="85344" bIns="1524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ko-KR" altLang="en-US" sz="12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주소를 요청해서 응답으로 </a:t>
          </a:r>
          <a:r>
            <a:rPr lang="en-US" altLang="ko-KR" sz="12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HTML </a:t>
          </a:r>
          <a:r>
            <a:rPr lang="ko-KR" altLang="en-US" sz="12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코드를 받음</a:t>
          </a:r>
        </a:p>
      </dsp:txBody>
      <dsp:txXfrm>
        <a:off x="0" y="664849"/>
        <a:ext cx="5548915" cy="546480"/>
      </dsp:txXfrm>
    </dsp:sp>
    <dsp:sp modelId="{D4007705-EA08-46BF-8FFC-C0B60D0CB2B2}">
      <dsp:nvSpPr>
        <dsp:cNvPr id="0" name=""/>
        <dsp:cNvSpPr/>
      </dsp:nvSpPr>
      <dsp:spPr>
        <a:xfrm>
          <a:off x="0" y="1221882"/>
          <a:ext cx="5548915" cy="617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 err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BeautifulSoup</a:t>
          </a:r>
          <a:r>
            <a:rPr lang="en-US" altLang="ko-KR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() </a:t>
          </a:r>
          <a:r>
            <a:rPr lang="ko-KR" altLang="en-US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생성자를 통해 객체를 생성</a:t>
          </a:r>
          <a:endParaRPr lang="en-US" altLang="ko-KR" sz="200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30157" y="1252039"/>
        <a:ext cx="5488601" cy="557446"/>
      </dsp:txXfrm>
    </dsp:sp>
    <dsp:sp modelId="{AD7A62BC-FA93-49F1-BA2D-9EDF74235591}">
      <dsp:nvSpPr>
        <dsp:cNvPr id="0" name=""/>
        <dsp:cNvSpPr/>
      </dsp:nvSpPr>
      <dsp:spPr>
        <a:xfrm>
          <a:off x="0" y="1829089"/>
          <a:ext cx="554891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78" tIns="15240" rIns="85344" bIns="15240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altLang="ko-KR" sz="12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HTML </a:t>
          </a:r>
          <a:r>
            <a:rPr lang="ko-KR" altLang="en-US" sz="12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문서를 </a:t>
          </a:r>
          <a:r>
            <a:rPr lang="en-US" altLang="ko-KR" sz="12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parsing</a:t>
          </a:r>
          <a:endParaRPr lang="ko-KR" altLang="en-US" sz="1200" kern="1200" dirty="0"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endParaRPr>
        </a:p>
      </dsp:txBody>
      <dsp:txXfrm>
        <a:off x="0" y="1829089"/>
        <a:ext cx="5548915" cy="546480"/>
      </dsp:txXfrm>
    </dsp:sp>
    <dsp:sp modelId="{8824D0A5-AF52-43F8-83EC-C874A6BA7531}">
      <dsp:nvSpPr>
        <dsp:cNvPr id="0" name=""/>
        <dsp:cNvSpPr/>
      </dsp:nvSpPr>
      <dsp:spPr>
        <a:xfrm>
          <a:off x="0" y="2375569"/>
          <a:ext cx="5548915" cy="6177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Parse() </a:t>
          </a:r>
          <a:r>
            <a:rPr lang="ko-KR" altLang="en-US" sz="2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메소드를 통해 콘텐츠를 </a:t>
          </a:r>
          <a:r>
            <a:rPr lang="ko-KR" altLang="en-US" sz="2000" kern="1200" dirty="0">
              <a:solidFill>
                <a:srgbClr val="F5B7B7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추출</a:t>
          </a:r>
        </a:p>
      </dsp:txBody>
      <dsp:txXfrm>
        <a:off x="30157" y="2405726"/>
        <a:ext cx="5488601" cy="557446"/>
      </dsp:txXfrm>
    </dsp:sp>
    <dsp:sp modelId="{68882AAD-F7C3-461F-A5AF-F68EAEB0C77E}">
      <dsp:nvSpPr>
        <dsp:cNvPr id="0" name=""/>
        <dsp:cNvSpPr/>
      </dsp:nvSpPr>
      <dsp:spPr>
        <a:xfrm>
          <a:off x="0" y="2993329"/>
          <a:ext cx="554891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78" tIns="13970" rIns="78232" bIns="13970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ko-KR" altLang="en-US" sz="11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rPr>
            <a:t>콘텐츠를 원하는 데이터별로 추출</a:t>
          </a:r>
        </a:p>
      </dsp:txBody>
      <dsp:txXfrm>
        <a:off x="0" y="2993329"/>
        <a:ext cx="5548915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2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1076325" y="920641"/>
            <a:ext cx="6096000" cy="218027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8000" b="1" i="1" kern="0" dirty="0">
                <a:solidFill>
                  <a:prstClr val="white"/>
                </a:solidFill>
              </a:rPr>
              <a:t>Search-Info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Correct information about the Republic of Korea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4D8A67-7978-4F59-95FF-7ACD5ADC71F0}"/>
              </a:ext>
            </a:extLst>
          </p:cNvPr>
          <p:cNvSpPr/>
          <p:nvPr/>
        </p:nvSpPr>
        <p:spPr>
          <a:xfrm>
            <a:off x="1076325" y="5518949"/>
            <a:ext cx="2576047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Accuracy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정확한 정보를 전달합니다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 convey accurate information.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7367F-ABBA-4179-93B1-CC291FB95094}"/>
              </a:ext>
            </a:extLst>
          </p:cNvPr>
          <p:cNvSpPr/>
          <p:nvPr/>
        </p:nvSpPr>
        <p:spPr>
          <a:xfrm>
            <a:off x="3857625" y="5518949"/>
            <a:ext cx="2576047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Reliable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믿을 수 있는 프로그램입니다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It’s a reliable program.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9DE38C-490A-4F52-BD26-F8A2738CC26E}"/>
              </a:ext>
            </a:extLst>
          </p:cNvPr>
          <p:cNvSpPr/>
          <p:nvPr/>
        </p:nvSpPr>
        <p:spPr>
          <a:xfrm>
            <a:off x="6638925" y="5518949"/>
            <a:ext cx="2576047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Public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누구나 이용가능 합니다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It’s easy for anyone to use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C940B9-3F82-4C70-8B08-758CABEDD4B7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C27396-ED39-49D5-A945-8765BBEABE17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5BCAE0A-4F8C-4BB0-B662-249182338C2D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945A4060-2374-420E-8D48-3541908BFA0A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9403E2-988E-42CD-9DF4-1F48FB10C985}"/>
              </a:ext>
            </a:extLst>
          </p:cNvPr>
          <p:cNvSpPr txBox="1"/>
          <p:nvPr/>
        </p:nvSpPr>
        <p:spPr>
          <a:xfrm>
            <a:off x="197410" y="0"/>
            <a:ext cx="4373313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ata Crawling</a:t>
            </a:r>
            <a:endParaRPr lang="ko-KR" altLang="en-US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7452AF-8B5E-407C-A625-10680649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9" y="1341858"/>
            <a:ext cx="6940238" cy="25129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EDD116-76CA-4B1B-84CD-32F492B1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8" y="4083728"/>
            <a:ext cx="6940239" cy="254327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07C3214-227E-4750-AB0C-B812F6A1DC23}"/>
              </a:ext>
            </a:extLst>
          </p:cNvPr>
          <p:cNvCxnSpPr/>
          <p:nvPr/>
        </p:nvCxnSpPr>
        <p:spPr>
          <a:xfrm flipH="1">
            <a:off x="4419600" y="1628775"/>
            <a:ext cx="92075" cy="88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A6AD98-6F2D-453C-AED4-1F49888900F2}"/>
              </a:ext>
            </a:extLst>
          </p:cNvPr>
          <p:cNvCxnSpPr/>
          <p:nvPr/>
        </p:nvCxnSpPr>
        <p:spPr>
          <a:xfrm flipH="1">
            <a:off x="5032375" y="1717675"/>
            <a:ext cx="92075" cy="88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DD15F1B-5161-4BB1-8DD8-D17C88EC0930}"/>
              </a:ext>
            </a:extLst>
          </p:cNvPr>
          <p:cNvCxnSpPr/>
          <p:nvPr/>
        </p:nvCxnSpPr>
        <p:spPr>
          <a:xfrm flipH="1">
            <a:off x="3575050" y="1539875"/>
            <a:ext cx="92075" cy="88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CE77203-60CE-4DE5-B049-B01A3DC7D8F3}"/>
              </a:ext>
            </a:extLst>
          </p:cNvPr>
          <p:cNvCxnSpPr/>
          <p:nvPr/>
        </p:nvCxnSpPr>
        <p:spPr>
          <a:xfrm flipH="1">
            <a:off x="4430712" y="4604507"/>
            <a:ext cx="92075" cy="88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57CDF32-29CD-4044-A306-E41BC2E227F6}"/>
              </a:ext>
            </a:extLst>
          </p:cNvPr>
          <p:cNvCxnSpPr/>
          <p:nvPr/>
        </p:nvCxnSpPr>
        <p:spPr>
          <a:xfrm flipH="1">
            <a:off x="3575050" y="4440164"/>
            <a:ext cx="92075" cy="88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6CC196-2BB2-4A78-95D6-42B5FE06B844}"/>
              </a:ext>
            </a:extLst>
          </p:cNvPr>
          <p:cNvSpPr txBox="1"/>
          <p:nvPr/>
        </p:nvSpPr>
        <p:spPr>
          <a:xfrm>
            <a:off x="8371643" y="2392166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정규표현식 사용 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45148E-0F81-4B09-B5FB-4B6DFFF7FE1D}"/>
              </a:ext>
            </a:extLst>
          </p:cNvPr>
          <p:cNvSpPr txBox="1"/>
          <p:nvPr/>
        </p:nvSpPr>
        <p:spPr>
          <a:xfrm>
            <a:off x="8371643" y="5104179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정규표현식 사용 후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73BBB82-661E-42E7-9D43-555219F81B83}"/>
              </a:ext>
            </a:extLst>
          </p:cNvPr>
          <p:cNvSpPr/>
          <p:nvPr/>
        </p:nvSpPr>
        <p:spPr>
          <a:xfrm flipH="1">
            <a:off x="7696940" y="2520905"/>
            <a:ext cx="514905" cy="2041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5D21C6F-0576-4140-A650-FAC5C94EDBB6}"/>
              </a:ext>
            </a:extLst>
          </p:cNvPr>
          <p:cNvSpPr/>
          <p:nvPr/>
        </p:nvSpPr>
        <p:spPr>
          <a:xfrm flipH="1">
            <a:off x="7696940" y="5232918"/>
            <a:ext cx="514905" cy="2041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5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97A1BE-EE8A-424A-87CE-64B0A64EEF6A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EC0F97-A242-432F-9F9D-9E09170C859F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90CD69B5-C40D-46AA-BF70-9E7EAF4691A9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1395066B-ECEB-4AF3-9497-FC6C7F9B6DC8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0042033-53E4-4624-A8FE-586642B7AB6B}"/>
              </a:ext>
            </a:extLst>
          </p:cNvPr>
          <p:cNvSpPr txBox="1"/>
          <p:nvPr/>
        </p:nvSpPr>
        <p:spPr>
          <a:xfrm>
            <a:off x="197410" y="0"/>
            <a:ext cx="4373313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ata Crawling</a:t>
            </a:r>
            <a:endParaRPr lang="ko-KR" altLang="en-US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188665-B0CB-43F1-9A30-5C72CAA0B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86" y="1402672"/>
            <a:ext cx="8211523" cy="51227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C1FDFA-69AE-4507-9D80-1F0412CA6ED0}"/>
              </a:ext>
            </a:extLst>
          </p:cNvPr>
          <p:cNvSpPr txBox="1"/>
          <p:nvPr/>
        </p:nvSpPr>
        <p:spPr>
          <a:xfrm>
            <a:off x="273519" y="23741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Crawler Result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E5D3D-1AB6-4A6D-982F-E6BF1F06FEF0}"/>
              </a:ext>
            </a:extLst>
          </p:cNvPr>
          <p:cNvSpPr txBox="1"/>
          <p:nvPr/>
        </p:nvSpPr>
        <p:spPr>
          <a:xfrm>
            <a:off x="376791" y="3848833"/>
            <a:ext cx="2681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Target :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https://www.mofa.go.jp/region/asia-paci/takeshima/index.html</a:t>
            </a: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일본 외무성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26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5902C-2875-475D-B5B5-5016BB1307F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4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4F4510-9C17-4AAA-B4DA-D9485373C0AD}"/>
              </a:ext>
            </a:extLst>
          </p:cNvPr>
          <p:cNvSpPr/>
          <p:nvPr/>
        </p:nvSpPr>
        <p:spPr>
          <a:xfrm>
            <a:off x="565212" y="2644170"/>
            <a:ext cx="4776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PART</a:t>
            </a:r>
            <a:r>
              <a:rPr lang="ko-KR" altLang="en-US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</a:t>
            </a:r>
            <a:endParaRPr lang="en-US" altLang="ko-KR" sz="4800" b="1" cap="none" spc="5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5248DCF4-5600-4E69-B2AC-BD97E5BF08F0}"/>
              </a:ext>
            </a:extLst>
          </p:cNvPr>
          <p:cNvSpPr/>
          <p:nvPr/>
        </p:nvSpPr>
        <p:spPr>
          <a:xfrm>
            <a:off x="725010" y="4138325"/>
            <a:ext cx="4456591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D236499-AD7A-40CB-B633-3AF2DE50B6E3}"/>
              </a:ext>
            </a:extLst>
          </p:cNvPr>
          <p:cNvSpPr/>
          <p:nvPr/>
        </p:nvSpPr>
        <p:spPr>
          <a:xfrm>
            <a:off x="725010" y="2694373"/>
            <a:ext cx="4456591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69B2A-D43E-4F2C-A1CE-99449A5CAA67}"/>
              </a:ext>
            </a:extLst>
          </p:cNvPr>
          <p:cNvSpPr txBox="1"/>
          <p:nvPr/>
        </p:nvSpPr>
        <p:spPr>
          <a:xfrm>
            <a:off x="6285778" y="2712915"/>
            <a:ext cx="605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achine </a:t>
            </a:r>
            <a:r>
              <a:rPr lang="en-US" altLang="ko-KR" sz="7200" dirty="0">
                <a:latin typeface="HY견고딕" panose="02030600000101010101" pitchFamily="18" charset="-127"/>
                <a:ea typeface="HY견고딕" panose="02030600000101010101" pitchFamily="18" charset="-127"/>
              </a:rPr>
              <a:t>L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earning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3A7A0-1805-4416-AD16-78194E2D3D1F}"/>
              </a:ext>
            </a:extLst>
          </p:cNvPr>
          <p:cNvSpPr txBox="1"/>
          <p:nvPr/>
        </p:nvSpPr>
        <p:spPr>
          <a:xfrm>
            <a:off x="8044359" y="3876267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WITH. Naive </a:t>
            </a:r>
            <a:r>
              <a:rPr lang="en-US" altLang="ko-KR" sz="1400" spc="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Bayse</a:t>
            </a:r>
            <a:endParaRPr lang="ko-KR" altLang="en-US" sz="1400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60BB76-49EE-4E3C-BB1A-B717E8FF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98" y="1945604"/>
            <a:ext cx="8953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478FE6-BAC3-4192-94D6-D6F9E9D7F5B5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DF3504-92B8-480A-827D-20242A6EB7B3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13B8117B-BE64-4775-A807-71D2FAF669B9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3FB16DC6-50E0-4F5F-827F-B9DD4650078C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FE63A4D-3BD8-4FF6-A1A2-9259EA849E96}"/>
              </a:ext>
            </a:extLst>
          </p:cNvPr>
          <p:cNvSpPr txBox="1"/>
          <p:nvPr/>
        </p:nvSpPr>
        <p:spPr>
          <a:xfrm>
            <a:off x="197410" y="0"/>
            <a:ext cx="5238935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achine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earning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40096-4F0B-494C-B84D-32846BA5DDC7}"/>
              </a:ext>
            </a:extLst>
          </p:cNvPr>
          <p:cNvSpPr txBox="1"/>
          <p:nvPr/>
        </p:nvSpPr>
        <p:spPr>
          <a:xfrm>
            <a:off x="638698" y="1457713"/>
            <a:ext cx="676980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0" i="0" dirty="0" err="1">
                <a:solidFill>
                  <a:srgbClr val="202124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베이즈</a:t>
            </a:r>
            <a:r>
              <a:rPr lang="ko-KR" altLang="en-US" sz="2800" b="0" i="0" dirty="0">
                <a:solidFill>
                  <a:srgbClr val="202124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정리를 토대로 텍스트 카테고리화</a:t>
            </a:r>
            <a:endParaRPr lang="en-US" altLang="ko-KR" sz="2800" b="0" i="0" dirty="0">
              <a:solidFill>
                <a:srgbClr val="202124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   Bayes' theorem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E2CD673-5AB1-4442-813C-7291E74C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6" t="10990" r="14330" b="17813"/>
          <a:stretch/>
        </p:blipFill>
        <p:spPr>
          <a:xfrm>
            <a:off x="1039422" y="3028890"/>
            <a:ext cx="685986" cy="8002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A1EE0C-2F2D-4FA0-BBC2-E82069688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4" t="17496" r="19674" b="11905"/>
          <a:stretch/>
        </p:blipFill>
        <p:spPr>
          <a:xfrm>
            <a:off x="1032950" y="4971497"/>
            <a:ext cx="685985" cy="8002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C143E0-F389-41F3-8DEA-588FA2500C5D}"/>
              </a:ext>
            </a:extLst>
          </p:cNvPr>
          <p:cNvSpPr txBox="1"/>
          <p:nvPr/>
        </p:nvSpPr>
        <p:spPr>
          <a:xfrm>
            <a:off x="969481" y="3829110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Event</a:t>
            </a:r>
            <a:r>
              <a:rPr lang="ko-KR" altLang="en-US" sz="14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A</a:t>
            </a:r>
            <a:endParaRPr lang="ko-KR" altLang="en-US" sz="14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E4064-3709-4949-AB1B-0FBB52C1868A}"/>
              </a:ext>
            </a:extLst>
          </p:cNvPr>
          <p:cNvSpPr txBox="1"/>
          <p:nvPr/>
        </p:nvSpPr>
        <p:spPr>
          <a:xfrm>
            <a:off x="835569" y="577171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Category B</a:t>
            </a:r>
            <a:endParaRPr lang="ko-KR" altLang="en-US" sz="14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047C1E5-8172-4ED4-BE32-AC0A62CCE29E}"/>
              </a:ext>
            </a:extLst>
          </p:cNvPr>
          <p:cNvSpPr/>
          <p:nvPr/>
        </p:nvSpPr>
        <p:spPr>
          <a:xfrm rot="5400000">
            <a:off x="1061276" y="4523565"/>
            <a:ext cx="629330" cy="612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D77447-D7A2-40D9-9536-6A5319EEC6DF}"/>
              </a:ext>
            </a:extLst>
          </p:cNvPr>
          <p:cNvSpPr txBox="1"/>
          <p:nvPr/>
        </p:nvSpPr>
        <p:spPr>
          <a:xfrm>
            <a:off x="1521092" y="4311448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Bayes’ theorem</a:t>
            </a:r>
          </a:p>
          <a:p>
            <a:pPr algn="ctr"/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판단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E295602-15A7-4A93-B961-C4DC8EE762AC}"/>
              </a:ext>
            </a:extLst>
          </p:cNvPr>
          <p:cNvSpPr/>
          <p:nvPr/>
        </p:nvSpPr>
        <p:spPr>
          <a:xfrm>
            <a:off x="3117450" y="4013575"/>
            <a:ext cx="1232926" cy="307777"/>
          </a:xfrm>
          <a:prstGeom prst="rightArrow">
            <a:avLst>
              <a:gd name="adj1" fmla="val 44620"/>
              <a:gd name="adj2" fmla="val 4596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E22A873-A4BD-4BA6-8133-70E222C787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10" y="2870431"/>
            <a:ext cx="1028700" cy="952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CD9D3C-C980-431B-8B6E-B3F15F8588F4}"/>
              </a:ext>
            </a:extLst>
          </p:cNvPr>
          <p:cNvSpPr txBox="1"/>
          <p:nvPr/>
        </p:nvSpPr>
        <p:spPr>
          <a:xfrm>
            <a:off x="5154227" y="3771682"/>
            <a:ext cx="956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Input Text</a:t>
            </a:r>
            <a:endParaRPr lang="ko-KR" altLang="en-US" sz="14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7118903-E9FC-446C-9797-378400230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4" t="17496" r="19674" b="11905"/>
          <a:stretch/>
        </p:blipFill>
        <p:spPr>
          <a:xfrm>
            <a:off x="5258914" y="4971497"/>
            <a:ext cx="685985" cy="8002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E0979F-3493-49C3-8DFF-D95A042819DB}"/>
              </a:ext>
            </a:extLst>
          </p:cNvPr>
          <p:cNvSpPr txBox="1"/>
          <p:nvPr/>
        </p:nvSpPr>
        <p:spPr>
          <a:xfrm>
            <a:off x="4515077" y="5772949"/>
            <a:ext cx="223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 Judging Results</a:t>
            </a:r>
            <a:endParaRPr lang="ko-KR" altLang="en-US" sz="14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62C736E-3EEC-47C3-91F0-3A3F5E0E0557}"/>
              </a:ext>
            </a:extLst>
          </p:cNvPr>
          <p:cNvSpPr/>
          <p:nvPr/>
        </p:nvSpPr>
        <p:spPr>
          <a:xfrm rot="5400000">
            <a:off x="5287240" y="4523565"/>
            <a:ext cx="629330" cy="612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B9599-8C4B-4322-ADCF-30331C40812C}"/>
              </a:ext>
            </a:extLst>
          </p:cNvPr>
          <p:cNvSpPr txBox="1"/>
          <p:nvPr/>
        </p:nvSpPr>
        <p:spPr>
          <a:xfrm>
            <a:off x="5747056" y="4311448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Bayes’ theorem</a:t>
            </a:r>
          </a:p>
          <a:p>
            <a:pPr algn="ctr"/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판단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1A033-425B-4C77-A976-B0A1ADD0694F}"/>
              </a:ext>
            </a:extLst>
          </p:cNvPr>
          <p:cNvSpPr txBox="1"/>
          <p:nvPr/>
        </p:nvSpPr>
        <p:spPr>
          <a:xfrm>
            <a:off x="586765" y="265406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Common Case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1077C4-BCFC-4667-A897-27741C777988}"/>
              </a:ext>
            </a:extLst>
          </p:cNvPr>
          <p:cNvSpPr txBox="1"/>
          <p:nvPr/>
        </p:nvSpPr>
        <p:spPr>
          <a:xfrm>
            <a:off x="4586210" y="2660789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Text Classification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00F8AB-22BE-49D3-9544-B18B9ECA0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338" y="2870431"/>
            <a:ext cx="1028700" cy="952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5D227F8-6DB5-406F-B73D-F6DA88C51001}"/>
              </a:ext>
            </a:extLst>
          </p:cNvPr>
          <p:cNvSpPr txBox="1"/>
          <p:nvPr/>
        </p:nvSpPr>
        <p:spPr>
          <a:xfrm>
            <a:off x="9330479" y="377168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Input Sentence</a:t>
            </a:r>
            <a:endParaRPr lang="ko-KR" altLang="en-US" sz="14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92A96A2-9690-481A-A0B0-524D6ECBA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4" t="17496" r="19674" b="11905"/>
          <a:stretch/>
        </p:blipFill>
        <p:spPr>
          <a:xfrm>
            <a:off x="9704542" y="4971497"/>
            <a:ext cx="685985" cy="8002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0460CE-8F66-4744-8857-66160B9DBFC0}"/>
              </a:ext>
            </a:extLst>
          </p:cNvPr>
          <p:cNvSpPr txBox="1"/>
          <p:nvPr/>
        </p:nvSpPr>
        <p:spPr>
          <a:xfrm>
            <a:off x="9045663" y="5771717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Judgment Results</a:t>
            </a:r>
            <a:endParaRPr lang="ko-KR" altLang="en-US" sz="1400" dirty="0">
              <a:latin typeface="Arial" panose="020B0604020202020204" pitchFamily="34" charset="0"/>
              <a:ea typeface="함초롬돋움" panose="020B0604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FB6DE05B-0868-4BC5-86AC-C363F706BD75}"/>
              </a:ext>
            </a:extLst>
          </p:cNvPr>
          <p:cNvSpPr/>
          <p:nvPr/>
        </p:nvSpPr>
        <p:spPr>
          <a:xfrm rot="5400000">
            <a:off x="9679450" y="4523565"/>
            <a:ext cx="629330" cy="612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391A7B-55CD-4A6A-8F10-5A2587690EB0}"/>
              </a:ext>
            </a:extLst>
          </p:cNvPr>
          <p:cNvSpPr txBox="1"/>
          <p:nvPr/>
        </p:nvSpPr>
        <p:spPr>
          <a:xfrm>
            <a:off x="10192684" y="4311448"/>
            <a:ext cx="11641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C00000"/>
                </a:solidFill>
                <a:latin typeface="Arial" panose="020B0604020202020204" pitchFamily="34" charset="0"/>
                <a:ea typeface="함초롬돋움" panose="020B0604000101010101" pitchFamily="50" charset="-127"/>
                <a:cs typeface="Arial" panose="020B0604020202020204" pitchFamily="34" charset="0"/>
              </a:rPr>
              <a:t>Bayes’ theorem</a:t>
            </a:r>
          </a:p>
          <a:p>
            <a:pPr algn="ctr"/>
            <a:r>
              <a:rPr lang="ko-KR" altLang="en-US" sz="11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</a:t>
            </a:r>
            <a:r>
              <a:rPr lang="ko-KR" altLang="en-US" sz="11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판단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87893D-0DC1-4F8F-8827-49C5627CB51C}"/>
              </a:ext>
            </a:extLst>
          </p:cNvPr>
          <p:cNvSpPr txBox="1"/>
          <p:nvPr/>
        </p:nvSpPr>
        <p:spPr>
          <a:xfrm>
            <a:off x="8768945" y="2667444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Search-Info Application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492333E9-4DB6-40D2-9517-7A3132C2F5DD}"/>
              </a:ext>
            </a:extLst>
          </p:cNvPr>
          <p:cNvSpPr/>
          <p:nvPr/>
        </p:nvSpPr>
        <p:spPr>
          <a:xfrm>
            <a:off x="7331738" y="4028832"/>
            <a:ext cx="1232926" cy="307777"/>
          </a:xfrm>
          <a:prstGeom prst="rightArrow">
            <a:avLst>
              <a:gd name="adj1" fmla="val 44620"/>
              <a:gd name="adj2" fmla="val 4596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4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75C6BA-0170-48BE-A673-FB0F358CF4A4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CF4E9B-C24B-4E1C-91A8-1B76A4CA193B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EBAA3DEA-21C1-4AE1-AFCB-7E3985C86A42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0DBA793F-C826-446B-92DB-8A85F1BC3B0F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7FF2A8-9644-4595-810C-58389EEA30E8}"/>
              </a:ext>
            </a:extLst>
          </p:cNvPr>
          <p:cNvSpPr txBox="1"/>
          <p:nvPr/>
        </p:nvSpPr>
        <p:spPr>
          <a:xfrm>
            <a:off x="200636" y="0"/>
            <a:ext cx="5238935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achine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earning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180DF-6DAE-4E66-BFEC-389D090AA874}"/>
              </a:ext>
            </a:extLst>
          </p:cNvPr>
          <p:cNvSpPr txBox="1"/>
          <p:nvPr/>
        </p:nvSpPr>
        <p:spPr>
          <a:xfrm>
            <a:off x="565729" y="1673146"/>
            <a:ext cx="487384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Search-Info Application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13322-7CCF-4D45-B596-801D687FDE20}"/>
              </a:ext>
            </a:extLst>
          </p:cNvPr>
          <p:cNvSpPr txBox="1"/>
          <p:nvPr/>
        </p:nvSpPr>
        <p:spPr>
          <a:xfrm>
            <a:off x="5814876" y="1703924"/>
            <a:ext cx="5704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Algorithm = </a:t>
            </a:r>
            <a:r>
              <a:rPr lang="en-US" altLang="ko-KR" sz="24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 recursive filter</a:t>
            </a:r>
            <a:endParaRPr lang="ko-KR" altLang="en-US" sz="2400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8F441BB-2CC0-4BA8-AD79-D130FEAF7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9" y="2709295"/>
            <a:ext cx="1429157" cy="7322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3A1AEE-836B-4762-A5E6-C2BFB5844C23}"/>
              </a:ext>
            </a:extLst>
          </p:cNvPr>
          <p:cNvSpPr txBox="1"/>
          <p:nvPr/>
        </p:nvSpPr>
        <p:spPr>
          <a:xfrm>
            <a:off x="565729" y="3563104"/>
            <a:ext cx="8763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학습률이</a:t>
            </a:r>
            <a:r>
              <a:rPr lang="ko-KR" altLang="en-US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높을수록 </a:t>
            </a:r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높은 정확성</a:t>
            </a:r>
            <a:r>
              <a:rPr lang="ko-KR" altLang="en-US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비례함</a:t>
            </a:r>
            <a:r>
              <a:rPr lang="en-US" altLang="ko-KR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계산 복잡성이 낮아 </a:t>
            </a:r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 소요가 짧음 </a:t>
            </a:r>
            <a:r>
              <a:rPr lang="en-US" altLang="ko-KR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웹의 빠른 동작성을 통한 사용자 편의 증대 </a:t>
            </a:r>
            <a:r>
              <a:rPr lang="en-US" altLang="ko-KR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메모리 점유율이 높지 않음 </a:t>
            </a:r>
            <a:r>
              <a:rPr lang="en-US" altLang="ko-KR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 </a:t>
            </a:r>
            <a:r>
              <a:rPr lang="ko-KR" altLang="en-US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웹 서버에 큰 부하를 주지 않음</a:t>
            </a:r>
            <a:r>
              <a:rPr lang="en-US" altLang="ko-KR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낮은 요구치 대비 성능이 뛰어나다</a:t>
            </a:r>
            <a:r>
              <a:rPr lang="en-US" altLang="ko-KR" dirty="0">
                <a:solidFill>
                  <a:srgbClr val="192C4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solidFill>
                <a:srgbClr val="192C4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05E4E3-574A-4EC9-BF0A-5F4369713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36" y="5237824"/>
            <a:ext cx="1034881" cy="10348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F59AA0A-47D4-4B00-9AD1-F5CDCC606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90" y="5237824"/>
            <a:ext cx="1034881" cy="103488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3DF8100-90E7-41E9-8358-32CD753A63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7" y="5237825"/>
            <a:ext cx="1034881" cy="10348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4C1CEAC-CFB3-42DC-8076-3A094F2DBD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13" y="5237824"/>
            <a:ext cx="1034881" cy="10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9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07DC0C-D030-4625-B007-8A8CD3FABDFA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CE45F9-0F12-4179-895D-D29D2CCC0E25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01AAA84C-F106-486D-92C5-11EF1F2C6E63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48998D3-E434-4384-A62E-9A774F0514FB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5B92B60-E606-48C5-85D9-84F44CAA55DC}"/>
              </a:ext>
            </a:extLst>
          </p:cNvPr>
          <p:cNvSpPr txBox="1"/>
          <p:nvPr/>
        </p:nvSpPr>
        <p:spPr>
          <a:xfrm>
            <a:off x="200636" y="0"/>
            <a:ext cx="5238935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achine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earning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FEC343A-383A-4C9A-B8B2-5485C8142138}"/>
              </a:ext>
            </a:extLst>
          </p:cNvPr>
          <p:cNvSpPr/>
          <p:nvPr/>
        </p:nvSpPr>
        <p:spPr>
          <a:xfrm>
            <a:off x="810999" y="2159716"/>
            <a:ext cx="2253802" cy="914400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33DEDFAB-0A2D-44D7-B8D4-76D6240C49DB}"/>
              </a:ext>
            </a:extLst>
          </p:cNvPr>
          <p:cNvSpPr/>
          <p:nvPr/>
        </p:nvSpPr>
        <p:spPr>
          <a:xfrm>
            <a:off x="810999" y="4799885"/>
            <a:ext cx="2253802" cy="914400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630B17-0042-4DC4-8483-16A75E99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6038" y="3575049"/>
            <a:ext cx="1019175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AD59CC-C171-4588-ADDE-00858CFB1908}"/>
              </a:ext>
            </a:extLst>
          </p:cNvPr>
          <p:cNvSpPr txBox="1"/>
          <p:nvPr/>
        </p:nvSpPr>
        <p:spPr>
          <a:xfrm>
            <a:off x="1797576" y="370616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endParaRPr lang="ko-KR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C2D4A69-EAD2-4AA0-BFA5-8653EF1748BC}"/>
              </a:ext>
            </a:extLst>
          </p:cNvPr>
          <p:cNvSpPr/>
          <p:nvPr/>
        </p:nvSpPr>
        <p:spPr>
          <a:xfrm>
            <a:off x="3492499" y="3658243"/>
            <a:ext cx="1041400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0C645D5-2A58-4615-8C1B-74D122F3429C}"/>
              </a:ext>
            </a:extLst>
          </p:cNvPr>
          <p:cNvSpPr/>
          <p:nvPr/>
        </p:nvSpPr>
        <p:spPr>
          <a:xfrm>
            <a:off x="5402211" y="2984282"/>
            <a:ext cx="955780" cy="418089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F6950DEB-B883-43E8-92E0-FB3118BD89DD}"/>
              </a:ext>
            </a:extLst>
          </p:cNvPr>
          <p:cNvSpPr/>
          <p:nvPr/>
        </p:nvSpPr>
        <p:spPr>
          <a:xfrm>
            <a:off x="4961681" y="2749116"/>
            <a:ext cx="955780" cy="418089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C9CC146F-B2BC-4B1D-8E8C-0230BD500F52}"/>
              </a:ext>
            </a:extLst>
          </p:cNvPr>
          <p:cNvSpPr/>
          <p:nvPr/>
        </p:nvSpPr>
        <p:spPr>
          <a:xfrm>
            <a:off x="5917461" y="2680487"/>
            <a:ext cx="955780" cy="418089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2FDA9EAD-9A4C-4DF9-842A-0B5378E23F64}"/>
              </a:ext>
            </a:extLst>
          </p:cNvPr>
          <p:cNvSpPr/>
          <p:nvPr/>
        </p:nvSpPr>
        <p:spPr>
          <a:xfrm>
            <a:off x="4950917" y="3497121"/>
            <a:ext cx="955780" cy="418089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92D9BB13-EB45-415B-8779-5D8C1B2EA1C5}"/>
              </a:ext>
            </a:extLst>
          </p:cNvPr>
          <p:cNvSpPr/>
          <p:nvPr/>
        </p:nvSpPr>
        <p:spPr>
          <a:xfrm>
            <a:off x="5807415" y="3380305"/>
            <a:ext cx="955780" cy="418089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99727DDA-B9F1-4EEA-BB79-BDBAC14A3C19}"/>
              </a:ext>
            </a:extLst>
          </p:cNvPr>
          <p:cNvSpPr/>
          <p:nvPr/>
        </p:nvSpPr>
        <p:spPr>
          <a:xfrm>
            <a:off x="6096000" y="3793566"/>
            <a:ext cx="955780" cy="418089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9815B-210F-4B62-9042-542B4FAC3538}"/>
              </a:ext>
            </a:extLst>
          </p:cNvPr>
          <p:cNvSpPr txBox="1"/>
          <p:nvPr/>
        </p:nvSpPr>
        <p:spPr>
          <a:xfrm>
            <a:off x="4890381" y="4537313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단어의 </a:t>
            </a:r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출현 비율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조사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7DCDAD-7B84-4D89-BDC6-912019629DD6}"/>
              </a:ext>
            </a:extLst>
          </p:cNvPr>
          <p:cNvSpPr/>
          <p:nvPr/>
        </p:nvSpPr>
        <p:spPr>
          <a:xfrm>
            <a:off x="7804751" y="3658243"/>
            <a:ext cx="1041400" cy="4616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BA9D910B-04A5-4C81-AAEE-C1D580015C14}"/>
              </a:ext>
            </a:extLst>
          </p:cNvPr>
          <p:cNvSpPr/>
          <p:nvPr/>
        </p:nvSpPr>
        <p:spPr>
          <a:xfrm>
            <a:off x="9740136" y="2865071"/>
            <a:ext cx="955780" cy="418089"/>
          </a:xfrm>
          <a:prstGeom prst="wedgeRoundRectCallout">
            <a:avLst>
              <a:gd name="adj1" fmla="val -32262"/>
              <a:gd name="adj2" fmla="val 6970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endParaRPr lang="ko-KR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23B4778-71C9-40B6-BAE1-F8625F1D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54" y="4296575"/>
            <a:ext cx="2253802" cy="2198381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6EC1C8C-8AFF-4E2D-B2BE-20CB2725BECE}"/>
              </a:ext>
            </a:extLst>
          </p:cNvPr>
          <p:cNvSpPr/>
          <p:nvPr/>
        </p:nvSpPr>
        <p:spPr>
          <a:xfrm rot="5400000">
            <a:off x="9922821" y="3739126"/>
            <a:ext cx="590409" cy="26173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669A62-3B3A-42EE-B88C-693430395251}"/>
              </a:ext>
            </a:extLst>
          </p:cNvPr>
          <p:cNvSpPr txBox="1"/>
          <p:nvPr/>
        </p:nvSpPr>
        <p:spPr>
          <a:xfrm>
            <a:off x="9215832" y="4446587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단어의 카테고리 분류</a:t>
            </a:r>
          </a:p>
        </p:txBody>
      </p:sp>
    </p:spTree>
    <p:extLst>
      <p:ext uri="{BB962C8B-B14F-4D97-AF65-F5344CB8AC3E}">
        <p14:creationId xmlns:p14="http://schemas.microsoft.com/office/powerpoint/2010/main" val="880853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FDCC0-563C-4235-9F3C-88B15B11F553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E16A58-9901-43E9-9682-5F1D840A4389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6328893B-9689-4C10-BB6C-94D3FDFD71FF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91FD91D3-E417-4DD0-9CD5-E53DA1EC4E07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6C5A7C-CF81-4808-A953-A11AB70FCD9E}"/>
              </a:ext>
            </a:extLst>
          </p:cNvPr>
          <p:cNvSpPr txBox="1"/>
          <p:nvPr/>
        </p:nvSpPr>
        <p:spPr>
          <a:xfrm>
            <a:off x="200636" y="0"/>
            <a:ext cx="5238935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achine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earning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9426C3-FB77-45D8-AF92-FE850F05B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1493345"/>
            <a:ext cx="11363325" cy="242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F3C7AB-7643-4284-9F2C-30BE9029C587}"/>
              </a:ext>
            </a:extLst>
          </p:cNvPr>
          <p:cNvSpPr txBox="1"/>
          <p:nvPr/>
        </p:nvSpPr>
        <p:spPr>
          <a:xfrm>
            <a:off x="4389437" y="411303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문장의 형태를 분석하는 코드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3EA1D-FEDA-485F-BE19-4A84E5EDBF51}"/>
              </a:ext>
            </a:extLst>
          </p:cNvPr>
          <p:cNvSpPr txBox="1"/>
          <p:nvPr/>
        </p:nvSpPr>
        <p:spPr>
          <a:xfrm>
            <a:off x="561072" y="5164600"/>
            <a:ext cx="1000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레퍼런스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space(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공백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단위와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punctuation(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구두점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기준으로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토큰화</a:t>
            </a: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합니다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58E50-311B-444C-B8DE-A0C722B69628}"/>
              </a:ext>
            </a:extLst>
          </p:cNvPr>
          <p:cNvSpPr txBox="1"/>
          <p:nvPr/>
        </p:nvSpPr>
        <p:spPr>
          <a:xfrm>
            <a:off x="561072" y="5734615"/>
            <a:ext cx="596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품사들을 나누어 저장합니다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36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2FF7DE-8E7E-4326-8FD0-FB28A0835905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F66154-E58C-406A-944C-C39C21BB5D85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7C61854C-F711-4878-944F-B4863715D728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7942D988-A9C9-4BAA-8857-3B55DDB33033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3C3216-ECD1-428F-BCCD-437BA2910CA6}"/>
              </a:ext>
            </a:extLst>
          </p:cNvPr>
          <p:cNvSpPr txBox="1"/>
          <p:nvPr/>
        </p:nvSpPr>
        <p:spPr>
          <a:xfrm>
            <a:off x="200636" y="0"/>
            <a:ext cx="5238935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achine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earning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9AD93-FB10-413F-8059-B98067E6EDEE}"/>
              </a:ext>
            </a:extLst>
          </p:cNvPr>
          <p:cNvSpPr txBox="1"/>
          <p:nvPr/>
        </p:nvSpPr>
        <p:spPr>
          <a:xfrm>
            <a:off x="5941453" y="2547027"/>
            <a:ext cx="5391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Split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된 단어들을 카테고리 별로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429FA-A43C-46FE-B47A-194E1DCA300D}"/>
              </a:ext>
            </a:extLst>
          </p:cNvPr>
          <p:cNvSpPr txBox="1"/>
          <p:nvPr/>
        </p:nvSpPr>
        <p:spPr>
          <a:xfrm>
            <a:off x="6326169" y="485533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카테고리를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1F17E-8F6C-40C5-9579-79F82EB7ADF5}"/>
              </a:ext>
            </a:extLst>
          </p:cNvPr>
          <p:cNvSpPr txBox="1"/>
          <p:nvPr/>
        </p:nvSpPr>
        <p:spPr>
          <a:xfrm>
            <a:off x="7023475" y="5427926"/>
            <a:ext cx="3175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단어들을 카테고리로 </a:t>
            </a:r>
            <a:r>
              <a:rPr lang="ko-KR" altLang="en-US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분류</a:t>
            </a:r>
            <a:endParaRPr lang="en-US" altLang="ko-KR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(Word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세트 안에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add)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D0A92D3-E568-4216-932C-3C2656B1D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15" y="3313998"/>
            <a:ext cx="1089190" cy="1089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51C640-22BE-42C2-AC6A-C812C7BEB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6" y="1282434"/>
            <a:ext cx="4709900" cy="26268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E284B8A-D3DF-450C-A568-3490CFDED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6" y="4473681"/>
            <a:ext cx="4709900" cy="17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5902C-2875-475D-B5B5-5016BB1307F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4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4F4510-9C17-4AAA-B4DA-D9485373C0AD}"/>
              </a:ext>
            </a:extLst>
          </p:cNvPr>
          <p:cNvSpPr/>
          <p:nvPr/>
        </p:nvSpPr>
        <p:spPr>
          <a:xfrm>
            <a:off x="565212" y="2644169"/>
            <a:ext cx="4776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PART</a:t>
            </a:r>
            <a:r>
              <a:rPr lang="ko-KR" altLang="en-US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altLang="ko-KR" sz="4800" b="1" cap="none" spc="5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5248DCF4-5600-4E69-B2AC-BD97E5BF08F0}"/>
              </a:ext>
            </a:extLst>
          </p:cNvPr>
          <p:cNvSpPr/>
          <p:nvPr/>
        </p:nvSpPr>
        <p:spPr>
          <a:xfrm>
            <a:off x="725010" y="4138325"/>
            <a:ext cx="4456591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D236499-AD7A-40CB-B633-3AF2DE50B6E3}"/>
              </a:ext>
            </a:extLst>
          </p:cNvPr>
          <p:cNvSpPr/>
          <p:nvPr/>
        </p:nvSpPr>
        <p:spPr>
          <a:xfrm>
            <a:off x="725010" y="2694373"/>
            <a:ext cx="4456591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69B2A-D43E-4F2C-A1CE-99449A5CAA67}"/>
              </a:ext>
            </a:extLst>
          </p:cNvPr>
          <p:cNvSpPr txBox="1"/>
          <p:nvPr/>
        </p:nvSpPr>
        <p:spPr>
          <a:xfrm>
            <a:off x="6472538" y="1934280"/>
            <a:ext cx="6058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HY견고딕" panose="02030600000101010101" pitchFamily="18" charset="-127"/>
                <a:ea typeface="HY견고딕" panose="02030600000101010101" pitchFamily="18" charset="-127"/>
              </a:rPr>
              <a:t>O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UTPUT</a:t>
            </a:r>
            <a:r>
              <a:rPr lang="en-US" altLang="ko-KR" sz="7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ONFIGURATION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3A7A0-1805-4416-AD16-78194E2D3D1F}"/>
              </a:ext>
            </a:extLst>
          </p:cNvPr>
          <p:cNvSpPr txBox="1"/>
          <p:nvPr/>
        </p:nvSpPr>
        <p:spPr>
          <a:xfrm>
            <a:off x="8276179" y="4507332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WITH. FLASK</a:t>
            </a:r>
            <a:endParaRPr lang="ko-KR" altLang="en-US" sz="1400" spc="3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53449F-1405-4D97-8751-97B876A35E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13" y="2288776"/>
            <a:ext cx="710787" cy="7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EDE04F-5DB4-4FBE-8288-4EC1276D3E4F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183BA8-30A6-40B0-B4B6-FD91CE11691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1B7CB76C-3B21-4925-A15E-C5E4D23E2FE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0BF218B1-455B-4FB1-85D2-B7106F9C1D64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2B0EE2-9CDC-41CF-8B31-1BA715D9DA11}"/>
              </a:ext>
            </a:extLst>
          </p:cNvPr>
          <p:cNvSpPr txBox="1"/>
          <p:nvPr/>
        </p:nvSpPr>
        <p:spPr>
          <a:xfrm>
            <a:off x="200636" y="0"/>
            <a:ext cx="6026009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utput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onfiguration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BBF06E-1A86-4AE3-9A1B-914222F73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1792286"/>
            <a:ext cx="4171950" cy="23336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EE3D7B-F62C-4305-9244-5DBA78075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4332719"/>
            <a:ext cx="4608323" cy="20087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C6CA70-2272-421B-BDC4-333A04ADCF9C}"/>
              </a:ext>
            </a:extLst>
          </p:cNvPr>
          <p:cNvSpPr/>
          <p:nvPr/>
        </p:nvSpPr>
        <p:spPr>
          <a:xfrm>
            <a:off x="5799705" y="2666710"/>
            <a:ext cx="62374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</a:t>
            </a:r>
            <a:r>
              <a:rPr lang="en-US" altLang="ko-KR" sz="3200" b="1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 </a:t>
            </a:r>
            <a:r>
              <a:rPr lang="ko-KR" altLang="en-US" sz="3200" b="1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특화 </a:t>
            </a:r>
            <a:r>
              <a:rPr lang="en-US" altLang="ko-KR" sz="3200" b="1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FLASK </a:t>
            </a:r>
            <a:r>
              <a:rPr lang="ko-KR" altLang="en-US" sz="3200" b="1" dirty="0">
                <a:ln w="952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패키지 사용</a:t>
            </a:r>
            <a:endParaRPr lang="en-US" altLang="ko-KR" sz="3200" b="1" cap="none" spc="0" dirty="0">
              <a:ln w="9525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6748B-849C-4CF5-A8AC-475046A5E240}"/>
              </a:ext>
            </a:extLst>
          </p:cNvPr>
          <p:cNvSpPr txBox="1"/>
          <p:nvPr/>
        </p:nvSpPr>
        <p:spPr>
          <a:xfrm>
            <a:off x="6034519" y="5298299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MDBootStrap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제공 무료 템플릿 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EB2A5E-E6B5-4DDA-AF19-0CB5CB792E54}"/>
              </a:ext>
            </a:extLst>
          </p:cNvPr>
          <p:cNvSpPr txBox="1"/>
          <p:nvPr/>
        </p:nvSpPr>
        <p:spPr>
          <a:xfrm>
            <a:off x="6034519" y="4611941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Web Front-End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4D7FB-A67B-4E34-AF28-0CFAAF2C22B0}"/>
              </a:ext>
            </a:extLst>
          </p:cNvPr>
          <p:cNvSpPr txBox="1"/>
          <p:nvPr/>
        </p:nvSpPr>
        <p:spPr>
          <a:xfrm>
            <a:off x="6034519" y="5667631"/>
            <a:ext cx="3454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https://mdbootstrap.com/freebies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3CC266-88FF-48AB-A73E-29F285D9AD5D}"/>
              </a:ext>
            </a:extLst>
          </p:cNvPr>
          <p:cNvSpPr txBox="1"/>
          <p:nvPr/>
        </p:nvSpPr>
        <p:spPr>
          <a:xfrm>
            <a:off x="6005170" y="1844045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Web Back-End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563E3D-A974-4581-BC78-A054584C2723}"/>
              </a:ext>
            </a:extLst>
          </p:cNvPr>
          <p:cNvSpPr/>
          <p:nvPr/>
        </p:nvSpPr>
        <p:spPr>
          <a:xfrm>
            <a:off x="0" y="0"/>
            <a:ext cx="12192000" cy="5092117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EF953-F3D3-42E8-A74C-485150131574}"/>
              </a:ext>
            </a:extLst>
          </p:cNvPr>
          <p:cNvSpPr txBox="1"/>
          <p:nvPr/>
        </p:nvSpPr>
        <p:spPr>
          <a:xfrm>
            <a:off x="567379" y="440206"/>
            <a:ext cx="6387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</a:rPr>
              <a:t>CONTENTS,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C2422-55D5-4822-A7CB-915F7309D0CA}"/>
              </a:ext>
            </a:extLst>
          </p:cNvPr>
          <p:cNvSpPr txBox="1"/>
          <p:nvPr/>
        </p:nvSpPr>
        <p:spPr>
          <a:xfrm>
            <a:off x="997020" y="4142064"/>
            <a:ext cx="121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01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053E0-7F78-46F4-A57B-471C99FC0CBE}"/>
              </a:ext>
            </a:extLst>
          </p:cNvPr>
          <p:cNvSpPr txBox="1"/>
          <p:nvPr/>
        </p:nvSpPr>
        <p:spPr>
          <a:xfrm>
            <a:off x="3543336" y="4156743"/>
            <a:ext cx="121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02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4EE37-E2A4-484C-BCF0-3CBB939DFA67}"/>
              </a:ext>
            </a:extLst>
          </p:cNvPr>
          <p:cNvSpPr txBox="1"/>
          <p:nvPr/>
        </p:nvSpPr>
        <p:spPr>
          <a:xfrm>
            <a:off x="6540369" y="4142063"/>
            <a:ext cx="121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03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21EC0-D2B9-4EE8-926E-566E431BDE61}"/>
              </a:ext>
            </a:extLst>
          </p:cNvPr>
          <p:cNvSpPr txBox="1"/>
          <p:nvPr/>
        </p:nvSpPr>
        <p:spPr>
          <a:xfrm>
            <a:off x="9437670" y="4142062"/>
            <a:ext cx="1211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04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69E888-5F07-4D0A-94B8-79A15D3A80D9}"/>
              </a:ext>
            </a:extLst>
          </p:cNvPr>
          <p:cNvSpPr/>
          <p:nvPr/>
        </p:nvSpPr>
        <p:spPr>
          <a:xfrm>
            <a:off x="2965509" y="5452017"/>
            <a:ext cx="2550521" cy="110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Crawling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웹으로부터 데이터를 추출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</a:t>
            </a:r>
            <a:r>
              <a:rPr lang="en-US" altLang="ko-KR" sz="9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xtracting</a:t>
            </a: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data from website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602C6B-B448-4315-823D-948D4B1DB4C8}"/>
              </a:ext>
            </a:extLst>
          </p:cNvPr>
          <p:cNvSpPr/>
          <p:nvPr/>
        </p:nvSpPr>
        <p:spPr>
          <a:xfrm>
            <a:off x="5670552" y="5469189"/>
            <a:ext cx="2965448" cy="110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Machine Learning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기계학습 설계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Design of Machine Learning Modul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937C26-E3D1-4F03-843B-6C7F3AE3EAEE}"/>
              </a:ext>
            </a:extLst>
          </p:cNvPr>
          <p:cNvSpPr/>
          <p:nvPr/>
        </p:nvSpPr>
        <p:spPr>
          <a:xfrm>
            <a:off x="8636000" y="5472906"/>
            <a:ext cx="3452022" cy="110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Output Configuration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출력 화면의 구성입니다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Output screen configuration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E9084-78FE-4E04-894D-53FEFC03B373}"/>
              </a:ext>
            </a:extLst>
          </p:cNvPr>
          <p:cNvSpPr/>
          <p:nvPr/>
        </p:nvSpPr>
        <p:spPr>
          <a:xfrm>
            <a:off x="574745" y="5423022"/>
            <a:ext cx="2550521" cy="110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Introduce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소개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Start Reason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9176D6-90FB-4377-9B42-B197CD488CB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9A6888-4406-4844-9341-026416E60B66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894D2AF1-846F-4061-86A5-D1FB83CC1C3F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2CC059ED-B135-4F66-B1DB-06C99A08B28A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23CA73-56FB-422B-AD9D-9E8C92197FB5}"/>
              </a:ext>
            </a:extLst>
          </p:cNvPr>
          <p:cNvSpPr txBox="1"/>
          <p:nvPr/>
        </p:nvSpPr>
        <p:spPr>
          <a:xfrm>
            <a:off x="200636" y="0"/>
            <a:ext cx="6026009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utput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onfiguration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094BC-74B2-481B-B16D-79847F68045D}"/>
              </a:ext>
            </a:extLst>
          </p:cNvPr>
          <p:cNvSpPr txBox="1"/>
          <p:nvPr/>
        </p:nvSpPr>
        <p:spPr>
          <a:xfrm>
            <a:off x="528033" y="2601532"/>
            <a:ext cx="8040343" cy="3432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{{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url_for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('static’)}}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사용하여 </a:t>
            </a:r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정적으로 바인딩</a:t>
            </a:r>
            <a:endParaRPr lang="en-US" altLang="ko-KR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Static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디렉터리와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Template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디렉터리로 나누어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</a:t>
            </a:r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server.py</a:t>
            </a:r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Flask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 </a:t>
            </a:r>
            <a:r>
              <a:rPr lang="en-US" altLang="ko-KR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Render_template</a:t>
            </a:r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렌더링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Request.method</a:t>
            </a:r>
            <a:r>
              <a:rPr lang="en-US" altLang="ko-KR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사용하여 사용자 요청 처리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Crawlier &amp; Bayesian recursive filter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‘Import’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통하여 웹에서 </a:t>
            </a:r>
            <a:r>
              <a:rPr lang="ko-KR" altLang="en-US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실행</a:t>
            </a:r>
            <a:endParaRPr lang="en-US" altLang="ko-KR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B45000-770E-46F7-B846-5B30DE86B5BC}"/>
              </a:ext>
            </a:extLst>
          </p:cNvPr>
          <p:cNvSpPr/>
          <p:nvPr/>
        </p:nvSpPr>
        <p:spPr>
          <a:xfrm>
            <a:off x="528033" y="1472029"/>
            <a:ext cx="615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Flask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정적 호스팅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644A43F-3EDF-4D94-944D-1B3586A0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61" y="3013657"/>
            <a:ext cx="2274074" cy="22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9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08EF0-879B-4902-BA21-459B45318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8193" y="3145460"/>
            <a:ext cx="6322454" cy="21559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https://www.pythonanywhere.com/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를 통해 서버 구동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동작 확인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A5C02C-CDC4-4661-81C1-A581C7BB77B1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39B7F6-84CC-4184-AD9E-1FAD089CC707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14DCE820-0722-4F49-8B2F-9328DB744298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CA4601C-3820-4A6F-8FEA-779361FF1AEC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67A24CD-87FC-4FFA-8D4C-FB38CDB07B37}"/>
              </a:ext>
            </a:extLst>
          </p:cNvPr>
          <p:cNvSpPr txBox="1"/>
          <p:nvPr/>
        </p:nvSpPr>
        <p:spPr>
          <a:xfrm>
            <a:off x="200636" y="0"/>
            <a:ext cx="6026009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utput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onfiguration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E95962-5B6C-4FA5-91ED-93BCECA5C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6" y="3145460"/>
            <a:ext cx="5495346" cy="215593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glow rad="101600">
              <a:srgbClr val="0070C0">
                <a:alpha val="60000"/>
              </a:srgb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039B69-2743-414E-9BFF-6271D62B3D37}"/>
              </a:ext>
            </a:extLst>
          </p:cNvPr>
          <p:cNvSpPr txBox="1"/>
          <p:nvPr/>
        </p:nvSpPr>
        <p:spPr>
          <a:xfrm>
            <a:off x="6408052" y="2398357"/>
            <a:ext cx="5353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</a:t>
            </a:r>
            <a:r>
              <a: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기반 무료 웹 호스팅 </a:t>
            </a:r>
            <a:r>
              <a:rPr lang="en-US" altLang="ko-K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</a:t>
            </a:r>
            <a:r>
              <a: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BF192-6935-426B-97AB-DD47412BDD73}"/>
              </a:ext>
            </a:extLst>
          </p:cNvPr>
          <p:cNvSpPr txBox="1"/>
          <p:nvPr/>
        </p:nvSpPr>
        <p:spPr>
          <a:xfrm>
            <a:off x="1912314" y="2382979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Pythonanywhere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BF42895-E6B9-4500-B609-6354D987D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76" y="2334564"/>
            <a:ext cx="670929" cy="6709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D1C07AF-F18A-4B53-9716-0CE03FDCFB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76" y="2184654"/>
            <a:ext cx="1634882" cy="8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4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81E635-C17B-464B-927E-4B58D7A607C6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FFE7FC-874E-4981-ACC1-0F740F49070C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0261252B-C2BC-48B2-8F46-97D66BC5A5AC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35771542-AA6E-4CED-8B5A-56B6B9AB968B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D74A57-FB24-4EDA-9DF6-2C06EDA748BC}"/>
              </a:ext>
            </a:extLst>
          </p:cNvPr>
          <p:cNvSpPr txBox="1"/>
          <p:nvPr/>
        </p:nvSpPr>
        <p:spPr>
          <a:xfrm>
            <a:off x="200636" y="0"/>
            <a:ext cx="6026009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utput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onfiguration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D7B4D0-0E50-497D-95BF-D1C29B910C9D}"/>
              </a:ext>
            </a:extLst>
          </p:cNvPr>
          <p:cNvSpPr/>
          <p:nvPr/>
        </p:nvSpPr>
        <p:spPr>
          <a:xfrm>
            <a:off x="200636" y="1241566"/>
            <a:ext cx="2064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C135A15-984C-41E5-B1C9-A5F5F4B5D6E5}"/>
              </a:ext>
            </a:extLst>
          </p:cNvPr>
          <p:cNvGrpSpPr/>
          <p:nvPr/>
        </p:nvGrpSpPr>
        <p:grpSpPr>
          <a:xfrm>
            <a:off x="6236924" y="1343228"/>
            <a:ext cx="5904742" cy="5269447"/>
            <a:chOff x="6236924" y="1343228"/>
            <a:chExt cx="5904742" cy="52694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1915454-B5E9-4F60-8063-5BBBDEFC4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150" b="-6794"/>
            <a:stretch/>
          </p:blipFill>
          <p:spPr>
            <a:xfrm>
              <a:off x="6303439" y="1343228"/>
              <a:ext cx="5838227" cy="257757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B33DAC5-201A-4493-B8FF-21CEDB032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035" y="3871813"/>
              <a:ext cx="5697304" cy="166962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AC9AAF7-44BD-4456-8E47-769609F46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924" y="5541440"/>
              <a:ext cx="5697304" cy="107123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3FA8675-0577-4710-BAD0-86AA87C43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33" y="2315784"/>
            <a:ext cx="5703467" cy="405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1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99D048-6BD9-4406-85E4-05478A5ECD3B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778A6A-C154-439E-AF50-DDA1E5DA4B1D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CA9BF837-2EAC-4FC5-9E5C-4FB36E6CED53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6DF54B40-F55F-4D7A-AA29-5AF2D3CCFFCD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B4928E3-CECA-4D18-83D8-68656F8073A1}"/>
              </a:ext>
            </a:extLst>
          </p:cNvPr>
          <p:cNvSpPr txBox="1"/>
          <p:nvPr/>
        </p:nvSpPr>
        <p:spPr>
          <a:xfrm>
            <a:off x="200636" y="0"/>
            <a:ext cx="6026009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utput</a:t>
            </a:r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</a:t>
            </a:r>
            <a:r>
              <a:rPr lang="en-US" altLang="ko-KR" sz="44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onfiguration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9D9ED-9A83-4EF9-9FDD-01DE193CF876}"/>
              </a:ext>
            </a:extLst>
          </p:cNvPr>
          <p:cNvSpPr txBox="1"/>
          <p:nvPr/>
        </p:nvSpPr>
        <p:spPr>
          <a:xfrm>
            <a:off x="862883" y="1321197"/>
            <a:ext cx="2743201" cy="7694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기대 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91CDF-9C3A-4DA3-923F-AA587E73BEF8}"/>
              </a:ext>
            </a:extLst>
          </p:cNvPr>
          <p:cNvSpPr txBox="1"/>
          <p:nvPr/>
        </p:nvSpPr>
        <p:spPr>
          <a:xfrm>
            <a:off x="759852" y="2117444"/>
            <a:ext cx="9716121" cy="18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누구나 손쉽게 접근가능한 웹페이지로써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접근성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특화됨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복사하여 붙여넣기만 하면 결과가 나옴으로써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편의성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좋음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이러한 캠페인을 통하여 대한민국의 표기오류가 점차 감소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잘못된 표기들을 개선해 나감으로써 그로부터 파생될 수 있는 많은 문제들의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예방 효과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C8A39-99C6-4BAF-8D08-4F23D49E7080}"/>
              </a:ext>
            </a:extLst>
          </p:cNvPr>
          <p:cNvSpPr txBox="1"/>
          <p:nvPr/>
        </p:nvSpPr>
        <p:spPr>
          <a:xfrm>
            <a:off x="862883" y="4215257"/>
            <a:ext cx="2743201" cy="7694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발전성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A41BD-1812-49DF-A46A-86CE0BA272CC}"/>
              </a:ext>
            </a:extLst>
          </p:cNvPr>
          <p:cNvSpPr txBox="1"/>
          <p:nvPr/>
        </p:nvSpPr>
        <p:spPr>
          <a:xfrm>
            <a:off x="759852" y="4997003"/>
            <a:ext cx="10674717" cy="137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뿐 아니라 </a:t>
            </a:r>
            <a:r>
              <a:rPr lang="ko-KR" altLang="en-US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이미지</a:t>
            </a:r>
            <a:r>
              <a:rPr lang="en-US" altLang="ko-KR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u="sng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분석으로 개발하여 더욱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있는 애플리케이션이 될 수 있음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더욱 많은 언어들과 데이터셋들을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시켜서 정확성과 영어만이 아닌 </a:t>
            </a:r>
            <a:r>
              <a:rPr lang="ko-KR" altLang="en-US" sz="20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 언어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들도 분석 할 수 있음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위와 같은 과정을 통해 발전시킨다면 대한민국의 표기 오류에 대해 더욱더 많이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줄여나갈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수 있음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04C780-E96E-4814-8C92-44E315A51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05" y="1758475"/>
            <a:ext cx="1505064" cy="15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8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F8E8614-9494-417E-9B85-11812EEBE9E8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2CECF1-8D62-491C-B273-14A56E5DE271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2063EEE8-FAFA-46F7-9E3C-A98D737F1594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6EEFEA2-6E9E-454F-A2BB-AB66AF75995B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E38E08-9DFF-4F2C-9FE1-0933580B5556}"/>
              </a:ext>
            </a:extLst>
          </p:cNvPr>
          <p:cNvSpPr txBox="1"/>
          <p:nvPr/>
        </p:nvSpPr>
        <p:spPr>
          <a:xfrm>
            <a:off x="200636" y="0"/>
            <a:ext cx="4009431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4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xternal image</a:t>
            </a:r>
            <a:endParaRPr lang="ko-KR" altLang="en-US" sz="44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2F563-36D1-410F-8DDA-FB32DCF6D75F}"/>
              </a:ext>
            </a:extLst>
          </p:cNvPr>
          <p:cNvSpPr txBox="1"/>
          <p:nvPr/>
        </p:nvSpPr>
        <p:spPr>
          <a:xfrm>
            <a:off x="381000" y="1612900"/>
            <a:ext cx="8662949" cy="426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PPT </a:t>
            </a:r>
            <a:r>
              <a:rPr lang="ko-KR" altLang="en-US" sz="2800" dirty="0"/>
              <a:t>표지 </a:t>
            </a:r>
            <a:endParaRPr lang="en-US" altLang="ko-KR" sz="28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BIZCAM </a:t>
            </a:r>
            <a:r>
              <a:rPr lang="ko-KR" altLang="en-US" sz="2800" dirty="0"/>
              <a:t>의 자료를 사용해 제작되었습니다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사용된 아이콘 일러스트 </a:t>
            </a:r>
            <a:r>
              <a:rPr lang="en-US" altLang="ko-KR" sz="2800" dirty="0"/>
              <a:t>( 15</a:t>
            </a:r>
            <a:r>
              <a:rPr lang="ko-KR" altLang="en-US" sz="2800" dirty="0"/>
              <a:t>개 </a:t>
            </a:r>
            <a:r>
              <a:rPr lang="en-US" altLang="ko-KR" sz="28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Flaticon.com </a:t>
            </a:r>
            <a:r>
              <a:rPr lang="ko-KR" altLang="en-US" sz="2800" dirty="0"/>
              <a:t>의 자료를 사용해 제작되었습니다</a:t>
            </a:r>
            <a:r>
              <a:rPr lang="en-US" altLang="ko-KR" sz="2800" dirty="0"/>
              <a:t>..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9969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9D2835-DB81-423C-97E8-D281A9E46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86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잘린 대각선 방향 모서리 6">
            <a:extLst>
              <a:ext uri="{FF2B5EF4-FFF2-40B4-BE49-F238E27FC236}">
                <a16:creationId xmlns:a16="http://schemas.microsoft.com/office/drawing/2014/main" id="{392BDD22-7303-4B2F-9548-CC8992BD6052}"/>
              </a:ext>
            </a:extLst>
          </p:cNvPr>
          <p:cNvSpPr/>
          <p:nvPr/>
        </p:nvSpPr>
        <p:spPr>
          <a:xfrm>
            <a:off x="6758215" y="1308100"/>
            <a:ext cx="4102100" cy="3962400"/>
          </a:xfrm>
          <a:prstGeom prst="snip2DiagRect">
            <a:avLst>
              <a:gd name="adj1" fmla="val 0"/>
              <a:gd name="adj2" fmla="val 16026"/>
            </a:avLst>
          </a:prstGeom>
          <a:solidFill>
            <a:srgbClr val="F5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81A360A-839B-40C3-9C0E-72EE6D9A54C2}"/>
              </a:ext>
            </a:extLst>
          </p:cNvPr>
          <p:cNvCxnSpPr>
            <a:cxnSpLocks/>
          </p:cNvCxnSpPr>
          <p:nvPr/>
        </p:nvCxnSpPr>
        <p:spPr>
          <a:xfrm>
            <a:off x="10050780" y="1143090"/>
            <a:ext cx="944880" cy="9448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269F40-3D55-455F-B4EA-5FBBBC065A3D}"/>
              </a:ext>
            </a:extLst>
          </p:cNvPr>
          <p:cNvCxnSpPr>
            <a:cxnSpLocks/>
          </p:cNvCxnSpPr>
          <p:nvPr/>
        </p:nvCxnSpPr>
        <p:spPr>
          <a:xfrm>
            <a:off x="6523897" y="4404360"/>
            <a:ext cx="1067074" cy="106707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E305D-0227-4ED8-BC3A-43132C4CA290}"/>
              </a:ext>
            </a:extLst>
          </p:cNvPr>
          <p:cNvSpPr txBox="1"/>
          <p:nvPr/>
        </p:nvSpPr>
        <p:spPr>
          <a:xfrm>
            <a:off x="7025278" y="2147838"/>
            <a:ext cx="360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214867"/>
                </a:solidFill>
                <a:latin typeface="Agency FB" panose="020B0503020202020204" pitchFamily="34" charset="0"/>
              </a:rPr>
              <a:t>THANK</a:t>
            </a:r>
          </a:p>
          <a:p>
            <a:pPr algn="ctr"/>
            <a:r>
              <a:rPr lang="en-US" altLang="ko-KR" sz="7200" dirty="0">
                <a:solidFill>
                  <a:srgbClr val="214867"/>
                </a:solidFill>
                <a:latin typeface="Agency FB" panose="020B0503020202020204" pitchFamily="34" charset="0"/>
              </a:rPr>
              <a:t>YOU!</a:t>
            </a:r>
            <a:endParaRPr lang="ko-KR" altLang="en-US" sz="7200" dirty="0">
              <a:solidFill>
                <a:srgbClr val="214867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210A11-DAC3-4DA9-8C85-7A18CFA8695C}"/>
              </a:ext>
            </a:extLst>
          </p:cNvPr>
          <p:cNvSpPr txBox="1"/>
          <p:nvPr/>
        </p:nvSpPr>
        <p:spPr>
          <a:xfrm>
            <a:off x="2229033" y="1193980"/>
            <a:ext cx="175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gency FB" panose="020B0503020202020204" pitchFamily="34" charset="0"/>
              </a:rPr>
              <a:t>Contact Us</a:t>
            </a:r>
            <a:endParaRPr lang="ko-KR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2EC2281-E0B3-4A20-83A5-C7B129C0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5" y="2185938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6FF6C5-3821-48D4-B885-4FFFBF9F4009}"/>
              </a:ext>
            </a:extLst>
          </p:cNvPr>
          <p:cNvSpPr txBox="1"/>
          <p:nvPr/>
        </p:nvSpPr>
        <p:spPr>
          <a:xfrm>
            <a:off x="2004422" y="2306072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https://github.com/SearchInfo/SI-AI</a:t>
            </a:r>
            <a:endParaRPr lang="ko-KR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F607683-82FD-412A-B836-66BB3DFCF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5" y="4333776"/>
            <a:ext cx="609600" cy="6096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1C15494-116C-4BAE-9D8A-B289CF9086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85" y="3279000"/>
            <a:ext cx="609601" cy="6096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C2ACE4-F332-4530-B9BA-7405F300C770}"/>
              </a:ext>
            </a:extLst>
          </p:cNvPr>
          <p:cNvSpPr txBox="1"/>
          <p:nvPr/>
        </p:nvSpPr>
        <p:spPr>
          <a:xfrm>
            <a:off x="2004422" y="3399134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010-7621-5222 </a:t>
            </a:r>
            <a:endParaRPr lang="ko-KR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6A3C6-7895-45FE-919E-FFE4CAD1C3FA}"/>
              </a:ext>
            </a:extLst>
          </p:cNvPr>
          <p:cNvSpPr txBox="1"/>
          <p:nvPr/>
        </p:nvSpPr>
        <p:spPr>
          <a:xfrm>
            <a:off x="2004422" y="4453910"/>
            <a:ext cx="410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youngjun1996@naver</a:t>
            </a:r>
            <a:r>
              <a:rPr lang="en-US" altLang="ko-KR">
                <a:solidFill>
                  <a:schemeClr val="bg1"/>
                </a:solidFill>
                <a:latin typeface="Agency FB" panose="020B0503020202020204" pitchFamily="34" charset="0"/>
              </a:rPr>
              <a:t>.com</a:t>
            </a:r>
            <a:endParaRPr lang="ko-KR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6C33F71-FFC7-4C90-8A7A-F04FBE1B9F8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F97678-5844-41E2-9FF1-8783D010E891}"/>
              </a:ext>
            </a:extLst>
          </p:cNvPr>
          <p:cNvGrpSpPr/>
          <p:nvPr/>
        </p:nvGrpSpPr>
        <p:grpSpPr>
          <a:xfrm>
            <a:off x="672224" y="2712679"/>
            <a:ext cx="2364592" cy="2966667"/>
            <a:chOff x="8113258" y="2181715"/>
            <a:chExt cx="3218495" cy="344088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1EBC1EA-C7E8-4A27-9406-CB1EB0B2B9DC}"/>
                </a:ext>
              </a:extLst>
            </p:cNvPr>
            <p:cNvSpPr/>
            <p:nvPr/>
          </p:nvSpPr>
          <p:spPr>
            <a:xfrm>
              <a:off x="8113258" y="3576383"/>
              <a:ext cx="3218495" cy="2046212"/>
            </a:xfrm>
            <a:prstGeom prst="rect">
              <a:avLst/>
            </a:prstGeom>
            <a:solidFill>
              <a:srgbClr val="214867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52000" rtlCol="0" anchor="b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55" name="사각형: 잘린 대각선 방향 모서리 54">
              <a:extLst>
                <a:ext uri="{FF2B5EF4-FFF2-40B4-BE49-F238E27FC236}">
                  <a16:creationId xmlns:a16="http://schemas.microsoft.com/office/drawing/2014/main" id="{0198FCAA-782A-4AED-96F0-71BF312AE286}"/>
                </a:ext>
              </a:extLst>
            </p:cNvPr>
            <p:cNvSpPr/>
            <p:nvPr/>
          </p:nvSpPr>
          <p:spPr>
            <a:xfrm>
              <a:off x="8113258" y="2253263"/>
              <a:ext cx="3218495" cy="2046212"/>
            </a:xfrm>
            <a:prstGeom prst="snip2DiagRect">
              <a:avLst>
                <a:gd name="adj1" fmla="val 0"/>
                <a:gd name="adj2" fmla="val 33990"/>
              </a:avLst>
            </a:prstGeom>
            <a:solidFill>
              <a:schemeClr val="bg1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직각 삼각형 55">
              <a:extLst>
                <a:ext uri="{FF2B5EF4-FFF2-40B4-BE49-F238E27FC236}">
                  <a16:creationId xmlns:a16="http://schemas.microsoft.com/office/drawing/2014/main" id="{2720C778-F027-453E-BA84-9AAF4BBC6C38}"/>
                </a:ext>
              </a:extLst>
            </p:cNvPr>
            <p:cNvSpPr/>
            <p:nvPr/>
          </p:nvSpPr>
          <p:spPr>
            <a:xfrm rot="10800000">
              <a:off x="10509624" y="2253262"/>
              <a:ext cx="822128" cy="739844"/>
            </a:xfrm>
            <a:prstGeom prst="rtTriangle">
              <a:avLst/>
            </a:prstGeom>
            <a:solidFill>
              <a:srgbClr val="00B0F0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F9D54AE-C38C-4678-B23A-4191D68A55E5}"/>
                </a:ext>
              </a:extLst>
            </p:cNvPr>
            <p:cNvSpPr/>
            <p:nvPr/>
          </p:nvSpPr>
          <p:spPr>
            <a:xfrm>
              <a:off x="10900231" y="2181715"/>
              <a:ext cx="346569" cy="6549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6187730-2BF5-4C41-AF6E-0022A34DD904}"/>
              </a:ext>
            </a:extLst>
          </p:cNvPr>
          <p:cNvSpPr txBox="1"/>
          <p:nvPr/>
        </p:nvSpPr>
        <p:spPr>
          <a:xfrm>
            <a:off x="433829" y="-26806"/>
            <a:ext cx="36421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I</a:t>
            </a:r>
            <a:r>
              <a:rPr lang="en-US" altLang="ko-KR" sz="4800" dirty="0">
                <a:solidFill>
                  <a:schemeClr val="bg1"/>
                </a:solidFill>
              </a:rPr>
              <a:t>NTRODUCE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2328BA3-0823-4729-8032-FC62A0219BB2}"/>
              </a:ext>
            </a:extLst>
          </p:cNvPr>
          <p:cNvSpPr/>
          <p:nvPr/>
        </p:nvSpPr>
        <p:spPr>
          <a:xfrm>
            <a:off x="742356" y="4595360"/>
            <a:ext cx="2622734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신용준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모듈 개발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작업 통괄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Team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Leader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A2C767B-84DB-4C09-9DE2-CE6393803235}"/>
              </a:ext>
            </a:extLst>
          </p:cNvPr>
          <p:cNvGrpSpPr/>
          <p:nvPr/>
        </p:nvGrpSpPr>
        <p:grpSpPr>
          <a:xfrm>
            <a:off x="3482536" y="2712679"/>
            <a:ext cx="2364592" cy="2966667"/>
            <a:chOff x="8113258" y="2181715"/>
            <a:chExt cx="3218495" cy="344088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ED8CF32-98F0-485A-9CBE-A6D0C9D9690F}"/>
                </a:ext>
              </a:extLst>
            </p:cNvPr>
            <p:cNvSpPr/>
            <p:nvPr/>
          </p:nvSpPr>
          <p:spPr>
            <a:xfrm>
              <a:off x="8113258" y="3576383"/>
              <a:ext cx="3218495" cy="2046212"/>
            </a:xfrm>
            <a:prstGeom prst="rect">
              <a:avLst/>
            </a:prstGeom>
            <a:solidFill>
              <a:srgbClr val="214867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52000" rtlCol="0" anchor="b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2" name="사각형: 잘린 대각선 방향 모서리 71">
              <a:extLst>
                <a:ext uri="{FF2B5EF4-FFF2-40B4-BE49-F238E27FC236}">
                  <a16:creationId xmlns:a16="http://schemas.microsoft.com/office/drawing/2014/main" id="{C6BF9B11-E3D3-4887-B75B-A7AF8763EC54}"/>
                </a:ext>
              </a:extLst>
            </p:cNvPr>
            <p:cNvSpPr/>
            <p:nvPr/>
          </p:nvSpPr>
          <p:spPr>
            <a:xfrm>
              <a:off x="8113258" y="2253263"/>
              <a:ext cx="3218495" cy="2046212"/>
            </a:xfrm>
            <a:prstGeom prst="snip2DiagRect">
              <a:avLst>
                <a:gd name="adj1" fmla="val 0"/>
                <a:gd name="adj2" fmla="val 33990"/>
              </a:avLst>
            </a:prstGeom>
            <a:solidFill>
              <a:schemeClr val="bg1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직각 삼각형 72">
              <a:extLst>
                <a:ext uri="{FF2B5EF4-FFF2-40B4-BE49-F238E27FC236}">
                  <a16:creationId xmlns:a16="http://schemas.microsoft.com/office/drawing/2014/main" id="{DF09BDA2-F00E-48E4-9CB3-A93730612AD8}"/>
                </a:ext>
              </a:extLst>
            </p:cNvPr>
            <p:cNvSpPr/>
            <p:nvPr/>
          </p:nvSpPr>
          <p:spPr>
            <a:xfrm rot="10800000">
              <a:off x="10509624" y="2253262"/>
              <a:ext cx="822128" cy="739844"/>
            </a:xfrm>
            <a:prstGeom prst="rtTriangle">
              <a:avLst/>
            </a:prstGeom>
            <a:solidFill>
              <a:srgbClr val="00B0F0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6529776-246A-4DDA-824A-0DB764696264}"/>
                </a:ext>
              </a:extLst>
            </p:cNvPr>
            <p:cNvSpPr/>
            <p:nvPr/>
          </p:nvSpPr>
          <p:spPr>
            <a:xfrm>
              <a:off x="10900231" y="2181715"/>
              <a:ext cx="346569" cy="526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M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D8DBD90-21DF-4E24-B35A-A78145EE86F5}"/>
              </a:ext>
            </a:extLst>
          </p:cNvPr>
          <p:cNvGrpSpPr/>
          <p:nvPr/>
        </p:nvGrpSpPr>
        <p:grpSpPr>
          <a:xfrm>
            <a:off x="6368349" y="2712679"/>
            <a:ext cx="2364592" cy="2966668"/>
            <a:chOff x="8113258" y="2181714"/>
            <a:chExt cx="3218495" cy="3440881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78F2293-D81A-465B-AA67-50ABF7932416}"/>
                </a:ext>
              </a:extLst>
            </p:cNvPr>
            <p:cNvSpPr/>
            <p:nvPr/>
          </p:nvSpPr>
          <p:spPr>
            <a:xfrm>
              <a:off x="8113258" y="3576383"/>
              <a:ext cx="3218495" cy="2046212"/>
            </a:xfrm>
            <a:prstGeom prst="rect">
              <a:avLst/>
            </a:prstGeom>
            <a:solidFill>
              <a:srgbClr val="214867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52000" rtlCol="0" anchor="b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7" name="사각형: 잘린 대각선 방향 모서리 76">
              <a:extLst>
                <a:ext uri="{FF2B5EF4-FFF2-40B4-BE49-F238E27FC236}">
                  <a16:creationId xmlns:a16="http://schemas.microsoft.com/office/drawing/2014/main" id="{5666B661-37C9-48CB-8949-77D9EB303A45}"/>
                </a:ext>
              </a:extLst>
            </p:cNvPr>
            <p:cNvSpPr/>
            <p:nvPr/>
          </p:nvSpPr>
          <p:spPr>
            <a:xfrm>
              <a:off x="8113258" y="2253263"/>
              <a:ext cx="3218495" cy="2046212"/>
            </a:xfrm>
            <a:prstGeom prst="snip2DiagRect">
              <a:avLst>
                <a:gd name="adj1" fmla="val 0"/>
                <a:gd name="adj2" fmla="val 33990"/>
              </a:avLst>
            </a:prstGeom>
            <a:solidFill>
              <a:schemeClr val="bg1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id="{289C2AE5-A731-4177-9096-364CC7BC75A3}"/>
                </a:ext>
              </a:extLst>
            </p:cNvPr>
            <p:cNvSpPr/>
            <p:nvPr/>
          </p:nvSpPr>
          <p:spPr>
            <a:xfrm rot="10800000">
              <a:off x="10509624" y="2253262"/>
              <a:ext cx="822128" cy="739844"/>
            </a:xfrm>
            <a:prstGeom prst="rtTriangle">
              <a:avLst/>
            </a:prstGeom>
            <a:solidFill>
              <a:srgbClr val="00B0F0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EEDB950-DB61-44E6-BFDC-96EE79B338A3}"/>
                </a:ext>
              </a:extLst>
            </p:cNvPr>
            <p:cNvSpPr/>
            <p:nvPr/>
          </p:nvSpPr>
          <p:spPr>
            <a:xfrm>
              <a:off x="10900230" y="2181714"/>
              <a:ext cx="346568" cy="526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M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E32AFB9-A634-4D5A-B921-6AED1AE654AE}"/>
              </a:ext>
            </a:extLst>
          </p:cNvPr>
          <p:cNvGrpSpPr/>
          <p:nvPr/>
        </p:nvGrpSpPr>
        <p:grpSpPr>
          <a:xfrm>
            <a:off x="9209783" y="2712679"/>
            <a:ext cx="2364592" cy="2966667"/>
            <a:chOff x="8113258" y="2181715"/>
            <a:chExt cx="3218495" cy="344088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44F86B7-5D3B-45CD-AEB3-42A2A454C13C}"/>
                </a:ext>
              </a:extLst>
            </p:cNvPr>
            <p:cNvSpPr/>
            <p:nvPr/>
          </p:nvSpPr>
          <p:spPr>
            <a:xfrm>
              <a:off x="8113258" y="3576383"/>
              <a:ext cx="3218495" cy="2046212"/>
            </a:xfrm>
            <a:prstGeom prst="rect">
              <a:avLst/>
            </a:prstGeom>
            <a:solidFill>
              <a:srgbClr val="214867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252000" rtlCol="0" anchor="b"/>
            <a:lstStyle/>
            <a:p>
              <a:pPr algn="ctr">
                <a:lnSpc>
                  <a:spcPct val="150000"/>
                </a:lnSpc>
              </a:pP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82" name="사각형: 잘린 대각선 방향 모서리 81">
              <a:extLst>
                <a:ext uri="{FF2B5EF4-FFF2-40B4-BE49-F238E27FC236}">
                  <a16:creationId xmlns:a16="http://schemas.microsoft.com/office/drawing/2014/main" id="{530615FC-3062-473A-8E66-71DD490C5952}"/>
                </a:ext>
              </a:extLst>
            </p:cNvPr>
            <p:cNvSpPr/>
            <p:nvPr/>
          </p:nvSpPr>
          <p:spPr>
            <a:xfrm>
              <a:off x="8113258" y="2253263"/>
              <a:ext cx="3218495" cy="2046212"/>
            </a:xfrm>
            <a:prstGeom prst="snip2DiagRect">
              <a:avLst>
                <a:gd name="adj1" fmla="val 0"/>
                <a:gd name="adj2" fmla="val 33990"/>
              </a:avLst>
            </a:prstGeom>
            <a:solidFill>
              <a:schemeClr val="bg1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3" name="직각 삼각형 82">
              <a:extLst>
                <a:ext uri="{FF2B5EF4-FFF2-40B4-BE49-F238E27FC236}">
                  <a16:creationId xmlns:a16="http://schemas.microsoft.com/office/drawing/2014/main" id="{6BE0A8B8-CB26-4ED9-ADEB-A2FDA791A601}"/>
                </a:ext>
              </a:extLst>
            </p:cNvPr>
            <p:cNvSpPr/>
            <p:nvPr/>
          </p:nvSpPr>
          <p:spPr>
            <a:xfrm rot="10800000">
              <a:off x="10509624" y="2253262"/>
              <a:ext cx="822128" cy="739844"/>
            </a:xfrm>
            <a:prstGeom prst="rtTriangle">
              <a:avLst/>
            </a:prstGeom>
            <a:solidFill>
              <a:srgbClr val="00B0F0"/>
            </a:solidFill>
            <a:ln w="19050">
              <a:solidFill>
                <a:srgbClr val="2148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4AA4E1C-0CA3-44C1-AA19-66F20B666F69}"/>
                </a:ext>
              </a:extLst>
            </p:cNvPr>
            <p:cNvSpPr/>
            <p:nvPr/>
          </p:nvSpPr>
          <p:spPr>
            <a:xfrm>
              <a:off x="10900231" y="2181715"/>
              <a:ext cx="346569" cy="526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M</a:t>
              </a: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C4EA99A-0FEF-471E-91AC-37B9C244B094}"/>
              </a:ext>
            </a:extLst>
          </p:cNvPr>
          <p:cNvSpPr/>
          <p:nvPr/>
        </p:nvSpPr>
        <p:spPr>
          <a:xfrm>
            <a:off x="3558037" y="4595360"/>
            <a:ext cx="2622734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bg1"/>
                </a:solidFill>
              </a:rPr>
              <a:t>신현균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Web Crawler </a:t>
            </a:r>
            <a:r>
              <a:rPr lang="ko-KR" altLang="en-US" sz="1200" b="1" dirty="0">
                <a:solidFill>
                  <a:schemeClr val="bg1"/>
                </a:solidFill>
              </a:rPr>
              <a:t>개발</a:t>
            </a:r>
            <a:r>
              <a:rPr lang="en-US" altLang="ko-KR" sz="1200" b="1" dirty="0">
                <a:solidFill>
                  <a:schemeClr val="bg1"/>
                </a:solidFill>
              </a:rPr>
              <a:t>, Combine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Team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Member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EE13BB9-464C-4CD4-91FE-E0670A89654C}"/>
              </a:ext>
            </a:extLst>
          </p:cNvPr>
          <p:cNvSpPr/>
          <p:nvPr/>
        </p:nvSpPr>
        <p:spPr>
          <a:xfrm>
            <a:off x="6443849" y="4595360"/>
            <a:ext cx="2622734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최성호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Web Crawler</a:t>
            </a:r>
            <a:r>
              <a:rPr lang="ko-KR" altLang="en-US" sz="1200" b="1" dirty="0">
                <a:solidFill>
                  <a:schemeClr val="bg1"/>
                </a:solidFill>
              </a:rPr>
              <a:t> 개발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Team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Member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8481196-C15E-40F4-AFD6-AE1C789BA9EE}"/>
              </a:ext>
            </a:extLst>
          </p:cNvPr>
          <p:cNvSpPr/>
          <p:nvPr/>
        </p:nvSpPr>
        <p:spPr>
          <a:xfrm>
            <a:off x="9316296" y="4595360"/>
            <a:ext cx="2622734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허태현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모듈 개발</a:t>
            </a:r>
            <a:r>
              <a:rPr lang="en-US" altLang="ko-KR" sz="1200" b="1" dirty="0">
                <a:solidFill>
                  <a:schemeClr val="bg1"/>
                </a:solidFill>
              </a:rPr>
              <a:t>, Back-End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bg1"/>
                </a:solidFill>
              </a:rPr>
              <a:t>Team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Member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1AF4AE-1E85-4CF0-8FA0-259C08996B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6406" y="2770168"/>
            <a:ext cx="1321586" cy="1764209"/>
          </a:xfrm>
          <a:prstGeom prst="snip1Rect">
            <a:avLst>
              <a:gd name="adj" fmla="val 12574"/>
            </a:avLst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0FB5B-8657-422E-8372-B81D8B376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68" y="2795588"/>
            <a:ext cx="1307907" cy="1738789"/>
          </a:xfrm>
          <a:prstGeom prst="snip1Rect">
            <a:avLst>
              <a:gd name="adj" fmla="val 11052"/>
            </a:avLst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02B7CB-3DD5-4D0B-BD5F-85415429A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680" y="2774364"/>
            <a:ext cx="1310209" cy="1760013"/>
          </a:xfrm>
          <a:prstGeom prst="snip1Rect">
            <a:avLst>
              <a:gd name="adj" fmla="val 12809"/>
            </a:avLst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E8CFBA-BBC7-44B7-8259-96B0C15BE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-3339" r="-897" b="3339"/>
          <a:stretch/>
        </p:blipFill>
        <p:spPr>
          <a:xfrm>
            <a:off x="1262063" y="2712679"/>
            <a:ext cx="1533976" cy="1821698"/>
          </a:xfrm>
          <a:prstGeom prst="snip1Rect">
            <a:avLst>
              <a:gd name="adj" fmla="val 27058"/>
            </a:avLst>
          </a:prstGeom>
        </p:spPr>
      </p:pic>
    </p:spTree>
    <p:extLst>
      <p:ext uri="{BB962C8B-B14F-4D97-AF65-F5344CB8AC3E}">
        <p14:creationId xmlns:p14="http://schemas.microsoft.com/office/powerpoint/2010/main" val="108686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AE9ED2-B6B9-4D84-8733-28078478843A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4A9832-2C5C-4BF0-AF68-738A09B59EA4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34272E2C-5D05-4B62-B086-10702023651C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42E77C65-186A-42F8-98A5-0E14E094D218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23F3D7-6746-4650-8B1F-A87CE12C1540}"/>
              </a:ext>
            </a:extLst>
          </p:cNvPr>
          <p:cNvSpPr txBox="1"/>
          <p:nvPr/>
        </p:nvSpPr>
        <p:spPr>
          <a:xfrm>
            <a:off x="433829" y="-26806"/>
            <a:ext cx="36421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</a:rPr>
              <a:t>I</a:t>
            </a:r>
            <a:r>
              <a:rPr lang="en-US" altLang="ko-KR" sz="4800" dirty="0">
                <a:solidFill>
                  <a:schemeClr val="bg1"/>
                </a:solidFill>
              </a:rPr>
              <a:t>NTRODUCE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89A462-6023-4EC2-8C89-70838D889B4F}"/>
              </a:ext>
            </a:extLst>
          </p:cNvPr>
          <p:cNvSpPr/>
          <p:nvPr/>
        </p:nvSpPr>
        <p:spPr>
          <a:xfrm>
            <a:off x="3713568" y="1081190"/>
            <a:ext cx="4629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bg2">
                      <a:lumMod val="90000"/>
                    </a:schemeClr>
                  </a:outerShdw>
                </a:effectLst>
              </a:rPr>
              <a:t>DATA BOARD</a:t>
            </a: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17276995-B3A8-42B4-8497-F662E978F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327399"/>
              </p:ext>
            </p:extLst>
          </p:nvPr>
        </p:nvGraphicFramePr>
        <p:xfrm>
          <a:off x="360161" y="2058126"/>
          <a:ext cx="11562550" cy="456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767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025902C-2875-475D-B5B5-5016BB1307F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4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4F4510-9C17-4AAA-B4DA-D9485373C0AD}"/>
              </a:ext>
            </a:extLst>
          </p:cNvPr>
          <p:cNvSpPr/>
          <p:nvPr/>
        </p:nvSpPr>
        <p:spPr>
          <a:xfrm>
            <a:off x="659907" y="2644170"/>
            <a:ext cx="477618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PART</a:t>
            </a:r>
            <a:r>
              <a:rPr lang="ko-KR" altLang="en-US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9600" b="1" spc="5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endParaRPr lang="en-US" altLang="ko-KR" sz="4800" b="1" cap="none" spc="5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5248DCF4-5600-4E69-B2AC-BD97E5BF08F0}"/>
              </a:ext>
            </a:extLst>
          </p:cNvPr>
          <p:cNvSpPr/>
          <p:nvPr/>
        </p:nvSpPr>
        <p:spPr>
          <a:xfrm>
            <a:off x="725010" y="4138325"/>
            <a:ext cx="4456591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D236499-AD7A-40CB-B633-3AF2DE50B6E3}"/>
              </a:ext>
            </a:extLst>
          </p:cNvPr>
          <p:cNvSpPr/>
          <p:nvPr/>
        </p:nvSpPr>
        <p:spPr>
          <a:xfrm>
            <a:off x="725010" y="2694373"/>
            <a:ext cx="4456591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69B2A-D43E-4F2C-A1CE-99449A5CAA67}"/>
              </a:ext>
            </a:extLst>
          </p:cNvPr>
          <p:cNvSpPr txBox="1"/>
          <p:nvPr/>
        </p:nvSpPr>
        <p:spPr>
          <a:xfrm>
            <a:off x="6615362" y="2705724"/>
            <a:ext cx="5221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ATA </a:t>
            </a:r>
            <a:r>
              <a:rPr lang="en-US" altLang="ko-KR" sz="6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3600" dirty="0">
                <a:latin typeface="HY견고딕" panose="02030600000101010101" pitchFamily="18" charset="-127"/>
                <a:ea typeface="HY견고딕" panose="02030600000101010101" pitchFamily="18" charset="-127"/>
              </a:rPr>
              <a:t>RAWLING</a:t>
            </a:r>
            <a:endParaRPr lang="ko-KR" altLang="en-US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3A7A0-1805-4416-AD16-78194E2D3D1F}"/>
              </a:ext>
            </a:extLst>
          </p:cNvPr>
          <p:cNvSpPr txBox="1"/>
          <p:nvPr/>
        </p:nvSpPr>
        <p:spPr>
          <a:xfrm>
            <a:off x="8134844" y="3906053"/>
            <a:ext cx="2359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WITH. PYTHON</a:t>
            </a:r>
            <a:endParaRPr lang="ko-KR" altLang="en-US" sz="1400" spc="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A9B77D-829B-48D0-856F-ACF527D7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30" y="2116494"/>
            <a:ext cx="879567" cy="8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601A14-F642-4B94-829F-BA7851BC1EBD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26191F-C393-4242-9FD8-15C55D5A47C4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D6F3FCBB-70C5-4B7E-965E-FDC0C23CF3F5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ABA3DDE4-4A23-45CE-A9D5-1DD7A1D7B6D1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128FF90-C728-4F08-9EF7-A9B5F2086B06}"/>
              </a:ext>
            </a:extLst>
          </p:cNvPr>
          <p:cNvSpPr txBox="1"/>
          <p:nvPr/>
        </p:nvSpPr>
        <p:spPr>
          <a:xfrm>
            <a:off x="197410" y="0"/>
            <a:ext cx="4373313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ata Crawling</a:t>
            </a:r>
            <a:endParaRPr lang="ko-KR" altLang="en-US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8A958C-7C8C-4FF0-954D-51FB65AD4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3" y="3114335"/>
            <a:ext cx="1561725" cy="14357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420DA8-2528-4675-8739-EC5E8C52AAE7}"/>
              </a:ext>
            </a:extLst>
          </p:cNvPr>
          <p:cNvSpPr txBox="1"/>
          <p:nvPr/>
        </p:nvSpPr>
        <p:spPr>
          <a:xfrm>
            <a:off x="310407" y="4288504"/>
            <a:ext cx="227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Web Model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1497C89B-A6C5-40F4-A8C5-3E6E8EE0D807}"/>
              </a:ext>
            </a:extLst>
          </p:cNvPr>
          <p:cNvSpPr/>
          <p:nvPr/>
        </p:nvSpPr>
        <p:spPr>
          <a:xfrm>
            <a:off x="2806140" y="3553384"/>
            <a:ext cx="1951795" cy="82562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레이아웃 분석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9D20D10-D0CF-45E2-B653-47F37B57FB1F}"/>
              </a:ext>
            </a:extLst>
          </p:cNvPr>
          <p:cNvSpPr/>
          <p:nvPr/>
        </p:nvSpPr>
        <p:spPr>
          <a:xfrm>
            <a:off x="2186538" y="3876486"/>
            <a:ext cx="395056" cy="206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90461D3-3927-4A02-B174-EA0C929302AC}"/>
              </a:ext>
            </a:extLst>
          </p:cNvPr>
          <p:cNvSpPr/>
          <p:nvPr/>
        </p:nvSpPr>
        <p:spPr>
          <a:xfrm>
            <a:off x="4982481" y="3876486"/>
            <a:ext cx="395056" cy="206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A7F65150-ADE1-4FE9-B4F0-6E3E308A8124}"/>
              </a:ext>
            </a:extLst>
          </p:cNvPr>
          <p:cNvSpPr/>
          <p:nvPr/>
        </p:nvSpPr>
        <p:spPr>
          <a:xfrm>
            <a:off x="5602083" y="3180513"/>
            <a:ext cx="1449391" cy="61310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태그 명</a:t>
            </a: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FC923348-CAA5-42C4-8915-C447A9AB06EC}"/>
              </a:ext>
            </a:extLst>
          </p:cNvPr>
          <p:cNvSpPr/>
          <p:nvPr/>
        </p:nvSpPr>
        <p:spPr>
          <a:xfrm>
            <a:off x="5602083" y="2250967"/>
            <a:ext cx="1449391" cy="61310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URL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F6E4CD0-B566-428A-AF9B-10A7D54E2C23}"/>
              </a:ext>
            </a:extLst>
          </p:cNvPr>
          <p:cNvSpPr/>
          <p:nvPr/>
        </p:nvSpPr>
        <p:spPr>
          <a:xfrm>
            <a:off x="5602083" y="4072456"/>
            <a:ext cx="1449391" cy="61310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클래스 명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9484302C-89DA-402D-8EBF-484B01764C8D}"/>
              </a:ext>
            </a:extLst>
          </p:cNvPr>
          <p:cNvSpPr/>
          <p:nvPr/>
        </p:nvSpPr>
        <p:spPr>
          <a:xfrm>
            <a:off x="5602083" y="4990401"/>
            <a:ext cx="1449391" cy="613103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아이디 명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CFF7C69E-ADB3-4E6C-A9A9-2CB60342AAA1}"/>
              </a:ext>
            </a:extLst>
          </p:cNvPr>
          <p:cNvSpPr/>
          <p:nvPr/>
        </p:nvSpPr>
        <p:spPr>
          <a:xfrm>
            <a:off x="7895622" y="3553384"/>
            <a:ext cx="1637442" cy="82562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추출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2865600C-A4B7-4BC6-9F5C-3D7666269066}"/>
              </a:ext>
            </a:extLst>
          </p:cNvPr>
          <p:cNvSpPr/>
          <p:nvPr/>
        </p:nvSpPr>
        <p:spPr>
          <a:xfrm>
            <a:off x="7336795" y="3876486"/>
            <a:ext cx="395056" cy="206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EAEDFF49-6195-42E8-98BE-60C649F32ABD}"/>
              </a:ext>
            </a:extLst>
          </p:cNvPr>
          <p:cNvSpPr/>
          <p:nvPr/>
        </p:nvSpPr>
        <p:spPr>
          <a:xfrm>
            <a:off x="10291239" y="3553384"/>
            <a:ext cx="1637442" cy="825624"/>
          </a:xfrm>
          <a:prstGeom prst="flowChart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가공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E009B55-F1E0-4AF4-8F5D-EC79F5A6D763}"/>
              </a:ext>
            </a:extLst>
          </p:cNvPr>
          <p:cNvSpPr/>
          <p:nvPr/>
        </p:nvSpPr>
        <p:spPr>
          <a:xfrm>
            <a:off x="9732412" y="3876486"/>
            <a:ext cx="395056" cy="206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D8FA70-615B-4E04-96E9-9C54CC8EC636}"/>
              </a:ext>
            </a:extLst>
          </p:cNvPr>
          <p:cNvSpPr/>
          <p:nvPr/>
        </p:nvSpPr>
        <p:spPr>
          <a:xfrm>
            <a:off x="197410" y="1707474"/>
            <a:ext cx="34996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r>
              <a:rPr lang="ko-KR" altLang="en-US" sz="5400" b="1" dirty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sz="5400" b="1" dirty="0">
                <a:ln w="9525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Flow</a:t>
            </a:r>
            <a:endParaRPr lang="en-US" altLang="ko-KR" sz="5400" b="1" cap="none" spc="0" dirty="0">
              <a:ln w="9525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08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918F-A5C2-47A1-93EE-6637CE14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414" y="1469214"/>
            <a:ext cx="5651378" cy="811218"/>
          </a:xfrm>
          <a:ln w="57150">
            <a:solidFill>
              <a:srgbClr val="C00000"/>
            </a:solidFill>
          </a:ln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PyThon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기반의 모듈 작성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204375-7FA7-45C2-B24E-4D7026F31778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24FD83-3DB6-4A68-86E9-5DCFD3BBED7C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C3AE6C6C-49B5-4652-9996-031EB09686F9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38BA2FEC-25FA-4134-9C86-3EE00F8B2CCC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E6DAC17-72A1-4480-BC38-CE961DF9A610}"/>
              </a:ext>
            </a:extLst>
          </p:cNvPr>
          <p:cNvSpPr txBox="1"/>
          <p:nvPr/>
        </p:nvSpPr>
        <p:spPr>
          <a:xfrm>
            <a:off x="197410" y="0"/>
            <a:ext cx="4373313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ata Crawling</a:t>
            </a:r>
            <a:endParaRPr lang="ko-KR" altLang="en-US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FF074A-6978-478A-9355-18AE991F17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42" y="4301091"/>
            <a:ext cx="2691426" cy="11579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4179BE-7F38-4071-A087-57EC9C6D7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457" y="4009838"/>
            <a:ext cx="1298964" cy="15483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896802-082C-447B-A7C3-02CED1BAB5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15" y="3895834"/>
            <a:ext cx="1385247" cy="1776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D8BD53-3FAD-4E00-9693-9C1FFF83C0FB}"/>
              </a:ext>
            </a:extLst>
          </p:cNvPr>
          <p:cNvSpPr txBox="1"/>
          <p:nvPr/>
        </p:nvSpPr>
        <p:spPr>
          <a:xfrm>
            <a:off x="1033601" y="3182120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URL</a:t>
            </a:r>
            <a:r>
              <a:rPr lang="ko-KR" altLang="en-US" dirty="0"/>
              <a:t>을 요청</a:t>
            </a:r>
            <a:r>
              <a:rPr lang="en-US" altLang="ko-KR" dirty="0"/>
              <a:t>, OPEN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93F54-F539-4C2A-92D6-33A364474F51}"/>
              </a:ext>
            </a:extLst>
          </p:cNvPr>
          <p:cNvSpPr txBox="1"/>
          <p:nvPr/>
        </p:nvSpPr>
        <p:spPr>
          <a:xfrm>
            <a:off x="1258308" y="5831925"/>
            <a:ext cx="166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Requests </a:t>
            </a:r>
            <a:r>
              <a:rPr lang="ko-KR" altLang="en-US" dirty="0"/>
              <a:t>모듈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A124-ABD1-403B-9403-8ACBABAA32C0}"/>
              </a:ext>
            </a:extLst>
          </p:cNvPr>
          <p:cNvSpPr txBox="1"/>
          <p:nvPr/>
        </p:nvSpPr>
        <p:spPr>
          <a:xfrm>
            <a:off x="4233195" y="318212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원하는 데이터로 가공하기 위해</a:t>
            </a:r>
            <a:endParaRPr lang="en-US" altLang="ko-KR" dirty="0"/>
          </a:p>
          <a:p>
            <a:pPr algn="ctr"/>
            <a:r>
              <a:rPr lang="ko-KR" altLang="en-US" dirty="0"/>
              <a:t>정규 표현식을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4C694-C975-4B3A-92F0-38E9E3CCEAB5}"/>
              </a:ext>
            </a:extLst>
          </p:cNvPr>
          <p:cNvSpPr txBox="1"/>
          <p:nvPr/>
        </p:nvSpPr>
        <p:spPr>
          <a:xfrm>
            <a:off x="4392501" y="5831925"/>
            <a:ext cx="316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 (Regular Expression) </a:t>
            </a:r>
            <a:r>
              <a:rPr lang="ko-KR" altLang="en-US" dirty="0"/>
              <a:t>모듈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02457-D60B-445A-821B-CE93C8EEBF98}"/>
              </a:ext>
            </a:extLst>
          </p:cNvPr>
          <p:cNvSpPr txBox="1"/>
          <p:nvPr/>
        </p:nvSpPr>
        <p:spPr>
          <a:xfrm>
            <a:off x="8539889" y="3182120"/>
            <a:ext cx="265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HTML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XML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파일에서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데이터를 </a:t>
            </a:r>
            <a:r>
              <a:rPr lang="en-US" altLang="ko-KR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Parsing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603C1-551F-4498-A26A-540F8A11776A}"/>
              </a:ext>
            </a:extLst>
          </p:cNvPr>
          <p:cNvSpPr txBox="1"/>
          <p:nvPr/>
        </p:nvSpPr>
        <p:spPr>
          <a:xfrm>
            <a:off x="8782749" y="583192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791791-F086-4FB3-979C-EBF76CA64E2D}"/>
              </a:ext>
            </a:extLst>
          </p:cNvPr>
          <p:cNvSpPr/>
          <p:nvPr/>
        </p:nvSpPr>
        <p:spPr>
          <a:xfrm>
            <a:off x="5850384" y="2308194"/>
            <a:ext cx="45719" cy="811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112EF2-81AD-42C8-ADEE-C6C6E339947D}"/>
              </a:ext>
            </a:extLst>
          </p:cNvPr>
          <p:cNvSpPr/>
          <p:nvPr/>
        </p:nvSpPr>
        <p:spPr>
          <a:xfrm>
            <a:off x="2017136" y="2750080"/>
            <a:ext cx="4571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C43721-DA84-4F0A-AA11-BDF0417ADD57}"/>
              </a:ext>
            </a:extLst>
          </p:cNvPr>
          <p:cNvSpPr/>
          <p:nvPr/>
        </p:nvSpPr>
        <p:spPr>
          <a:xfrm rot="5400000">
            <a:off x="3910901" y="856316"/>
            <a:ext cx="45719" cy="3833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85728B-E051-4416-B6FF-1AC25EFA7CB4}"/>
              </a:ext>
            </a:extLst>
          </p:cNvPr>
          <p:cNvSpPr/>
          <p:nvPr/>
        </p:nvSpPr>
        <p:spPr>
          <a:xfrm rot="5400000">
            <a:off x="7789870" y="856317"/>
            <a:ext cx="45719" cy="3833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C3E6AF-9944-424D-B26F-ED74649FEE5F}"/>
              </a:ext>
            </a:extLst>
          </p:cNvPr>
          <p:cNvSpPr/>
          <p:nvPr/>
        </p:nvSpPr>
        <p:spPr>
          <a:xfrm>
            <a:off x="9729352" y="2750080"/>
            <a:ext cx="4571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9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C4963A-F271-4BF6-98C9-B4918D5C7220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2E04B83-BDCB-4643-A81D-F71D469534B9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74F0161A-FC1D-4DEF-8AED-98BDE99A1D87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8E3138EF-D824-40CD-8C05-24397CA4AB94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592046D-A628-4FCF-A758-0FA7EFC51531}"/>
              </a:ext>
            </a:extLst>
          </p:cNvPr>
          <p:cNvSpPr txBox="1"/>
          <p:nvPr/>
        </p:nvSpPr>
        <p:spPr>
          <a:xfrm>
            <a:off x="197410" y="0"/>
            <a:ext cx="4373313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ata Crawling</a:t>
            </a:r>
            <a:endParaRPr lang="ko-KR" altLang="en-US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6DA150A-0D80-4F1E-8C00-8C98E805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55" y="1438208"/>
            <a:ext cx="5087276" cy="4952928"/>
          </a:xfrm>
          <a:prstGeom prst="rect">
            <a:avLst/>
          </a:prstGeom>
        </p:spPr>
      </p:pic>
      <p:graphicFrame>
        <p:nvGraphicFramePr>
          <p:cNvPr id="17" name="다이어그램 16">
            <a:extLst>
              <a:ext uri="{FF2B5EF4-FFF2-40B4-BE49-F238E27FC236}">
                <a16:creationId xmlns:a16="http://schemas.microsoft.com/office/drawing/2014/main" id="{43AD726C-B342-44F9-A612-F2D22274D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7256827"/>
              </p:ext>
            </p:extLst>
          </p:nvPr>
        </p:nvGraphicFramePr>
        <p:xfrm>
          <a:off x="6102066" y="2254387"/>
          <a:ext cx="5548915" cy="358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83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35CC0B-A79B-4278-A7EC-F8D3A2847A35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4EAA95-C16B-418A-805C-CFA7A0E1BF9F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DF0405A1-EFEA-4FE2-B7D6-5671FEBE5F38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E8BD79B0-1B6B-4C0B-B044-F3388A4674F6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B9B4200-AA82-4923-8664-D7137FCD327B}"/>
              </a:ext>
            </a:extLst>
          </p:cNvPr>
          <p:cNvSpPr txBox="1"/>
          <p:nvPr/>
        </p:nvSpPr>
        <p:spPr>
          <a:xfrm>
            <a:off x="197410" y="0"/>
            <a:ext cx="4373313" cy="110799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en-US" altLang="ko-KR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ata Crawling</a:t>
            </a:r>
            <a:endParaRPr lang="ko-KR" altLang="en-US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F82BF1-D3DE-4E8F-BFE0-E856D4F63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74" y="2779022"/>
            <a:ext cx="7742823" cy="30092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4519C1-5A12-4C03-823C-165416EF49CA}"/>
              </a:ext>
            </a:extLst>
          </p:cNvPr>
          <p:cNvSpPr txBox="1"/>
          <p:nvPr/>
        </p:nvSpPr>
        <p:spPr>
          <a:xfrm>
            <a:off x="4107228" y="603359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정규표현식 사용을 위한 코드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01FDEA-5B04-4EBE-9EA9-1CCD1482BE0B}"/>
              </a:ext>
            </a:extLst>
          </p:cNvPr>
          <p:cNvSpPr txBox="1"/>
          <p:nvPr/>
        </p:nvSpPr>
        <p:spPr>
          <a:xfrm>
            <a:off x="630315" y="1507439"/>
            <a:ext cx="6676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정규 표현식</a:t>
            </a:r>
            <a:r>
              <a:rPr lang="ko-KR" altLang="en-US" sz="2000" dirty="0"/>
              <a:t>을 통해 문장 단위로 잘라서 가공합니다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 이러한 가공을 통해 데이터 처리를 쉽게 합니다</a:t>
            </a:r>
            <a:r>
              <a:rPr lang="en-US" altLang="ko-KR" sz="2000" dirty="0"/>
              <a:t>.</a:t>
            </a:r>
          </a:p>
        </p:txBody>
      </p:sp>
      <p:sp>
        <p:nvSpPr>
          <p:cNvPr id="2" name="화살표: 위로 굽음 1">
            <a:extLst>
              <a:ext uri="{FF2B5EF4-FFF2-40B4-BE49-F238E27FC236}">
                <a16:creationId xmlns:a16="http://schemas.microsoft.com/office/drawing/2014/main" id="{FB05DE5A-F2AF-4CB4-BE89-27867FE83C55}"/>
              </a:ext>
            </a:extLst>
          </p:cNvPr>
          <p:cNvSpPr/>
          <p:nvPr/>
        </p:nvSpPr>
        <p:spPr>
          <a:xfrm flipH="1">
            <a:off x="3945854" y="6134100"/>
            <a:ext cx="163042" cy="150838"/>
          </a:xfrm>
          <a:prstGeom prst="bentUpArrow">
            <a:avLst>
              <a:gd name="adj1" fmla="val 17531"/>
              <a:gd name="adj2" fmla="val 31224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26442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6C3A69D1E6C943B3640141234BF93E" ma:contentTypeVersion="2" ma:contentTypeDescription="새 문서를 만듭니다." ma:contentTypeScope="" ma:versionID="7369cb779afc3c37774889f373859a17">
  <xsd:schema xmlns:xsd="http://www.w3.org/2001/XMLSchema" xmlns:xs="http://www.w3.org/2001/XMLSchema" xmlns:p="http://schemas.microsoft.com/office/2006/metadata/properties" xmlns:ns3="8ac6d4a2-fd5f-466a-9f68-2524f0b0d940" targetNamespace="http://schemas.microsoft.com/office/2006/metadata/properties" ma:root="true" ma:fieldsID="5a16f382b716d620be7b03ad8a416c99" ns3:_="">
    <xsd:import namespace="8ac6d4a2-fd5f-466a-9f68-2524f0b0d9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6d4a2-fd5f-466a-9f68-2524f0b0d9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7FC156-7E38-4A93-8FE0-F204D613AF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C31BB9-EDDC-460B-8367-2C27581EBC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c6d4a2-fd5f-466a-9f68-2524f0b0d9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B8CFA-7FC6-4ABF-A7B7-B602EFBD3BF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ac6d4a2-fd5f-466a-9f68-2524f0b0d94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744</Words>
  <Application>Microsoft Office PowerPoint</Application>
  <PresentationFormat>와이드스크린</PresentationFormat>
  <Paragraphs>192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Apple SD Gothic Neo</vt:lpstr>
      <vt:lpstr>HY견고딕</vt:lpstr>
      <vt:lpstr>HY중고딕</vt:lpstr>
      <vt:lpstr>맑은 고딕</vt:lpstr>
      <vt:lpstr>함초롬돋움</vt:lpstr>
      <vt:lpstr>Agency FB</vt:lpstr>
      <vt:lpstr>Arial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허태현</cp:lastModifiedBy>
  <cp:revision>85</cp:revision>
  <dcterms:created xsi:type="dcterms:W3CDTF">2020-08-11T03:52:27Z</dcterms:created>
  <dcterms:modified xsi:type="dcterms:W3CDTF">2020-11-30T13:35:05Z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0x010100D56C3A69D1E6C943B3640141234BF93E</vt:lpwstr>
  </property>
</Properties>
</file>