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6"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9144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F50C10-4621-A441-F665-445DCAE049DE}">
  <a:tblStyle styleId="{12F50C10-4621-A441-F665-445DCAE049DE}"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38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bg>
      <p:bgRef idx="1001">
        <a:schemeClr val="bg1"/>
      </p:bgRef>
    </p:bg>
    <p:spTree>
      <p:nvGrpSpPr>
        <p:cNvPr id="1" name=""/>
        <p:cNvGrpSpPr/>
        <p:nvPr/>
      </p:nvGrpSpPr>
      <p:grpSpPr bwMode="auto">
        <a:xfrm>
          <a:off x="0" y="0"/>
          <a:ext cx="0" cy="0"/>
          <a:chOff x="0" y="0"/>
          <a:chExt cx="0" cy="0"/>
        </a:xfrm>
      </p:grpSpPr>
      <p:grpSp>
        <p:nvGrpSpPr>
          <p:cNvPr id="451" name="Group 450"/>
          <p:cNvGrpSpPr/>
          <p:nvPr/>
        </p:nvGrpSpPr>
        <p:grpSpPr bwMode="auto">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extrusionOk="0">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p:spPr>
        </p:sp>
        <p:sp>
          <p:nvSpPr>
            <p:cNvPr id="453" name="Freeform 7"/>
            <p:cNvSpPr/>
            <p:nvPr/>
          </p:nvSpPr>
          <p:spPr bwMode="auto">
            <a:xfrm>
              <a:off x="1524000" y="5564188"/>
              <a:ext cx="1412875" cy="1284288"/>
            </a:xfrm>
            <a:custGeom>
              <a:avLst/>
              <a:gdLst/>
              <a:ahLst/>
              <a:cxnLst/>
              <a:rect l="0" t="0" r="r" b="b"/>
              <a:pathLst>
                <a:path w="297" h="270" extrusionOk="0">
                  <a:moveTo>
                    <a:pt x="0" y="0"/>
                  </a:moveTo>
                  <a:cubicBezTo>
                    <a:pt x="73" y="119"/>
                    <a:pt x="186" y="220"/>
                    <a:pt x="297" y="270"/>
                  </a:cubicBezTo>
                </a:path>
              </a:pathLst>
            </a:custGeom>
            <a:noFill/>
            <a:ln w="9525" cap="flat">
              <a:solidFill>
                <a:schemeClr val="tx1">
                  <a:alpha val="20000"/>
                </a:schemeClr>
              </a:solidFill>
              <a:prstDash val="solid"/>
              <a:miter lim="800000"/>
              <a:headEnd/>
              <a:tailEnd/>
            </a:ln>
          </p:spPr>
        </p:sp>
        <p:sp>
          <p:nvSpPr>
            <p:cNvPr id="454" name="Freeform 8"/>
            <p:cNvSpPr/>
            <p:nvPr/>
          </p:nvSpPr>
          <p:spPr bwMode="auto">
            <a:xfrm>
              <a:off x="1524000" y="2030413"/>
              <a:ext cx="6510338" cy="4813300"/>
            </a:xfrm>
            <a:custGeom>
              <a:avLst/>
              <a:gdLst/>
              <a:ahLst/>
              <a:cxnLst/>
              <a:rect l="0" t="0" r="r" b="b"/>
              <a:pathLst>
                <a:path w="1369" h="1012" extrusionOk="0">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p:spPr>
        </p:sp>
        <p:sp>
          <p:nvSpPr>
            <p:cNvPr id="455" name="Freeform 9"/>
            <p:cNvSpPr/>
            <p:nvPr/>
          </p:nvSpPr>
          <p:spPr bwMode="auto">
            <a:xfrm>
              <a:off x="1528763" y="6207125"/>
              <a:ext cx="717550" cy="646113"/>
            </a:xfrm>
            <a:custGeom>
              <a:avLst/>
              <a:gdLst/>
              <a:ahLst/>
              <a:cxnLst/>
              <a:rect l="0" t="0" r="r" b="b"/>
              <a:pathLst>
                <a:path w="151" h="136" extrusionOk="0">
                  <a:moveTo>
                    <a:pt x="0" y="0"/>
                  </a:moveTo>
                  <a:cubicBezTo>
                    <a:pt x="45" y="52"/>
                    <a:pt x="97" y="99"/>
                    <a:pt x="151" y="136"/>
                  </a:cubicBezTo>
                </a:path>
              </a:pathLst>
            </a:custGeom>
            <a:noFill/>
            <a:ln w="9525" cap="flat">
              <a:solidFill>
                <a:schemeClr val="tx1">
                  <a:alpha val="20000"/>
                </a:schemeClr>
              </a:solidFill>
              <a:prstDash val="dash"/>
              <a:miter lim="800000"/>
              <a:headEnd/>
              <a:tailEnd/>
            </a:ln>
          </p:spPr>
        </p:sp>
        <p:sp>
          <p:nvSpPr>
            <p:cNvPr id="456" name="Freeform 10"/>
            <p:cNvSpPr/>
            <p:nvPr/>
          </p:nvSpPr>
          <p:spPr bwMode="auto">
            <a:xfrm>
              <a:off x="1524000" y="1806575"/>
              <a:ext cx="6753225" cy="5046663"/>
            </a:xfrm>
            <a:custGeom>
              <a:avLst/>
              <a:gdLst/>
              <a:ahLst/>
              <a:cxnLst/>
              <a:rect l="0" t="0" r="r" b="b"/>
              <a:pathLst>
                <a:path w="1420" h="1061" extrusionOk="0">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p:spPr>
        </p:sp>
        <p:sp>
          <p:nvSpPr>
            <p:cNvPr id="457" name="Freeform 11"/>
            <p:cNvSpPr/>
            <p:nvPr/>
          </p:nvSpPr>
          <p:spPr bwMode="auto">
            <a:xfrm>
              <a:off x="1524000" y="669925"/>
              <a:ext cx="8797925" cy="6183313"/>
            </a:xfrm>
            <a:custGeom>
              <a:avLst/>
              <a:gdLst/>
              <a:ahLst/>
              <a:cxnLst/>
              <a:rect l="0" t="0" r="r" b="b"/>
              <a:pathLst>
                <a:path w="1850" h="1300" extrusionOk="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p:spPr>
        </p:sp>
        <p:sp>
          <p:nvSpPr>
            <p:cNvPr id="458" name="Freeform 12"/>
            <p:cNvSpPr/>
            <p:nvPr/>
          </p:nvSpPr>
          <p:spPr bwMode="auto">
            <a:xfrm>
              <a:off x="1524000" y="119063"/>
              <a:ext cx="9555163" cy="6734175"/>
            </a:xfrm>
            <a:custGeom>
              <a:avLst/>
              <a:gdLst/>
              <a:ahLst/>
              <a:cxnLst/>
              <a:rect l="0" t="0" r="r" b="b"/>
              <a:pathLst>
                <a:path w="2009" h="1416" extrusionOk="0">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p:spPr>
        </p:sp>
        <p:sp>
          <p:nvSpPr>
            <p:cNvPr id="459" name="Freeform 13"/>
            <p:cNvSpPr/>
            <p:nvPr/>
          </p:nvSpPr>
          <p:spPr bwMode="auto">
            <a:xfrm>
              <a:off x="5419725" y="4763"/>
              <a:ext cx="5216525" cy="5368925"/>
            </a:xfrm>
            <a:custGeom>
              <a:avLst/>
              <a:gdLst/>
              <a:ahLst/>
              <a:cxnLst/>
              <a:rect l="0" t="0" r="r" b="b"/>
              <a:pathLst>
                <a:path w="1097" h="1129" extrusionOk="0">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460" name="Freeform 15"/>
            <p:cNvSpPr/>
            <p:nvPr/>
          </p:nvSpPr>
          <p:spPr bwMode="auto">
            <a:xfrm>
              <a:off x="5813425" y="4763"/>
              <a:ext cx="4832350" cy="4822825"/>
            </a:xfrm>
            <a:custGeom>
              <a:avLst/>
              <a:gdLst/>
              <a:ahLst/>
              <a:cxnLst/>
              <a:rect l="0" t="0" r="r" b="b"/>
              <a:pathLst>
                <a:path w="1016" h="1014" extrusionOk="0">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461" name="Freeform 16"/>
            <p:cNvSpPr/>
            <p:nvPr/>
          </p:nvSpPr>
          <p:spPr bwMode="auto">
            <a:xfrm>
              <a:off x="6003925" y="4763"/>
              <a:ext cx="4641850" cy="4598988"/>
            </a:xfrm>
            <a:custGeom>
              <a:avLst/>
              <a:gdLst/>
              <a:ahLst/>
              <a:cxnLst/>
              <a:rect l="0" t="0" r="r" b="b"/>
              <a:pathLst>
                <a:path w="976" h="967" extrusionOk="0">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462" name="Freeform 17"/>
            <p:cNvSpPr/>
            <p:nvPr/>
          </p:nvSpPr>
          <p:spPr bwMode="auto">
            <a:xfrm>
              <a:off x="6203950" y="0"/>
              <a:ext cx="4441825" cy="4237038"/>
            </a:xfrm>
            <a:custGeom>
              <a:avLst/>
              <a:gdLst/>
              <a:ahLst/>
              <a:cxnLst/>
              <a:rect l="0" t="0" r="r" b="b"/>
              <a:pathLst>
                <a:path w="934" h="891" extrusionOk="0">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463" name="Freeform 18"/>
            <p:cNvSpPr/>
            <p:nvPr/>
          </p:nvSpPr>
          <p:spPr bwMode="auto">
            <a:xfrm>
              <a:off x="6456363" y="4763"/>
              <a:ext cx="4179888" cy="3986213"/>
            </a:xfrm>
            <a:custGeom>
              <a:avLst/>
              <a:gdLst/>
              <a:ahLst/>
              <a:cxnLst/>
              <a:rect l="0" t="0" r="r" b="b"/>
              <a:pathLst>
                <a:path w="879" h="838" extrusionOk="0">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464" name="Freeform 19"/>
            <p:cNvSpPr/>
            <p:nvPr/>
          </p:nvSpPr>
          <p:spPr bwMode="auto">
            <a:xfrm>
              <a:off x="6869113" y="4763"/>
              <a:ext cx="3776663" cy="3838575"/>
            </a:xfrm>
            <a:custGeom>
              <a:avLst/>
              <a:gdLst/>
              <a:ahLst/>
              <a:cxnLst/>
              <a:rect l="0" t="0" r="r" b="b"/>
              <a:pathLst>
                <a:path w="794" h="807" extrusionOk="0">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465" name="Freeform 20"/>
            <p:cNvSpPr/>
            <p:nvPr/>
          </p:nvSpPr>
          <p:spPr bwMode="auto">
            <a:xfrm>
              <a:off x="8758238" y="4763"/>
              <a:ext cx="1887538" cy="1355725"/>
            </a:xfrm>
            <a:custGeom>
              <a:avLst/>
              <a:gdLst/>
              <a:ahLst/>
              <a:cxnLst/>
              <a:rect l="0" t="0" r="r" b="b"/>
              <a:pathLst>
                <a:path w="397" h="285" extrusionOk="0">
                  <a:moveTo>
                    <a:pt x="397" y="285"/>
                  </a:moveTo>
                  <a:cubicBezTo>
                    <a:pt x="270" y="182"/>
                    <a:pt x="138" y="86"/>
                    <a:pt x="0" y="0"/>
                  </a:cubicBezTo>
                </a:path>
              </a:pathLst>
            </a:custGeom>
            <a:noFill/>
            <a:ln w="9525" cap="flat">
              <a:solidFill>
                <a:schemeClr val="tx1">
                  <a:alpha val="20000"/>
                </a:schemeClr>
              </a:solidFill>
              <a:prstDash val="solid"/>
              <a:miter lim="800000"/>
              <a:headEnd/>
              <a:tailEnd/>
            </a:ln>
          </p:spPr>
        </p:sp>
        <p:sp>
          <p:nvSpPr>
            <p:cNvPr id="466" name="Freeform 21"/>
            <p:cNvSpPr/>
            <p:nvPr/>
          </p:nvSpPr>
          <p:spPr bwMode="auto">
            <a:xfrm>
              <a:off x="9223375" y="9525"/>
              <a:ext cx="1422400" cy="1108075"/>
            </a:xfrm>
            <a:custGeom>
              <a:avLst/>
              <a:gdLst/>
              <a:ahLst/>
              <a:cxnLst/>
              <a:rect l="0" t="0" r="r" b="b"/>
              <a:pathLst>
                <a:path w="299" h="233" extrusionOk="0">
                  <a:moveTo>
                    <a:pt x="299" y="233"/>
                  </a:moveTo>
                  <a:cubicBezTo>
                    <a:pt x="197" y="145"/>
                    <a:pt x="97" y="68"/>
                    <a:pt x="0" y="0"/>
                  </a:cubicBezTo>
                </a:path>
              </a:pathLst>
            </a:custGeom>
            <a:noFill/>
            <a:ln w="9525" cap="flat">
              <a:solidFill>
                <a:schemeClr val="tx1">
                  <a:alpha val="20000"/>
                </a:schemeClr>
              </a:solidFill>
              <a:prstDash val="solid"/>
              <a:miter lim="800000"/>
              <a:headEnd/>
              <a:tailEnd/>
            </a:ln>
          </p:spPr>
        </p:sp>
        <p:sp>
          <p:nvSpPr>
            <p:cNvPr id="467" name="Freeform 22"/>
            <p:cNvSpPr/>
            <p:nvPr/>
          </p:nvSpPr>
          <p:spPr bwMode="auto">
            <a:xfrm>
              <a:off x="10009188" y="4763"/>
              <a:ext cx="636588" cy="361950"/>
            </a:xfrm>
            <a:custGeom>
              <a:avLst/>
              <a:gdLst/>
              <a:ahLst/>
              <a:cxnLst/>
              <a:rect l="0" t="0" r="r" b="b"/>
              <a:pathLst>
                <a:path w="134" h="76" extrusionOk="0">
                  <a:moveTo>
                    <a:pt x="0" y="0"/>
                  </a:moveTo>
                  <a:cubicBezTo>
                    <a:pt x="45" y="25"/>
                    <a:pt x="89" y="50"/>
                    <a:pt x="134" y="76"/>
                  </a:cubicBezTo>
                </a:path>
              </a:pathLst>
            </a:custGeom>
            <a:noFill/>
            <a:ln w="9525" cap="flat">
              <a:solidFill>
                <a:schemeClr val="tx1">
                  <a:alpha val="20000"/>
                </a:schemeClr>
              </a:solidFill>
              <a:prstDash val="solid"/>
              <a:miter lim="800000"/>
              <a:headEnd/>
              <a:tailEnd/>
            </a:ln>
          </p:spPr>
        </p:sp>
      </p:grpSp>
      <p:grpSp>
        <p:nvGrpSpPr>
          <p:cNvPr id="7" name="Group 6"/>
          <p:cNvGrpSpPr/>
          <p:nvPr/>
        </p:nvGrpSpPr>
        <p:grpSpPr bwMode="auto">
          <a:xfrm>
            <a:off x="1283114" y="1168329"/>
            <a:ext cx="6586124" cy="4537816"/>
            <a:chOff x="1283114" y="1168329"/>
            <a:chExt cx="6586124" cy="4537816"/>
          </a:xfrm>
        </p:grpSpPr>
        <p:sp>
          <p:nvSpPr>
            <p:cNvPr id="39" name="Rectangle 38"/>
            <p:cNvSpPr/>
            <p:nvPr/>
          </p:nvSpPr>
          <p:spPr bwMode="auto">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bwMode="auto">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bwMode="auto">
            <a:xfrm rot="10800000">
              <a:off x="4362524" y="5355082"/>
              <a:ext cx="407232" cy="35106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bwMode="auto">
          <a:xfrm>
            <a:off x="1359091" y="2055278"/>
            <a:ext cx="6428445" cy="1810636"/>
          </a:xfrm>
        </p:spPr>
        <p:txBody>
          <a:bodyPr bIns="0" anchor="b">
            <a:normAutofit/>
          </a:bodyPr>
          <a:lstStyle>
            <a:lvl1pPr algn="ctr">
              <a:lnSpc>
                <a:spcPct val="80000"/>
              </a:lnSpc>
              <a:defRPr sz="4800" spc="-113">
                <a:solidFill>
                  <a:srgbClr val="FFFEFF"/>
                </a:solidFill>
              </a:defRPr>
            </a:lvl1pPr>
          </a:lstStyle>
          <a:p>
            <a:pPr>
              <a:defRPr/>
            </a:pPr>
            <a:r>
              <a:rPr lang="en-GB"/>
              <a:t>Click to edit Master title style</a:t>
            </a:r>
            <a:endParaRPr lang="en-US"/>
          </a:p>
        </p:txBody>
      </p:sp>
      <p:sp>
        <p:nvSpPr>
          <p:cNvPr id="3" name="Subtitle 2"/>
          <p:cNvSpPr>
            <a:spLocks noGrp="1"/>
          </p:cNvSpPr>
          <p:nvPr>
            <p:ph type="subTitle" idx="1"/>
          </p:nvPr>
        </p:nvSpPr>
        <p:spPr bwMode="auto">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en-GB"/>
              <a:t>Click to edit Master subtitle style</a:t>
            </a:r>
            <a:endParaRPr lang="en-US"/>
          </a:p>
        </p:txBody>
      </p:sp>
      <p:sp>
        <p:nvSpPr>
          <p:cNvPr id="4" name="Date Placeholder 3"/>
          <p:cNvSpPr>
            <a:spLocks noGrp="1"/>
          </p:cNvSpPr>
          <p:nvPr>
            <p:ph type="dt" sz="half" idx="10"/>
          </p:nvPr>
        </p:nvSpPr>
        <p:spPr bwMode="auto">
          <a:xfrm>
            <a:off x="640080" y="320040"/>
            <a:ext cx="2743200" cy="320040"/>
          </a:xfrm>
        </p:spPr>
        <p:txBody>
          <a:bodyPr vert="horz" lIns="91440" tIns="45720" rIns="91440" bIns="45720" rtlCol="0" anchor="ctr"/>
          <a:lstStyle>
            <a:lvl1pPr>
              <a:defRPr lang="en-US"/>
            </a:lvl1pPr>
          </a:lstStyle>
          <a:p>
            <a:pPr>
              <a:defRPr/>
            </a:pPr>
            <a:fld id="{9AB3A824-1A51-4B26-AD58-A6D8E14F6C04}" type="datetimeFigureOut">
              <a:rPr lang="en-US"/>
              <a:t>11/3/2022</a:t>
            </a:fld>
            <a:endParaRPr lang="en-US"/>
          </a:p>
        </p:txBody>
      </p:sp>
      <p:sp>
        <p:nvSpPr>
          <p:cNvPr id="5" name="Footer Placeholder 4"/>
          <p:cNvSpPr>
            <a:spLocks noGrp="1"/>
          </p:cNvSpPr>
          <p:nvPr>
            <p:ph type="ftr" sz="quarter" idx="11"/>
          </p:nvPr>
        </p:nvSpPr>
        <p:spPr bwMode="auto">
          <a:xfrm>
            <a:off x="640080" y="6227064"/>
            <a:ext cx="7854696" cy="320040"/>
          </a:xfrm>
        </p:spPr>
        <p:txBody>
          <a:bodyPr/>
          <a:lstStyle>
            <a:lvl1pPr algn="ctr">
              <a:defRPr/>
            </a:lvl1pPr>
          </a:lstStyle>
          <a:p>
            <a:pPr>
              <a:defRPr/>
            </a:pPr>
            <a:br>
              <a:rPr lang="en-US"/>
            </a:br>
            <a:r>
              <a:rPr lang="en-US"/>
              <a:t>              </a:t>
            </a:r>
          </a:p>
        </p:txBody>
      </p:sp>
      <p:sp>
        <p:nvSpPr>
          <p:cNvPr id="6" name="Slide Number Placeholder 5"/>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grpSp>
        <p:nvGrpSpPr>
          <p:cNvPr id="85" name="Group 84"/>
          <p:cNvGrpSpPr/>
          <p:nvPr/>
        </p:nvGrpSpPr>
        <p:grpSpPr bwMode="auto">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87"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88"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89"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90"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91"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92"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93"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94"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95"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96"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97"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98"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99"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0"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101"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2"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3"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104"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105"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32" name="Group 31"/>
          <p:cNvGrpSpPr/>
          <p:nvPr/>
        </p:nvGrpSpPr>
        <p:grpSpPr bwMode="auto">
          <a:xfrm>
            <a:off x="640080" y="1699589"/>
            <a:ext cx="3286552" cy="3470421"/>
            <a:chOff x="640080" y="1699589"/>
            <a:chExt cx="3286552" cy="3470421"/>
          </a:xfrm>
        </p:grpSpPr>
        <p:sp>
          <p:nvSpPr>
            <p:cNvPr id="42" name="Rectangle 41"/>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23786" y="2349926"/>
            <a:ext cx="3113815" cy="2472774"/>
          </a:xfrm>
        </p:spPr>
        <p:txBody>
          <a:bodyPr/>
          <a:lstStyle>
            <a:lvl1pPr>
              <a:defRPr>
                <a:solidFill>
                  <a:srgbClr val="FFFEFF"/>
                </a:solidFill>
              </a:defRPr>
            </a:lvl1pPr>
          </a:lstStyle>
          <a:p>
            <a:pPr>
              <a:defRPr/>
            </a:pPr>
            <a:r>
              <a:rPr lang="en-GB"/>
              <a:t>Click to edit Master title style</a:t>
            </a:r>
            <a:endParaRPr lang="en-US"/>
          </a:p>
        </p:txBody>
      </p:sp>
      <p:sp>
        <p:nvSpPr>
          <p:cNvPr id="3" name="Vertical Text Placeholder 2"/>
          <p:cNvSpPr>
            <a:spLocks noGrp="1"/>
          </p:cNvSpPr>
          <p:nvPr>
            <p:ph type="body" orient="vert" idx="1"/>
          </p:nvPr>
        </p:nvSpPr>
        <p:spPr bwMode="auto">
          <a:xfrm>
            <a:off x="4415686" y="794719"/>
            <a:ext cx="4095643" cy="5257090"/>
          </a:xfrm>
        </p:spPr>
        <p:txBody>
          <a:bodyPr vert="eaVe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p:cNvSpPr>
            <a:spLocks noGrp="1"/>
          </p:cNvSpPr>
          <p:nvPr>
            <p:ph type="dt" sz="half" idx="10"/>
          </p:nvPr>
        </p:nvSpPr>
        <p:spPr bwMode="auto"/>
        <p:txBody>
          <a:bodyPr/>
          <a:lstStyle/>
          <a:p>
            <a:pPr>
              <a:defRPr/>
            </a:pPr>
            <a:fld id="{D857E33E-8B18-4087-B112-809917729534}" type="datetimeFigureOut">
              <a:rPr lang="en-US"/>
              <a:t>11/3/2022</a:t>
            </a:fld>
            <a:endParaRPr lang="en-US"/>
          </a:p>
        </p:txBody>
      </p:sp>
      <p:sp>
        <p:nvSpPr>
          <p:cNvPr id="5" name="Footer Placeholder 4"/>
          <p:cNvSpPr>
            <a:spLocks noGrp="1"/>
          </p:cNvSpPr>
          <p:nvPr>
            <p:ph type="ftr" sz="quarter" idx="11"/>
          </p:nvPr>
        </p:nvSpPr>
        <p:spPr bwMode="auto"/>
        <p:txBody>
          <a:bodyPr/>
          <a:lstStyle/>
          <a:p>
            <a:pPr>
              <a:defRPr/>
            </a:pPr>
            <a:br>
              <a:rPr lang="en-US"/>
            </a:br>
            <a:r>
              <a:rPr lang="en-US"/>
              <a:t>              </a:t>
            </a:r>
          </a:p>
        </p:txBody>
      </p:sp>
      <p:sp>
        <p:nvSpPr>
          <p:cNvPr id="6" name="Slide Number Placeholder 5"/>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grpSp>
        <p:nvGrpSpPr>
          <p:cNvPr id="51" name="Group 50"/>
          <p:cNvGrpSpPr/>
          <p:nvPr/>
        </p:nvGrpSpPr>
        <p:grpSpPr bwMode="auto">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53"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54"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55"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56"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57"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58"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59"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60"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61"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62"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63"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64"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65"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66"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67"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68"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69"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70"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71"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85" name="Group 84"/>
          <p:cNvGrpSpPr/>
          <p:nvPr/>
        </p:nvGrpSpPr>
        <p:grpSpPr bwMode="auto">
          <a:xfrm>
            <a:off x="5228134" y="1699589"/>
            <a:ext cx="3286552" cy="3470421"/>
            <a:chOff x="640080" y="1699589"/>
            <a:chExt cx="3286552" cy="3470421"/>
          </a:xfrm>
        </p:grpSpPr>
        <p:sp>
          <p:nvSpPr>
            <p:cNvPr id="86" name="Rectangle 85"/>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bwMode="auto">
          <a:xfrm>
            <a:off x="5313609" y="2349924"/>
            <a:ext cx="3112047" cy="2464951"/>
          </a:xfrm>
        </p:spPr>
        <p:txBody>
          <a:bodyPr vert="eaVert"/>
          <a:lstStyle>
            <a:lvl1pPr algn="l">
              <a:lnSpc>
                <a:spcPct val="80000"/>
              </a:lnSpc>
              <a:defRPr>
                <a:solidFill>
                  <a:srgbClr val="FFFEFF"/>
                </a:solidFill>
              </a:defRPr>
            </a:lvl1pPr>
          </a:lstStyle>
          <a:p>
            <a:pPr>
              <a:defRPr/>
            </a:pPr>
            <a:r>
              <a:rPr lang="en-GB"/>
              <a:t>Click to edit Master title style</a:t>
            </a:r>
            <a:endParaRPr lang="en-US"/>
          </a:p>
        </p:txBody>
      </p:sp>
      <p:sp>
        <p:nvSpPr>
          <p:cNvPr id="3" name="Vertical Text Placeholder 2"/>
          <p:cNvSpPr>
            <a:spLocks noGrp="1"/>
          </p:cNvSpPr>
          <p:nvPr>
            <p:ph type="body" orient="vert" idx="1"/>
          </p:nvPr>
        </p:nvSpPr>
        <p:spPr bwMode="auto">
          <a:xfrm>
            <a:off x="643258" y="802808"/>
            <a:ext cx="4118291" cy="5254802"/>
          </a:xfrm>
        </p:spPr>
        <p:txBody>
          <a:bodyPr vert="eaVe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p:cNvSpPr>
            <a:spLocks noGrp="1"/>
          </p:cNvSpPr>
          <p:nvPr>
            <p:ph type="dt" sz="half" idx="10"/>
          </p:nvPr>
        </p:nvSpPr>
        <p:spPr bwMode="auto">
          <a:xfrm>
            <a:off x="640080" y="320040"/>
            <a:ext cx="2743200" cy="320040"/>
          </a:xfrm>
        </p:spPr>
        <p:txBody>
          <a:bodyPr/>
          <a:lstStyle/>
          <a:p>
            <a:pPr>
              <a:defRPr/>
            </a:pPr>
            <a:fld id="{D3FFE419-2371-464F-8239-3959401C3561}" type="datetimeFigureOut">
              <a:rPr lang="en-US"/>
              <a:t>11/3/2022</a:t>
            </a:fld>
            <a:endParaRPr lang="en-US"/>
          </a:p>
        </p:txBody>
      </p:sp>
      <p:sp>
        <p:nvSpPr>
          <p:cNvPr id="5" name="Footer Placeholder 4"/>
          <p:cNvSpPr>
            <a:spLocks noGrp="1"/>
          </p:cNvSpPr>
          <p:nvPr>
            <p:ph type="ftr" sz="quarter" idx="11"/>
          </p:nvPr>
        </p:nvSpPr>
        <p:spPr bwMode="auto">
          <a:xfrm>
            <a:off x="640080" y="6227064"/>
            <a:ext cx="7854696" cy="320040"/>
          </a:xfrm>
        </p:spPr>
        <p:txBody>
          <a:bodyPr/>
          <a:lstStyle/>
          <a:p>
            <a:pPr>
              <a:defRPr/>
            </a:pPr>
            <a:br>
              <a:rPr lang="en-US"/>
            </a:br>
            <a:r>
              <a:rPr lang="en-US"/>
              <a:t>              </a:t>
            </a:r>
          </a:p>
        </p:txBody>
      </p:sp>
      <p:sp>
        <p:nvSpPr>
          <p:cNvPr id="6" name="Slide Number Placeholder 5"/>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685800" y="2130480"/>
            <a:ext cx="7771680" cy="1469880"/>
          </a:xfrm>
          <a:prstGeom prst="rect">
            <a:avLst/>
          </a:prstGeom>
        </p:spPr>
        <p:txBody>
          <a:bodyPr wrap="none" lIns="0" tIns="0" rIns="0" bIns="0" anchor="ctr"/>
          <a:lstStyle/>
          <a:p>
            <a:pPr algn="ctr">
              <a:defRPr/>
            </a:pPr>
            <a:endParaRPr/>
          </a:p>
        </p:txBody>
      </p:sp>
      <p:sp>
        <p:nvSpPr>
          <p:cNvPr id="5" name="PlaceHolder 2"/>
          <p:cNvSpPr>
            <a:spLocks noGrp="1"/>
          </p:cNvSpPr>
          <p:nvPr>
            <p:ph type="body"/>
          </p:nvPr>
        </p:nvSpPr>
        <p:spPr bwMode="auto">
          <a:xfrm>
            <a:off x="457200" y="1604520"/>
            <a:ext cx="8046360" cy="3976920"/>
          </a:xfrm>
          <a:prstGeom prst="rect">
            <a:avLst/>
          </a:prstGeom>
        </p:spPr>
        <p:txBody>
          <a:bodyPr wrap="none" lIns="0" tIns="0" rIns="0" bIns="0"/>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grpSp>
        <p:nvGrpSpPr>
          <p:cNvPr id="65" name="Group 64"/>
          <p:cNvGrpSpPr/>
          <p:nvPr/>
        </p:nvGrpSpPr>
        <p:grpSpPr bwMode="auto">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67"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68"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69"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70"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71"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72"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73"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74"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75"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87"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88"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89"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90"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91"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92"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93"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94"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95"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96"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20" name="Group 19"/>
          <p:cNvGrpSpPr/>
          <p:nvPr/>
        </p:nvGrpSpPr>
        <p:grpSpPr bwMode="auto">
          <a:xfrm>
            <a:off x="640080" y="1699589"/>
            <a:ext cx="3286552" cy="3470421"/>
            <a:chOff x="640080" y="1699589"/>
            <a:chExt cx="3286552" cy="3470421"/>
          </a:xfrm>
        </p:grpSpPr>
        <p:sp>
          <p:nvSpPr>
            <p:cNvPr id="21" name="Rectangle 20"/>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25554" y="2349924"/>
            <a:ext cx="3112048" cy="2464952"/>
          </a:xfrm>
        </p:spPr>
        <p:txBody>
          <a:bodyPr/>
          <a:lstStyle>
            <a:lvl1pPr>
              <a:defRPr>
                <a:solidFill>
                  <a:srgbClr val="FFFEFF"/>
                </a:solidFill>
              </a:defRPr>
            </a:lvl1pPr>
          </a:lstStyle>
          <a:p>
            <a:pPr>
              <a:defRPr/>
            </a:pPr>
            <a:r>
              <a:rPr lang="en-GB"/>
              <a:t>Click to edit Master title style</a:t>
            </a:r>
            <a:endParaRPr lang="en-US"/>
          </a:p>
        </p:txBody>
      </p:sp>
      <p:sp>
        <p:nvSpPr>
          <p:cNvPr id="3" name="Content Placeholder 2"/>
          <p:cNvSpPr>
            <a:spLocks noGrp="1"/>
          </p:cNvSpPr>
          <p:nvPr>
            <p:ph idx="1"/>
          </p:nvPr>
        </p:nvSpPr>
        <p:spPr bwMode="auto">
          <a:xfrm>
            <a:off x="4415687" y="803186"/>
            <a:ext cx="4091410" cy="5248622"/>
          </a:xfrm>
        </p:spPr>
        <p:txBody>
          <a:bodyPr anchor="ct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p:cNvSpPr>
            <a:spLocks noGrp="1"/>
          </p:cNvSpPr>
          <p:nvPr>
            <p:ph type="dt" sz="half" idx="10"/>
          </p:nvPr>
        </p:nvSpPr>
        <p:spPr bwMode="auto"/>
        <p:txBody>
          <a:bodyPr/>
          <a:lstStyle/>
          <a:p>
            <a:pPr>
              <a:defRPr/>
            </a:pPr>
            <a:fld id="{97D162C4-EDD9-4389-A98B-B87ECEA2A816}" type="datetimeFigureOut">
              <a:rPr lang="en-US"/>
              <a:t>11/3/2022</a:t>
            </a:fld>
            <a:endParaRPr lang="en-US"/>
          </a:p>
        </p:txBody>
      </p:sp>
      <p:sp>
        <p:nvSpPr>
          <p:cNvPr id="5" name="Footer Placeholder 4"/>
          <p:cNvSpPr>
            <a:spLocks noGrp="1"/>
          </p:cNvSpPr>
          <p:nvPr>
            <p:ph type="ftr" sz="quarter" idx="11"/>
          </p:nvPr>
        </p:nvSpPr>
        <p:spPr bwMode="auto"/>
        <p:txBody>
          <a:bodyPr/>
          <a:lstStyle/>
          <a:p>
            <a:pPr>
              <a:defRPr/>
            </a:pPr>
            <a:br>
              <a:rPr lang="en-US"/>
            </a:br>
            <a:r>
              <a:rPr lang="en-US"/>
              <a:t>              </a:t>
            </a:r>
          </a:p>
        </p:txBody>
      </p:sp>
      <p:sp>
        <p:nvSpPr>
          <p:cNvPr id="6" name="Slide Number Placeholder 5"/>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grpSp>
        <p:nvGrpSpPr>
          <p:cNvPr id="774" name="Group 773"/>
          <p:cNvGrpSpPr/>
          <p:nvPr/>
        </p:nvGrpSpPr>
        <p:grpSpPr bwMode="auto">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extrusionOk="0">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p:spPr>
        </p:sp>
        <p:sp>
          <p:nvSpPr>
            <p:cNvPr id="776" name="Freeform 7"/>
            <p:cNvSpPr/>
            <p:nvPr/>
          </p:nvSpPr>
          <p:spPr bwMode="auto">
            <a:xfrm>
              <a:off x="1524000" y="5564188"/>
              <a:ext cx="1412875" cy="1284288"/>
            </a:xfrm>
            <a:custGeom>
              <a:avLst/>
              <a:gdLst/>
              <a:ahLst/>
              <a:cxnLst/>
              <a:rect l="0" t="0" r="r" b="b"/>
              <a:pathLst>
                <a:path w="297" h="270" extrusionOk="0">
                  <a:moveTo>
                    <a:pt x="0" y="0"/>
                  </a:moveTo>
                  <a:cubicBezTo>
                    <a:pt x="73" y="119"/>
                    <a:pt x="186" y="220"/>
                    <a:pt x="297" y="270"/>
                  </a:cubicBezTo>
                </a:path>
              </a:pathLst>
            </a:custGeom>
            <a:noFill/>
            <a:ln w="9525" cap="flat">
              <a:solidFill>
                <a:schemeClr val="tx1">
                  <a:alpha val="20000"/>
                </a:schemeClr>
              </a:solidFill>
              <a:prstDash val="solid"/>
              <a:miter lim="800000"/>
              <a:headEnd/>
              <a:tailEnd/>
            </a:ln>
          </p:spPr>
        </p:sp>
        <p:sp>
          <p:nvSpPr>
            <p:cNvPr id="777" name="Freeform 8"/>
            <p:cNvSpPr/>
            <p:nvPr/>
          </p:nvSpPr>
          <p:spPr bwMode="auto">
            <a:xfrm>
              <a:off x="1524000" y="2030413"/>
              <a:ext cx="6510338" cy="4813300"/>
            </a:xfrm>
            <a:custGeom>
              <a:avLst/>
              <a:gdLst/>
              <a:ahLst/>
              <a:cxnLst/>
              <a:rect l="0" t="0" r="r" b="b"/>
              <a:pathLst>
                <a:path w="1369" h="1012" extrusionOk="0">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p:spPr>
        </p:sp>
        <p:sp>
          <p:nvSpPr>
            <p:cNvPr id="778" name="Freeform 9"/>
            <p:cNvSpPr/>
            <p:nvPr/>
          </p:nvSpPr>
          <p:spPr bwMode="auto">
            <a:xfrm>
              <a:off x="1528763" y="6207125"/>
              <a:ext cx="717550" cy="646113"/>
            </a:xfrm>
            <a:custGeom>
              <a:avLst/>
              <a:gdLst/>
              <a:ahLst/>
              <a:cxnLst/>
              <a:rect l="0" t="0" r="r" b="b"/>
              <a:pathLst>
                <a:path w="151" h="136" extrusionOk="0">
                  <a:moveTo>
                    <a:pt x="0" y="0"/>
                  </a:moveTo>
                  <a:cubicBezTo>
                    <a:pt x="45" y="52"/>
                    <a:pt x="97" y="99"/>
                    <a:pt x="151" y="136"/>
                  </a:cubicBezTo>
                </a:path>
              </a:pathLst>
            </a:custGeom>
            <a:noFill/>
            <a:ln w="9525" cap="flat">
              <a:solidFill>
                <a:schemeClr val="tx1">
                  <a:alpha val="20000"/>
                </a:schemeClr>
              </a:solidFill>
              <a:prstDash val="dash"/>
              <a:miter lim="800000"/>
              <a:headEnd/>
              <a:tailEnd/>
            </a:ln>
          </p:spPr>
        </p:sp>
        <p:sp>
          <p:nvSpPr>
            <p:cNvPr id="779" name="Freeform 10"/>
            <p:cNvSpPr/>
            <p:nvPr/>
          </p:nvSpPr>
          <p:spPr bwMode="auto">
            <a:xfrm>
              <a:off x="1524000" y="1806575"/>
              <a:ext cx="6753225" cy="5046663"/>
            </a:xfrm>
            <a:custGeom>
              <a:avLst/>
              <a:gdLst/>
              <a:ahLst/>
              <a:cxnLst/>
              <a:rect l="0" t="0" r="r" b="b"/>
              <a:pathLst>
                <a:path w="1420" h="1061" extrusionOk="0">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p:spPr>
        </p:sp>
        <p:sp>
          <p:nvSpPr>
            <p:cNvPr id="780" name="Freeform 11"/>
            <p:cNvSpPr/>
            <p:nvPr/>
          </p:nvSpPr>
          <p:spPr bwMode="auto">
            <a:xfrm>
              <a:off x="1524000" y="669925"/>
              <a:ext cx="8797925" cy="6183313"/>
            </a:xfrm>
            <a:custGeom>
              <a:avLst/>
              <a:gdLst/>
              <a:ahLst/>
              <a:cxnLst/>
              <a:rect l="0" t="0" r="r" b="b"/>
              <a:pathLst>
                <a:path w="1850" h="1300" extrusionOk="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p:spPr>
        </p:sp>
        <p:sp>
          <p:nvSpPr>
            <p:cNvPr id="781" name="Freeform 12"/>
            <p:cNvSpPr/>
            <p:nvPr/>
          </p:nvSpPr>
          <p:spPr bwMode="auto">
            <a:xfrm>
              <a:off x="1524000" y="119063"/>
              <a:ext cx="9555163" cy="6734175"/>
            </a:xfrm>
            <a:custGeom>
              <a:avLst/>
              <a:gdLst/>
              <a:ahLst/>
              <a:cxnLst/>
              <a:rect l="0" t="0" r="r" b="b"/>
              <a:pathLst>
                <a:path w="2009" h="1416" extrusionOk="0">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p:spPr>
        </p:sp>
        <p:sp>
          <p:nvSpPr>
            <p:cNvPr id="782" name="Freeform 13"/>
            <p:cNvSpPr/>
            <p:nvPr/>
          </p:nvSpPr>
          <p:spPr bwMode="auto">
            <a:xfrm>
              <a:off x="5419725" y="4763"/>
              <a:ext cx="5216525" cy="5368925"/>
            </a:xfrm>
            <a:custGeom>
              <a:avLst/>
              <a:gdLst/>
              <a:ahLst/>
              <a:cxnLst/>
              <a:rect l="0" t="0" r="r" b="b"/>
              <a:pathLst>
                <a:path w="1097" h="1129" extrusionOk="0">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783" name="Freeform 15"/>
            <p:cNvSpPr/>
            <p:nvPr/>
          </p:nvSpPr>
          <p:spPr bwMode="auto">
            <a:xfrm>
              <a:off x="5813425" y="4763"/>
              <a:ext cx="4832350" cy="4822825"/>
            </a:xfrm>
            <a:custGeom>
              <a:avLst/>
              <a:gdLst/>
              <a:ahLst/>
              <a:cxnLst/>
              <a:rect l="0" t="0" r="r" b="b"/>
              <a:pathLst>
                <a:path w="1016" h="1014" extrusionOk="0">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784" name="Freeform 16"/>
            <p:cNvSpPr/>
            <p:nvPr/>
          </p:nvSpPr>
          <p:spPr bwMode="auto">
            <a:xfrm>
              <a:off x="6003925" y="4763"/>
              <a:ext cx="4641850" cy="4598988"/>
            </a:xfrm>
            <a:custGeom>
              <a:avLst/>
              <a:gdLst/>
              <a:ahLst/>
              <a:cxnLst/>
              <a:rect l="0" t="0" r="r" b="b"/>
              <a:pathLst>
                <a:path w="976" h="967" extrusionOk="0">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785" name="Freeform 17"/>
            <p:cNvSpPr/>
            <p:nvPr/>
          </p:nvSpPr>
          <p:spPr bwMode="auto">
            <a:xfrm>
              <a:off x="6203950" y="0"/>
              <a:ext cx="4441825" cy="4237038"/>
            </a:xfrm>
            <a:custGeom>
              <a:avLst/>
              <a:gdLst/>
              <a:ahLst/>
              <a:cxnLst/>
              <a:rect l="0" t="0" r="r" b="b"/>
              <a:pathLst>
                <a:path w="934" h="891" extrusionOk="0">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786" name="Freeform 18"/>
            <p:cNvSpPr/>
            <p:nvPr/>
          </p:nvSpPr>
          <p:spPr bwMode="auto">
            <a:xfrm>
              <a:off x="6456363" y="4763"/>
              <a:ext cx="4179888" cy="3986213"/>
            </a:xfrm>
            <a:custGeom>
              <a:avLst/>
              <a:gdLst/>
              <a:ahLst/>
              <a:cxnLst/>
              <a:rect l="0" t="0" r="r" b="b"/>
              <a:pathLst>
                <a:path w="879" h="838" extrusionOk="0">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787" name="Freeform 19"/>
            <p:cNvSpPr/>
            <p:nvPr/>
          </p:nvSpPr>
          <p:spPr bwMode="auto">
            <a:xfrm>
              <a:off x="6869113" y="4763"/>
              <a:ext cx="3776663" cy="3838575"/>
            </a:xfrm>
            <a:custGeom>
              <a:avLst/>
              <a:gdLst/>
              <a:ahLst/>
              <a:cxnLst/>
              <a:rect l="0" t="0" r="r" b="b"/>
              <a:pathLst>
                <a:path w="794" h="807" extrusionOk="0">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788" name="Freeform 20"/>
            <p:cNvSpPr/>
            <p:nvPr/>
          </p:nvSpPr>
          <p:spPr bwMode="auto">
            <a:xfrm>
              <a:off x="8758238" y="4763"/>
              <a:ext cx="1887538" cy="1355725"/>
            </a:xfrm>
            <a:custGeom>
              <a:avLst/>
              <a:gdLst/>
              <a:ahLst/>
              <a:cxnLst/>
              <a:rect l="0" t="0" r="r" b="b"/>
              <a:pathLst>
                <a:path w="397" h="285" extrusionOk="0">
                  <a:moveTo>
                    <a:pt x="397" y="285"/>
                  </a:moveTo>
                  <a:cubicBezTo>
                    <a:pt x="270" y="182"/>
                    <a:pt x="138" y="86"/>
                    <a:pt x="0" y="0"/>
                  </a:cubicBezTo>
                </a:path>
              </a:pathLst>
            </a:custGeom>
            <a:noFill/>
            <a:ln w="9525" cap="flat">
              <a:solidFill>
                <a:schemeClr val="tx1">
                  <a:alpha val="20000"/>
                </a:schemeClr>
              </a:solidFill>
              <a:prstDash val="solid"/>
              <a:miter lim="800000"/>
              <a:headEnd/>
              <a:tailEnd/>
            </a:ln>
          </p:spPr>
        </p:sp>
        <p:sp>
          <p:nvSpPr>
            <p:cNvPr id="789" name="Freeform 21"/>
            <p:cNvSpPr/>
            <p:nvPr/>
          </p:nvSpPr>
          <p:spPr bwMode="auto">
            <a:xfrm>
              <a:off x="9223375" y="9525"/>
              <a:ext cx="1422400" cy="1108075"/>
            </a:xfrm>
            <a:custGeom>
              <a:avLst/>
              <a:gdLst/>
              <a:ahLst/>
              <a:cxnLst/>
              <a:rect l="0" t="0" r="r" b="b"/>
              <a:pathLst>
                <a:path w="299" h="233" extrusionOk="0">
                  <a:moveTo>
                    <a:pt x="299" y="233"/>
                  </a:moveTo>
                  <a:cubicBezTo>
                    <a:pt x="197" y="145"/>
                    <a:pt x="97" y="68"/>
                    <a:pt x="0" y="0"/>
                  </a:cubicBezTo>
                </a:path>
              </a:pathLst>
            </a:custGeom>
            <a:noFill/>
            <a:ln w="9525" cap="flat">
              <a:solidFill>
                <a:schemeClr val="tx1">
                  <a:alpha val="20000"/>
                </a:schemeClr>
              </a:solidFill>
              <a:prstDash val="solid"/>
              <a:miter lim="800000"/>
              <a:headEnd/>
              <a:tailEnd/>
            </a:ln>
          </p:spPr>
        </p:sp>
        <p:sp>
          <p:nvSpPr>
            <p:cNvPr id="790" name="Freeform 22"/>
            <p:cNvSpPr/>
            <p:nvPr/>
          </p:nvSpPr>
          <p:spPr bwMode="auto">
            <a:xfrm>
              <a:off x="10009188" y="4763"/>
              <a:ext cx="636588" cy="361950"/>
            </a:xfrm>
            <a:custGeom>
              <a:avLst/>
              <a:gdLst/>
              <a:ahLst/>
              <a:cxnLst/>
              <a:rect l="0" t="0" r="r" b="b"/>
              <a:pathLst>
                <a:path w="134" h="76" extrusionOk="0">
                  <a:moveTo>
                    <a:pt x="0" y="0"/>
                  </a:moveTo>
                  <a:cubicBezTo>
                    <a:pt x="45" y="25"/>
                    <a:pt x="89" y="50"/>
                    <a:pt x="134" y="76"/>
                  </a:cubicBezTo>
                </a:path>
              </a:pathLst>
            </a:custGeom>
            <a:noFill/>
            <a:ln w="9525" cap="flat">
              <a:solidFill>
                <a:schemeClr val="tx1">
                  <a:alpha val="20000"/>
                </a:schemeClr>
              </a:solidFill>
              <a:prstDash val="solid"/>
              <a:miter lim="800000"/>
              <a:headEnd/>
              <a:tailEnd/>
            </a:ln>
          </p:spPr>
        </p:sp>
      </p:grpSp>
      <p:grpSp>
        <p:nvGrpSpPr>
          <p:cNvPr id="7" name="Group 6"/>
          <p:cNvGrpSpPr/>
          <p:nvPr/>
        </p:nvGrpSpPr>
        <p:grpSpPr bwMode="auto">
          <a:xfrm>
            <a:off x="2403476" y="1158902"/>
            <a:ext cx="4317684" cy="4537816"/>
            <a:chOff x="2403476" y="1158902"/>
            <a:chExt cx="4317684" cy="4537816"/>
          </a:xfrm>
        </p:grpSpPr>
        <p:sp>
          <p:nvSpPr>
            <p:cNvPr id="28" name="Rectangle 27"/>
            <p:cNvSpPr/>
            <p:nvPr/>
          </p:nvSpPr>
          <p:spPr bwMode="auto">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bwMode="auto">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bwMode="auto">
            <a:xfrm rot="10800000">
              <a:off x="4358702" y="5345655"/>
              <a:ext cx="407232" cy="35106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2479148" y="2028827"/>
            <a:ext cx="4162952" cy="1732474"/>
          </a:xfrm>
        </p:spPr>
        <p:txBody>
          <a:bodyPr bIns="0" anchor="b">
            <a:normAutofit/>
          </a:bodyPr>
          <a:lstStyle>
            <a:lvl1pPr algn="ctr">
              <a:defRPr sz="3600">
                <a:solidFill>
                  <a:srgbClr val="FFFEFF"/>
                </a:solidFill>
              </a:defRPr>
            </a:lvl1pPr>
          </a:lstStyle>
          <a:p>
            <a:pPr>
              <a:defRPr/>
            </a:pPr>
            <a:r>
              <a:rPr lang="en-GB"/>
              <a:t>Click to edit Master title style</a:t>
            </a:r>
            <a:endParaRPr lang="en-US"/>
          </a:p>
        </p:txBody>
      </p:sp>
      <p:sp>
        <p:nvSpPr>
          <p:cNvPr id="3" name="Text Placeholder 2"/>
          <p:cNvSpPr>
            <a:spLocks noGrp="1"/>
          </p:cNvSpPr>
          <p:nvPr>
            <p:ph type="body" idx="1"/>
          </p:nvPr>
        </p:nvSpPr>
        <p:spPr bwMode="auto">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en-GB"/>
              <a:t>Click to edit Master text styles</a:t>
            </a:r>
            <a:endParaRPr/>
          </a:p>
        </p:txBody>
      </p:sp>
      <p:sp>
        <p:nvSpPr>
          <p:cNvPr id="4" name="Date Placeholder 3"/>
          <p:cNvSpPr>
            <a:spLocks noGrp="1"/>
          </p:cNvSpPr>
          <p:nvPr>
            <p:ph type="dt" sz="half" idx="10"/>
          </p:nvPr>
        </p:nvSpPr>
        <p:spPr bwMode="auto">
          <a:xfrm>
            <a:off x="640080" y="320040"/>
            <a:ext cx="2743200" cy="320040"/>
          </a:xfrm>
        </p:spPr>
        <p:txBody>
          <a:bodyPr/>
          <a:lstStyle/>
          <a:p>
            <a:pPr>
              <a:defRPr/>
            </a:pPr>
            <a:fld id="{3E5059C3-6A89-4494-99FF-5A4D6FFD50EB}" type="datetimeFigureOut">
              <a:rPr lang="en-US"/>
              <a:t>11/3/2022</a:t>
            </a:fld>
            <a:endParaRPr lang="en-US"/>
          </a:p>
        </p:txBody>
      </p:sp>
      <p:sp>
        <p:nvSpPr>
          <p:cNvPr id="5" name="Footer Placeholder 4"/>
          <p:cNvSpPr>
            <a:spLocks noGrp="1"/>
          </p:cNvSpPr>
          <p:nvPr>
            <p:ph type="ftr" sz="quarter" idx="11"/>
          </p:nvPr>
        </p:nvSpPr>
        <p:spPr bwMode="auto">
          <a:xfrm>
            <a:off x="640080" y="6227064"/>
            <a:ext cx="7854696" cy="320040"/>
          </a:xfrm>
        </p:spPr>
        <p:txBody>
          <a:bodyPr/>
          <a:lstStyle>
            <a:lvl1pPr algn="ctr">
              <a:defRPr/>
            </a:lvl1pPr>
          </a:lstStyle>
          <a:p>
            <a:pPr>
              <a:defRPr/>
            </a:pPr>
            <a:br>
              <a:rPr lang="en-US"/>
            </a:br>
            <a:r>
              <a:rPr lang="en-US"/>
              <a:t>              </a:t>
            </a:r>
          </a:p>
        </p:txBody>
      </p:sp>
      <p:sp>
        <p:nvSpPr>
          <p:cNvPr id="6" name="Slide Number Placeholder 5"/>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grpSp>
        <p:nvGrpSpPr>
          <p:cNvPr id="41" name="Group 40"/>
          <p:cNvGrpSpPr/>
          <p:nvPr/>
        </p:nvGrpSpPr>
        <p:grpSpPr bwMode="auto">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43"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44"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45"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46"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47"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48"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49"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50"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51"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52"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53"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54"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55"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56"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57"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58"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59"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60"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61"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62" name="Group 61"/>
          <p:cNvGrpSpPr/>
          <p:nvPr/>
        </p:nvGrpSpPr>
        <p:grpSpPr bwMode="auto">
          <a:xfrm>
            <a:off x="640080" y="1699589"/>
            <a:ext cx="3286552" cy="3470421"/>
            <a:chOff x="640080" y="1699589"/>
            <a:chExt cx="3286552" cy="3470421"/>
          </a:xfrm>
        </p:grpSpPr>
        <p:sp>
          <p:nvSpPr>
            <p:cNvPr id="63" name="Rectangle 62"/>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19951" y="2355068"/>
            <a:ext cx="3122163" cy="2459808"/>
          </a:xfrm>
        </p:spPr>
        <p:txBody>
          <a:bodyPr lIns="91440" tIns="91440" rIns="91440" bIns="91440"/>
          <a:lstStyle>
            <a:lvl1pPr>
              <a:defRPr>
                <a:solidFill>
                  <a:srgbClr val="FFFEFF"/>
                </a:solidFill>
              </a:defRPr>
            </a:lvl1pPr>
          </a:lstStyle>
          <a:p>
            <a:pPr>
              <a:defRPr/>
            </a:pPr>
            <a:r>
              <a:rPr lang="en-GB"/>
              <a:t>Click to edit Master title style</a:t>
            </a:r>
            <a:endParaRPr lang="en-US"/>
          </a:p>
        </p:txBody>
      </p:sp>
      <p:sp>
        <p:nvSpPr>
          <p:cNvPr id="3" name="Content Placeholder 2"/>
          <p:cNvSpPr>
            <a:spLocks noGrp="1"/>
          </p:cNvSpPr>
          <p:nvPr>
            <p:ph sz="half" idx="1"/>
          </p:nvPr>
        </p:nvSpPr>
        <p:spPr bwMode="auto">
          <a:xfrm>
            <a:off x="4423014" y="804028"/>
            <a:ext cx="4091674" cy="2459342"/>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Content Placeholder 3"/>
          <p:cNvSpPr>
            <a:spLocks noGrp="1"/>
          </p:cNvSpPr>
          <p:nvPr>
            <p:ph sz="half" idx="2"/>
          </p:nvPr>
        </p:nvSpPr>
        <p:spPr bwMode="auto">
          <a:xfrm>
            <a:off x="4420283" y="3585104"/>
            <a:ext cx="4094404" cy="2470646"/>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5" name="Date Placeholder 4"/>
          <p:cNvSpPr>
            <a:spLocks noGrp="1"/>
          </p:cNvSpPr>
          <p:nvPr>
            <p:ph type="dt" sz="half" idx="10"/>
          </p:nvPr>
        </p:nvSpPr>
        <p:spPr bwMode="auto">
          <a:xfrm>
            <a:off x="640080" y="320040"/>
            <a:ext cx="2743200" cy="320040"/>
          </a:xfrm>
        </p:spPr>
        <p:txBody>
          <a:bodyPr/>
          <a:lstStyle/>
          <a:p>
            <a:pPr>
              <a:defRPr/>
            </a:pPr>
            <a:fld id="{CA954B2F-12DE-47F5-8894-472B206D2E1E}" type="datetimeFigureOut">
              <a:rPr lang="en-US"/>
              <a:t>11/3/2022</a:t>
            </a:fld>
            <a:endParaRPr lang="en-US"/>
          </a:p>
        </p:txBody>
      </p:sp>
      <p:sp>
        <p:nvSpPr>
          <p:cNvPr id="6" name="Footer Placeholder 5"/>
          <p:cNvSpPr>
            <a:spLocks noGrp="1"/>
          </p:cNvSpPr>
          <p:nvPr>
            <p:ph type="ftr" sz="quarter" idx="11"/>
          </p:nvPr>
        </p:nvSpPr>
        <p:spPr bwMode="auto">
          <a:xfrm>
            <a:off x="640080" y="6227064"/>
            <a:ext cx="7854696" cy="320040"/>
          </a:xfrm>
        </p:spPr>
        <p:txBody>
          <a:bodyPr/>
          <a:lstStyle/>
          <a:p>
            <a:pPr>
              <a:defRPr/>
            </a:pPr>
            <a:br>
              <a:rPr lang="en-US"/>
            </a:br>
            <a:r>
              <a:rPr lang="en-US"/>
              <a:t>              </a:t>
            </a:r>
          </a:p>
        </p:txBody>
      </p:sp>
      <p:sp>
        <p:nvSpPr>
          <p:cNvPr id="7" name="Slide Number Placeholder 6"/>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grpSp>
        <p:nvGrpSpPr>
          <p:cNvPr id="38" name="Group 37"/>
          <p:cNvGrpSpPr/>
          <p:nvPr/>
        </p:nvGrpSpPr>
        <p:grpSpPr bwMode="auto">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40"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41"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42"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43"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44"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45"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46"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47"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48"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49"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50"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51"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52"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53"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54"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55"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56"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57"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58"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59" name="Group 58"/>
          <p:cNvGrpSpPr/>
          <p:nvPr/>
        </p:nvGrpSpPr>
        <p:grpSpPr bwMode="auto">
          <a:xfrm>
            <a:off x="640080" y="1699589"/>
            <a:ext cx="3286552" cy="3470421"/>
            <a:chOff x="640080" y="1699589"/>
            <a:chExt cx="3286552" cy="3470421"/>
          </a:xfrm>
        </p:grpSpPr>
        <p:sp>
          <p:nvSpPr>
            <p:cNvPr id="60" name="Rectangle 59"/>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19951" y="2355848"/>
            <a:ext cx="3122163" cy="2459028"/>
          </a:xfrm>
        </p:spPr>
        <p:txBody>
          <a:bodyPr lIns="91440" tIns="91440" rIns="91440" bIns="91440"/>
          <a:lstStyle>
            <a:lvl1pPr>
              <a:defRPr>
                <a:solidFill>
                  <a:srgbClr val="FFFEFF"/>
                </a:solidFill>
              </a:defRPr>
            </a:lvl1pPr>
          </a:lstStyle>
          <a:p>
            <a:pPr>
              <a:defRPr/>
            </a:pPr>
            <a:r>
              <a:rPr lang="en-GB"/>
              <a:t>Click to edit Master title style</a:t>
            </a:r>
            <a:endParaRPr lang="en-US"/>
          </a:p>
        </p:txBody>
      </p:sp>
      <p:sp>
        <p:nvSpPr>
          <p:cNvPr id="3" name="Text Placeholder 2"/>
          <p:cNvSpPr>
            <a:spLocks noGrp="1"/>
          </p:cNvSpPr>
          <p:nvPr>
            <p:ph type="body" idx="1"/>
          </p:nvPr>
        </p:nvSpPr>
        <p:spPr bwMode="auto">
          <a:xfrm>
            <a:off x="4706612" y="802200"/>
            <a:ext cx="3805123" cy="685800"/>
          </a:xfrm>
        </p:spPr>
        <p:txBody>
          <a:bodyPr anchor="ctr">
            <a:noAutofit/>
          </a:bodyPr>
          <a:lstStyle>
            <a:lvl1pPr marL="0" indent="0" algn="l">
              <a:lnSpc>
                <a:spcPct val="100000"/>
              </a:lnSpc>
              <a:buNone/>
              <a:defRPr sz="1800" b="0" cap="all">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GB"/>
              <a:t>Click to edit Master text styles</a:t>
            </a:r>
            <a:endParaRPr/>
          </a:p>
        </p:txBody>
      </p:sp>
      <p:sp>
        <p:nvSpPr>
          <p:cNvPr id="4" name="Content Placeholder 3"/>
          <p:cNvSpPr>
            <a:spLocks noGrp="1"/>
          </p:cNvSpPr>
          <p:nvPr>
            <p:ph sz="half" idx="2"/>
          </p:nvPr>
        </p:nvSpPr>
        <p:spPr bwMode="auto">
          <a:xfrm>
            <a:off x="4706636" y="1487999"/>
            <a:ext cx="3804674" cy="1775372"/>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5" name="Text Placeholder 4"/>
          <p:cNvSpPr>
            <a:spLocks noGrp="1"/>
          </p:cNvSpPr>
          <p:nvPr>
            <p:ph type="body" sz="quarter" idx="3"/>
          </p:nvPr>
        </p:nvSpPr>
        <p:spPr bwMode="auto">
          <a:xfrm>
            <a:off x="4695010" y="3585518"/>
            <a:ext cx="3819675" cy="685800"/>
          </a:xfrm>
        </p:spPr>
        <p:txBody>
          <a:bodyPr anchor="ctr">
            <a:noAutofit/>
          </a:bodyPr>
          <a:lstStyle>
            <a:lvl1pPr marL="0" indent="0" algn="l">
              <a:lnSpc>
                <a:spcPct val="100000"/>
              </a:lnSpc>
              <a:buNone/>
              <a:defRPr sz="1800" b="0" cap="all">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GB"/>
              <a:t>Click to edit Master text styles</a:t>
            </a:r>
            <a:endParaRPr/>
          </a:p>
        </p:txBody>
      </p:sp>
      <p:sp>
        <p:nvSpPr>
          <p:cNvPr id="6" name="Content Placeholder 5"/>
          <p:cNvSpPr>
            <a:spLocks noGrp="1"/>
          </p:cNvSpPr>
          <p:nvPr>
            <p:ph sz="quarter" idx="4"/>
          </p:nvPr>
        </p:nvSpPr>
        <p:spPr bwMode="auto">
          <a:xfrm>
            <a:off x="4695010" y="4270332"/>
            <a:ext cx="3819675" cy="1785416"/>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7" name="Date Placeholder 6"/>
          <p:cNvSpPr>
            <a:spLocks noGrp="1"/>
          </p:cNvSpPr>
          <p:nvPr>
            <p:ph type="dt" sz="half" idx="10"/>
          </p:nvPr>
        </p:nvSpPr>
        <p:spPr bwMode="auto">
          <a:xfrm>
            <a:off x="640080" y="320040"/>
            <a:ext cx="2743200" cy="320040"/>
          </a:xfrm>
        </p:spPr>
        <p:txBody>
          <a:bodyPr/>
          <a:lstStyle/>
          <a:p>
            <a:pPr>
              <a:defRPr/>
            </a:pPr>
            <a:fld id="{3CBC1C18-307B-4F68-A007-B5B542270E8D}" type="datetimeFigureOut">
              <a:rPr lang="en-US"/>
              <a:t>11/3/2022</a:t>
            </a:fld>
            <a:endParaRPr lang="en-US"/>
          </a:p>
        </p:txBody>
      </p:sp>
      <p:sp>
        <p:nvSpPr>
          <p:cNvPr id="8" name="Footer Placeholder 7"/>
          <p:cNvSpPr>
            <a:spLocks noGrp="1"/>
          </p:cNvSpPr>
          <p:nvPr>
            <p:ph type="ftr" sz="quarter" idx="11"/>
          </p:nvPr>
        </p:nvSpPr>
        <p:spPr bwMode="auto">
          <a:xfrm>
            <a:off x="640080" y="6227064"/>
            <a:ext cx="7854696" cy="320040"/>
          </a:xfrm>
        </p:spPr>
        <p:txBody>
          <a:bodyPr/>
          <a:lstStyle/>
          <a:p>
            <a:pPr>
              <a:defRPr/>
            </a:pPr>
            <a:br>
              <a:rPr lang="en-US"/>
            </a:br>
            <a:r>
              <a:rPr lang="en-US"/>
              <a:t>              </a:t>
            </a:r>
          </a:p>
        </p:txBody>
      </p:sp>
      <p:sp>
        <p:nvSpPr>
          <p:cNvPr id="9" name="Slide Number Placeholder 8"/>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grpSp>
        <p:nvGrpSpPr>
          <p:cNvPr id="76" name="Group 75"/>
          <p:cNvGrpSpPr/>
          <p:nvPr/>
        </p:nvGrpSpPr>
        <p:grpSpPr bwMode="auto">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78"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79"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80"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81"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82"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83"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84"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85"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86"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87"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88"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89"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90"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91"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92"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93"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94"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95"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96"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40" name="Group 39"/>
          <p:cNvGrpSpPr/>
          <p:nvPr/>
        </p:nvGrpSpPr>
        <p:grpSpPr bwMode="auto">
          <a:xfrm>
            <a:off x="640080" y="1699589"/>
            <a:ext cx="3286552" cy="3470421"/>
            <a:chOff x="640080" y="1699589"/>
            <a:chExt cx="3286552" cy="3470421"/>
          </a:xfrm>
        </p:grpSpPr>
        <p:sp>
          <p:nvSpPr>
            <p:cNvPr id="41" name="Rectangle 40"/>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25554" y="2349924"/>
            <a:ext cx="3112047" cy="2464952"/>
          </a:xfrm>
        </p:spPr>
        <p:txBody>
          <a:bodyPr/>
          <a:lstStyle>
            <a:lvl1pPr>
              <a:defRPr>
                <a:solidFill>
                  <a:srgbClr val="FFFEFF"/>
                </a:solidFill>
              </a:defRPr>
            </a:lvl1pPr>
          </a:lstStyle>
          <a:p>
            <a:pPr>
              <a:defRPr/>
            </a:pPr>
            <a:r>
              <a:rPr lang="en-GB"/>
              <a:t>Click to edit Master title style</a:t>
            </a:r>
            <a:endParaRPr lang="en-US"/>
          </a:p>
        </p:txBody>
      </p:sp>
      <p:sp>
        <p:nvSpPr>
          <p:cNvPr id="3" name="Date Placeholder 2"/>
          <p:cNvSpPr>
            <a:spLocks noGrp="1"/>
          </p:cNvSpPr>
          <p:nvPr>
            <p:ph type="dt" sz="half" idx="10"/>
          </p:nvPr>
        </p:nvSpPr>
        <p:spPr bwMode="auto"/>
        <p:txBody>
          <a:bodyPr/>
          <a:lstStyle/>
          <a:p>
            <a:pPr>
              <a:defRPr/>
            </a:pPr>
            <a:fld id="{1FAF3416-4057-4DAA-829D-4CA07428D088}" type="datetimeFigureOut">
              <a:rPr lang="en-US"/>
              <a:t>11/3/2022</a:t>
            </a:fld>
            <a:endParaRPr lang="en-US"/>
          </a:p>
        </p:txBody>
      </p:sp>
      <p:sp>
        <p:nvSpPr>
          <p:cNvPr id="4" name="Footer Placeholder 3"/>
          <p:cNvSpPr>
            <a:spLocks noGrp="1"/>
          </p:cNvSpPr>
          <p:nvPr>
            <p:ph type="ftr" sz="quarter" idx="11"/>
          </p:nvPr>
        </p:nvSpPr>
        <p:spPr bwMode="auto">
          <a:xfrm>
            <a:off x="640080" y="6227064"/>
            <a:ext cx="7854696" cy="320040"/>
          </a:xfrm>
        </p:spPr>
        <p:txBody>
          <a:bodyPr/>
          <a:lstStyle/>
          <a:p>
            <a:pPr>
              <a:defRPr/>
            </a:pPr>
            <a:br>
              <a:rPr lang="en-US"/>
            </a:br>
            <a:r>
              <a:rPr lang="en-US"/>
              <a:t>              </a:t>
            </a:r>
          </a:p>
        </p:txBody>
      </p:sp>
      <p:sp>
        <p:nvSpPr>
          <p:cNvPr id="5" name="Slide Number Placeholder 4"/>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a:xfrm>
            <a:off x="640080" y="320040"/>
            <a:ext cx="2743200" cy="320040"/>
          </a:xfrm>
        </p:spPr>
        <p:txBody>
          <a:bodyPr/>
          <a:lstStyle/>
          <a:p>
            <a:pPr>
              <a:defRPr/>
            </a:pPr>
            <a:fld id="{921D9284-D300-4297-87F7-E791DCC15DB1}" type="datetimeFigureOut">
              <a:rPr lang="en-US"/>
              <a:t>11/3/2022</a:t>
            </a:fld>
            <a:endParaRPr lang="en-US"/>
          </a:p>
        </p:txBody>
      </p:sp>
      <p:sp>
        <p:nvSpPr>
          <p:cNvPr id="3" name="Footer Placeholder 2"/>
          <p:cNvSpPr>
            <a:spLocks noGrp="1"/>
          </p:cNvSpPr>
          <p:nvPr>
            <p:ph type="ftr" sz="quarter" idx="11"/>
          </p:nvPr>
        </p:nvSpPr>
        <p:spPr bwMode="auto">
          <a:xfrm>
            <a:off x="640080" y="6227064"/>
            <a:ext cx="7854696" cy="320040"/>
          </a:xfrm>
        </p:spPr>
        <p:txBody>
          <a:bodyPr/>
          <a:lstStyle/>
          <a:p>
            <a:pPr>
              <a:defRPr/>
            </a:pPr>
            <a:br>
              <a:rPr lang="en-US"/>
            </a:br>
            <a:r>
              <a:rPr lang="en-US"/>
              <a:t>              </a:t>
            </a:r>
          </a:p>
        </p:txBody>
      </p:sp>
      <p:sp>
        <p:nvSpPr>
          <p:cNvPr id="4" name="Slide Number Placeholder 3"/>
          <p:cNvSpPr>
            <a:spLocks noGrp="1"/>
          </p:cNvSpPr>
          <p:nvPr>
            <p:ph type="sldNum" sz="quarter" idx="12"/>
          </p:nvPr>
        </p:nvSpPr>
        <p:spPr bwMode="auto">
          <a:xfrm>
            <a:off x="7808976"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grpSp>
        <p:nvGrpSpPr>
          <p:cNvPr id="87" name="Group 86"/>
          <p:cNvGrpSpPr/>
          <p:nvPr/>
        </p:nvGrpSpPr>
        <p:grpSpPr bwMode="auto">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extrusionOk="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89" name="Freeform 6"/>
            <p:cNvSpPr/>
            <p:nvPr/>
          </p:nvSpPr>
          <p:spPr bwMode="auto">
            <a:xfrm>
              <a:off x="9604375" y="9525"/>
              <a:ext cx="1041400" cy="328613"/>
            </a:xfrm>
            <a:custGeom>
              <a:avLst/>
              <a:gdLst/>
              <a:ahLst/>
              <a:cxnLst/>
              <a:rect l="0" t="0" r="r" b="b"/>
              <a:pathLst>
                <a:path w="219" h="69" extrusionOk="0">
                  <a:moveTo>
                    <a:pt x="219" y="69"/>
                  </a:moveTo>
                  <a:cubicBezTo>
                    <a:pt x="147" y="41"/>
                    <a:pt x="71" y="19"/>
                    <a:pt x="0" y="0"/>
                  </a:cubicBezTo>
                </a:path>
              </a:pathLst>
            </a:custGeom>
            <a:noFill/>
            <a:ln w="9525" cap="flat">
              <a:solidFill>
                <a:schemeClr val="tx1">
                  <a:alpha val="20000"/>
                </a:schemeClr>
              </a:solidFill>
              <a:prstDash val="solid"/>
              <a:miter lim="800000"/>
              <a:headEnd/>
              <a:tailEnd/>
            </a:ln>
          </p:spPr>
        </p:sp>
        <p:sp>
          <p:nvSpPr>
            <p:cNvPr id="90" name="Freeform 7"/>
            <p:cNvSpPr/>
            <p:nvPr/>
          </p:nvSpPr>
          <p:spPr bwMode="auto">
            <a:xfrm>
              <a:off x="9223375" y="5578475"/>
              <a:ext cx="1422400" cy="1270000"/>
            </a:xfrm>
            <a:custGeom>
              <a:avLst/>
              <a:gdLst/>
              <a:ahLst/>
              <a:cxnLst/>
              <a:rect l="0" t="0" r="r" b="b"/>
              <a:pathLst>
                <a:path w="299" h="267" extrusionOk="0">
                  <a:moveTo>
                    <a:pt x="0" y="267"/>
                  </a:moveTo>
                  <a:cubicBezTo>
                    <a:pt x="105" y="186"/>
                    <a:pt x="206" y="96"/>
                    <a:pt x="299" y="0"/>
                  </a:cubicBezTo>
                </a:path>
              </a:pathLst>
            </a:custGeom>
            <a:noFill/>
            <a:ln w="9525" cap="flat">
              <a:solidFill>
                <a:schemeClr val="tx1">
                  <a:alpha val="20000"/>
                </a:schemeClr>
              </a:solidFill>
              <a:prstDash val="solid"/>
              <a:miter lim="800000"/>
              <a:headEnd/>
              <a:tailEnd/>
            </a:ln>
          </p:spPr>
        </p:sp>
        <p:sp>
          <p:nvSpPr>
            <p:cNvPr id="91" name="Freeform 8"/>
            <p:cNvSpPr/>
            <p:nvPr/>
          </p:nvSpPr>
          <p:spPr bwMode="auto">
            <a:xfrm>
              <a:off x="2103438" y="0"/>
              <a:ext cx="3681413" cy="6848475"/>
            </a:xfrm>
            <a:custGeom>
              <a:avLst/>
              <a:gdLst/>
              <a:ahLst/>
              <a:cxnLst/>
              <a:rect l="0" t="0" r="r" b="b"/>
              <a:pathLst>
                <a:path w="774" h="1440" extrusionOk="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92" name="Freeform 9"/>
            <p:cNvSpPr/>
            <p:nvPr/>
          </p:nvSpPr>
          <p:spPr bwMode="auto">
            <a:xfrm>
              <a:off x="10179050" y="9525"/>
              <a:ext cx="466725" cy="157163"/>
            </a:xfrm>
            <a:custGeom>
              <a:avLst/>
              <a:gdLst/>
              <a:ahLst/>
              <a:cxnLst/>
              <a:rect l="0" t="0" r="r" b="b"/>
              <a:pathLst>
                <a:path w="98" h="33" extrusionOk="0">
                  <a:moveTo>
                    <a:pt x="98" y="33"/>
                  </a:moveTo>
                  <a:cubicBezTo>
                    <a:pt x="65" y="21"/>
                    <a:pt x="33" y="10"/>
                    <a:pt x="0" y="0"/>
                  </a:cubicBezTo>
                </a:path>
              </a:pathLst>
            </a:custGeom>
            <a:noFill/>
            <a:ln w="9525" cap="flat">
              <a:solidFill>
                <a:schemeClr val="tx1">
                  <a:alpha val="20000"/>
                </a:schemeClr>
              </a:solidFill>
              <a:prstDash val="dash"/>
              <a:miter lim="800000"/>
              <a:headEnd/>
              <a:tailEnd/>
            </a:ln>
          </p:spPr>
        </p:sp>
        <p:sp>
          <p:nvSpPr>
            <p:cNvPr id="93" name="Freeform 10"/>
            <p:cNvSpPr/>
            <p:nvPr/>
          </p:nvSpPr>
          <p:spPr bwMode="auto">
            <a:xfrm>
              <a:off x="9471025" y="5811838"/>
              <a:ext cx="1174750" cy="1046163"/>
            </a:xfrm>
            <a:custGeom>
              <a:avLst/>
              <a:gdLst/>
              <a:ahLst/>
              <a:cxnLst/>
              <a:rect l="0" t="0" r="r" b="b"/>
              <a:pathLst>
                <a:path w="247" h="220" extrusionOk="0">
                  <a:moveTo>
                    <a:pt x="0" y="220"/>
                  </a:moveTo>
                  <a:cubicBezTo>
                    <a:pt x="86" y="152"/>
                    <a:pt x="169" y="78"/>
                    <a:pt x="247" y="0"/>
                  </a:cubicBezTo>
                </a:path>
              </a:pathLst>
            </a:custGeom>
            <a:noFill/>
            <a:ln w="9525" cap="flat">
              <a:solidFill>
                <a:schemeClr val="tx1">
                  <a:alpha val="20000"/>
                </a:schemeClr>
              </a:solidFill>
              <a:prstDash val="dash"/>
              <a:miter lim="800000"/>
              <a:headEnd/>
              <a:tailEnd/>
            </a:ln>
          </p:spPr>
        </p:sp>
        <p:sp>
          <p:nvSpPr>
            <p:cNvPr id="94" name="Freeform 11"/>
            <p:cNvSpPr/>
            <p:nvPr/>
          </p:nvSpPr>
          <p:spPr bwMode="auto">
            <a:xfrm>
              <a:off x="1985962" y="0"/>
              <a:ext cx="3622675" cy="6848475"/>
            </a:xfrm>
            <a:custGeom>
              <a:avLst/>
              <a:gdLst/>
              <a:ahLst/>
              <a:cxnLst/>
              <a:rect l="0" t="0" r="r" b="b"/>
              <a:pathLst>
                <a:path w="762" h="1440" extrusionOk="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95" name="Freeform 12"/>
            <p:cNvSpPr/>
            <p:nvPr/>
          </p:nvSpPr>
          <p:spPr bwMode="auto">
            <a:xfrm>
              <a:off x="10479088" y="9525"/>
              <a:ext cx="166687" cy="57150"/>
            </a:xfrm>
            <a:custGeom>
              <a:avLst/>
              <a:gdLst/>
              <a:ahLst/>
              <a:cxnLst/>
              <a:rect l="0" t="0" r="r" b="b"/>
              <a:pathLst>
                <a:path w="35" h="12" extrusionOk="0">
                  <a:moveTo>
                    <a:pt x="35" y="12"/>
                  </a:moveTo>
                  <a:cubicBezTo>
                    <a:pt x="23" y="8"/>
                    <a:pt x="12" y="4"/>
                    <a:pt x="0" y="0"/>
                  </a:cubicBezTo>
                </a:path>
              </a:pathLst>
            </a:custGeom>
            <a:noFill/>
            <a:ln w="9525" cap="flat">
              <a:solidFill>
                <a:schemeClr val="tx1">
                  <a:alpha val="20000"/>
                </a:schemeClr>
              </a:solidFill>
              <a:prstDash val="solid"/>
              <a:miter lim="800000"/>
              <a:headEnd/>
              <a:tailEnd/>
            </a:ln>
          </p:spPr>
        </p:sp>
        <p:sp>
          <p:nvSpPr>
            <p:cNvPr id="96" name="Freeform 13"/>
            <p:cNvSpPr/>
            <p:nvPr/>
          </p:nvSpPr>
          <p:spPr bwMode="auto">
            <a:xfrm>
              <a:off x="9618663" y="5940425"/>
              <a:ext cx="1027113" cy="908050"/>
            </a:xfrm>
            <a:custGeom>
              <a:avLst/>
              <a:gdLst/>
              <a:ahLst/>
              <a:cxnLst/>
              <a:rect l="0" t="0" r="r" b="b"/>
              <a:pathLst>
                <a:path w="216" h="191" extrusionOk="0">
                  <a:moveTo>
                    <a:pt x="0" y="191"/>
                  </a:moveTo>
                  <a:cubicBezTo>
                    <a:pt x="75" y="131"/>
                    <a:pt x="147" y="67"/>
                    <a:pt x="216" y="0"/>
                  </a:cubicBezTo>
                </a:path>
              </a:pathLst>
            </a:custGeom>
            <a:noFill/>
            <a:ln w="9525" cap="flat">
              <a:solidFill>
                <a:schemeClr val="tx1">
                  <a:alpha val="20000"/>
                </a:schemeClr>
              </a:solidFill>
              <a:prstDash val="solid"/>
              <a:miter lim="800000"/>
              <a:headEnd/>
              <a:tailEnd/>
            </a:ln>
          </p:spPr>
        </p:sp>
        <p:sp>
          <p:nvSpPr>
            <p:cNvPr id="97" name="Freeform 14"/>
            <p:cNvSpPr/>
            <p:nvPr/>
          </p:nvSpPr>
          <p:spPr bwMode="auto">
            <a:xfrm>
              <a:off x="1985962" y="0"/>
              <a:ext cx="3248025" cy="6848475"/>
            </a:xfrm>
            <a:custGeom>
              <a:avLst/>
              <a:gdLst/>
              <a:ahLst/>
              <a:cxnLst/>
              <a:rect l="0" t="0" r="r" b="b"/>
              <a:pathLst>
                <a:path w="683" h="1440" extrusionOk="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98" name="Freeform 15"/>
            <p:cNvSpPr/>
            <p:nvPr/>
          </p:nvSpPr>
          <p:spPr bwMode="auto">
            <a:xfrm>
              <a:off x="9780588" y="6054725"/>
              <a:ext cx="865188" cy="793750"/>
            </a:xfrm>
            <a:custGeom>
              <a:avLst/>
              <a:gdLst/>
              <a:ahLst/>
              <a:cxnLst/>
              <a:rect l="0" t="0" r="r" b="b"/>
              <a:pathLst>
                <a:path w="182" h="167" extrusionOk="0">
                  <a:moveTo>
                    <a:pt x="0" y="167"/>
                  </a:moveTo>
                  <a:cubicBezTo>
                    <a:pt x="63" y="114"/>
                    <a:pt x="123" y="58"/>
                    <a:pt x="182" y="0"/>
                  </a:cubicBezTo>
                </a:path>
              </a:pathLst>
            </a:custGeom>
            <a:noFill/>
            <a:ln w="9525" cap="flat">
              <a:solidFill>
                <a:schemeClr val="tx1">
                  <a:alpha val="20000"/>
                </a:schemeClr>
              </a:solidFill>
              <a:prstDash val="solid"/>
              <a:miter lim="800000"/>
              <a:headEnd/>
              <a:tailEnd/>
            </a:ln>
          </p:spPr>
        </p:sp>
        <p:sp>
          <p:nvSpPr>
            <p:cNvPr id="99" name="Freeform 16"/>
            <p:cNvSpPr/>
            <p:nvPr/>
          </p:nvSpPr>
          <p:spPr bwMode="auto">
            <a:xfrm>
              <a:off x="1871663" y="0"/>
              <a:ext cx="3233738" cy="6848475"/>
            </a:xfrm>
            <a:custGeom>
              <a:avLst/>
              <a:gdLst/>
              <a:ahLst/>
              <a:cxnLst/>
              <a:rect l="0" t="0" r="r" b="b"/>
              <a:pathLst>
                <a:path w="680" h="1440" extrusionOk="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0" name="Freeform 17"/>
            <p:cNvSpPr/>
            <p:nvPr/>
          </p:nvSpPr>
          <p:spPr bwMode="auto">
            <a:xfrm>
              <a:off x="9956800" y="6216650"/>
              <a:ext cx="688975" cy="631825"/>
            </a:xfrm>
            <a:custGeom>
              <a:avLst/>
              <a:gdLst/>
              <a:ahLst/>
              <a:cxnLst/>
              <a:rect l="0" t="0" r="r" b="b"/>
              <a:pathLst>
                <a:path w="145" h="133" extrusionOk="0">
                  <a:moveTo>
                    <a:pt x="0" y="133"/>
                  </a:moveTo>
                  <a:cubicBezTo>
                    <a:pt x="50" y="90"/>
                    <a:pt x="98" y="46"/>
                    <a:pt x="145" y="0"/>
                  </a:cubicBezTo>
                </a:path>
              </a:pathLst>
            </a:custGeom>
            <a:noFill/>
            <a:ln w="9525" cap="flat">
              <a:solidFill>
                <a:schemeClr val="tx1">
                  <a:alpha val="20000"/>
                </a:schemeClr>
              </a:solidFill>
              <a:prstDash val="solid"/>
              <a:miter lim="800000"/>
              <a:headEnd/>
              <a:tailEnd/>
            </a:ln>
          </p:spPr>
        </p:sp>
        <p:sp>
          <p:nvSpPr>
            <p:cNvPr id="101" name="Freeform 18"/>
            <p:cNvSpPr/>
            <p:nvPr/>
          </p:nvSpPr>
          <p:spPr bwMode="auto">
            <a:xfrm>
              <a:off x="1466849" y="0"/>
              <a:ext cx="3424238" cy="6848475"/>
            </a:xfrm>
            <a:custGeom>
              <a:avLst/>
              <a:gdLst/>
              <a:ahLst/>
              <a:cxnLst/>
              <a:rect l="0" t="0" r="r" b="b"/>
              <a:pathLst>
                <a:path w="720" h="1440" extrusionOk="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2" name="Freeform 19"/>
            <p:cNvSpPr/>
            <p:nvPr/>
          </p:nvSpPr>
          <p:spPr bwMode="auto">
            <a:xfrm>
              <a:off x="10264775" y="6519863"/>
              <a:ext cx="381000" cy="328613"/>
            </a:xfrm>
            <a:custGeom>
              <a:avLst/>
              <a:gdLst/>
              <a:ahLst/>
              <a:cxnLst/>
              <a:rect l="0" t="0" r="r" b="b"/>
              <a:pathLst>
                <a:path w="80" h="69" extrusionOk="0">
                  <a:moveTo>
                    <a:pt x="0" y="69"/>
                  </a:moveTo>
                  <a:cubicBezTo>
                    <a:pt x="27" y="47"/>
                    <a:pt x="53" y="24"/>
                    <a:pt x="80" y="0"/>
                  </a:cubicBezTo>
                </a:path>
              </a:pathLst>
            </a:custGeom>
            <a:noFill/>
            <a:ln w="9525" cap="flat">
              <a:solidFill>
                <a:schemeClr val="tx1">
                  <a:alpha val="20000"/>
                </a:schemeClr>
              </a:solidFill>
              <a:prstDash val="solid"/>
              <a:miter lim="800000"/>
              <a:headEnd/>
              <a:tailEnd/>
            </a:ln>
          </p:spPr>
        </p:sp>
        <p:sp>
          <p:nvSpPr>
            <p:cNvPr id="103" name="Freeform 20"/>
            <p:cNvSpPr/>
            <p:nvPr/>
          </p:nvSpPr>
          <p:spPr bwMode="auto">
            <a:xfrm>
              <a:off x="1581150" y="0"/>
              <a:ext cx="2720975" cy="6848475"/>
            </a:xfrm>
            <a:custGeom>
              <a:avLst/>
              <a:gdLst/>
              <a:ahLst/>
              <a:cxnLst/>
              <a:rect l="0" t="0" r="r" b="b"/>
              <a:pathLst>
                <a:path w="572" h="1440" extrusionOk="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 name="Freeform 21"/>
            <p:cNvSpPr/>
            <p:nvPr/>
          </p:nvSpPr>
          <p:spPr bwMode="auto">
            <a:xfrm>
              <a:off x="1243013" y="0"/>
              <a:ext cx="2949575" cy="6848475"/>
            </a:xfrm>
            <a:custGeom>
              <a:avLst/>
              <a:gdLst/>
              <a:ahLst/>
              <a:cxnLst/>
              <a:rect l="0" t="0" r="r" b="b"/>
              <a:pathLst>
                <a:path w="620" h="1440" extrusionOk="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5" name="Freeform 22"/>
            <p:cNvSpPr/>
            <p:nvPr/>
          </p:nvSpPr>
          <p:spPr bwMode="auto">
            <a:xfrm>
              <a:off x="1524000" y="0"/>
              <a:ext cx="1446213" cy="2030413"/>
            </a:xfrm>
            <a:custGeom>
              <a:avLst/>
              <a:gdLst/>
              <a:ahLst/>
              <a:cxnLst/>
              <a:rect l="0" t="0" r="r" b="b"/>
              <a:pathLst>
                <a:path w="304" h="427" extrusionOk="0">
                  <a:moveTo>
                    <a:pt x="304" y="0"/>
                  </a:moveTo>
                  <a:cubicBezTo>
                    <a:pt x="170" y="120"/>
                    <a:pt x="69" y="267"/>
                    <a:pt x="0" y="427"/>
                  </a:cubicBezTo>
                </a:path>
              </a:pathLst>
            </a:custGeom>
            <a:noFill/>
            <a:ln w="9525" cap="flat">
              <a:solidFill>
                <a:schemeClr val="tx1">
                  <a:alpha val="20000"/>
                </a:schemeClr>
              </a:solidFill>
              <a:prstDash val="solid"/>
              <a:miter lim="800000"/>
              <a:headEnd/>
              <a:tailEnd/>
            </a:ln>
          </p:spPr>
        </p:sp>
        <p:sp>
          <p:nvSpPr>
            <p:cNvPr id="106" name="Freeform 23"/>
            <p:cNvSpPr/>
            <p:nvPr/>
          </p:nvSpPr>
          <p:spPr bwMode="auto">
            <a:xfrm>
              <a:off x="1524000" y="9525"/>
              <a:ext cx="1246187" cy="1641475"/>
            </a:xfrm>
            <a:custGeom>
              <a:avLst/>
              <a:gdLst/>
              <a:ahLst/>
              <a:cxnLst/>
              <a:rect l="0" t="0" r="r" b="b"/>
              <a:pathLst>
                <a:path w="262" h="345" extrusionOk="0">
                  <a:moveTo>
                    <a:pt x="262" y="0"/>
                  </a:moveTo>
                  <a:cubicBezTo>
                    <a:pt x="152" y="102"/>
                    <a:pt x="65" y="217"/>
                    <a:pt x="0" y="345"/>
                  </a:cubicBezTo>
                </a:path>
              </a:pathLst>
            </a:custGeom>
            <a:noFill/>
            <a:ln w="9525" cap="flat">
              <a:solidFill>
                <a:schemeClr val="tx1">
                  <a:alpha val="20000"/>
                </a:schemeClr>
              </a:solidFill>
              <a:prstDash val="solid"/>
              <a:miter lim="800000"/>
              <a:headEnd/>
              <a:tailEnd/>
            </a:ln>
          </p:spPr>
        </p:sp>
        <p:sp>
          <p:nvSpPr>
            <p:cNvPr id="107" name="Freeform 24"/>
            <p:cNvSpPr/>
            <p:nvPr/>
          </p:nvSpPr>
          <p:spPr bwMode="auto">
            <a:xfrm>
              <a:off x="1524000" y="0"/>
              <a:ext cx="1036638" cy="1212850"/>
            </a:xfrm>
            <a:custGeom>
              <a:avLst/>
              <a:gdLst/>
              <a:ahLst/>
              <a:cxnLst/>
              <a:rect l="0" t="0" r="r" b="b"/>
              <a:pathLst>
                <a:path w="218" h="255" extrusionOk="0">
                  <a:moveTo>
                    <a:pt x="218" y="0"/>
                  </a:moveTo>
                  <a:cubicBezTo>
                    <a:pt x="137" y="77"/>
                    <a:pt x="62" y="162"/>
                    <a:pt x="0" y="255"/>
                  </a:cubicBezTo>
                </a:path>
              </a:pathLst>
            </a:custGeom>
            <a:noFill/>
            <a:ln w="9525" cap="flat">
              <a:solidFill>
                <a:schemeClr val="tx1">
                  <a:alpha val="20000"/>
                </a:schemeClr>
              </a:solidFill>
              <a:prstDash val="solid"/>
              <a:miter lim="800000"/>
              <a:headEnd/>
              <a:tailEnd/>
            </a:ln>
          </p:spPr>
        </p:sp>
      </p:grpSp>
      <p:grpSp>
        <p:nvGrpSpPr>
          <p:cNvPr id="42" name="Group 41"/>
          <p:cNvGrpSpPr/>
          <p:nvPr/>
        </p:nvGrpSpPr>
        <p:grpSpPr bwMode="auto">
          <a:xfrm>
            <a:off x="640080" y="1699589"/>
            <a:ext cx="3286552" cy="3470421"/>
            <a:chOff x="640080" y="1699589"/>
            <a:chExt cx="3286552" cy="3470421"/>
          </a:xfrm>
        </p:grpSpPr>
        <p:sp>
          <p:nvSpPr>
            <p:cNvPr id="43" name="Rectangle 42"/>
            <p:cNvSpPr/>
            <p:nvPr/>
          </p:nvSpPr>
          <p:spPr bwMode="auto">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bwMode="auto">
            <a:xfrm rot="10800000">
              <a:off x="2125363" y="4897607"/>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bwMode="auto">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bwMode="auto">
          <a:xfrm>
            <a:off x="725554" y="2349924"/>
            <a:ext cx="3112047" cy="1225399"/>
          </a:xfrm>
        </p:spPr>
        <p:txBody>
          <a:bodyPr bIns="0" anchor="b">
            <a:noAutofit/>
          </a:bodyPr>
          <a:lstStyle>
            <a:lvl1pPr algn="ctr">
              <a:defRPr sz="2800">
                <a:solidFill>
                  <a:srgbClr val="FFFEFF"/>
                </a:solidFill>
              </a:defRPr>
            </a:lvl1pPr>
          </a:lstStyle>
          <a:p>
            <a:pPr>
              <a:defRPr/>
            </a:pPr>
            <a:r>
              <a:rPr lang="en-GB"/>
              <a:t>Click to edit Master title style</a:t>
            </a:r>
            <a:endParaRPr lang="en-US"/>
          </a:p>
        </p:txBody>
      </p:sp>
      <p:sp>
        <p:nvSpPr>
          <p:cNvPr id="3" name="Content Placeholder 2"/>
          <p:cNvSpPr>
            <a:spLocks noGrp="1"/>
          </p:cNvSpPr>
          <p:nvPr>
            <p:ph idx="1"/>
          </p:nvPr>
        </p:nvSpPr>
        <p:spPr bwMode="auto">
          <a:xfrm>
            <a:off x="4415686" y="801390"/>
            <a:ext cx="4095643" cy="5249495"/>
          </a:xfrm>
        </p:spPr>
        <p:txBody>
          <a:bodyPr anchor="ct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Text Placeholder 3"/>
          <p:cNvSpPr>
            <a:spLocks noGrp="1"/>
          </p:cNvSpPr>
          <p:nvPr>
            <p:ph type="body" sz="half" idx="2"/>
          </p:nvPr>
        </p:nvSpPr>
        <p:spPr bwMode="auto">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GB"/>
              <a:t>Click to edit Master text styles</a:t>
            </a:r>
            <a:endParaRPr/>
          </a:p>
        </p:txBody>
      </p:sp>
      <p:sp>
        <p:nvSpPr>
          <p:cNvPr id="5" name="Date Placeholder 4"/>
          <p:cNvSpPr>
            <a:spLocks noGrp="1"/>
          </p:cNvSpPr>
          <p:nvPr>
            <p:ph type="dt" sz="half" idx="10"/>
          </p:nvPr>
        </p:nvSpPr>
        <p:spPr bwMode="auto"/>
        <p:txBody>
          <a:bodyPr/>
          <a:lstStyle/>
          <a:p>
            <a:pPr>
              <a:defRPr/>
            </a:pPr>
            <a:fld id="{37D525BB-DA17-4BA0-B3C8-3AC3ABC827E6}" type="datetimeFigureOut">
              <a:rPr lang="en-US"/>
              <a:t>11/3/2022</a:t>
            </a:fld>
            <a:endParaRPr lang="en-US"/>
          </a:p>
        </p:txBody>
      </p:sp>
      <p:sp>
        <p:nvSpPr>
          <p:cNvPr id="6" name="Footer Placeholder 5"/>
          <p:cNvSpPr>
            <a:spLocks noGrp="1"/>
          </p:cNvSpPr>
          <p:nvPr>
            <p:ph type="ftr" sz="quarter" idx="11"/>
          </p:nvPr>
        </p:nvSpPr>
        <p:spPr bwMode="auto"/>
        <p:txBody>
          <a:bodyPr/>
          <a:lstStyle/>
          <a:p>
            <a:pPr>
              <a:defRPr/>
            </a:pPr>
            <a:br>
              <a:rPr lang="en-US"/>
            </a:br>
            <a:r>
              <a:rPr lang="en-US"/>
              <a:t>              </a:t>
            </a:r>
          </a:p>
        </p:txBody>
      </p:sp>
      <p:sp>
        <p:nvSpPr>
          <p:cNvPr id="7" name="Slide Number Placeholder 6"/>
          <p:cNvSpPr>
            <a:spLocks noGrp="1"/>
          </p:cNvSpPr>
          <p:nvPr>
            <p:ph type="sldNum" sz="quarter" idx="12"/>
          </p:nvPr>
        </p:nvSpPr>
        <p:spPr bwMode="auto"/>
        <p:txBody>
          <a:bodyPr/>
          <a:lstStyle/>
          <a:p>
            <a:pPr>
              <a:defRPr/>
            </a:pPr>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grpSp>
        <p:nvGrpSpPr>
          <p:cNvPr id="429" name="Group 428"/>
          <p:cNvGrpSpPr/>
          <p:nvPr/>
        </p:nvGrpSpPr>
        <p:grpSpPr bwMode="auto">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extrusionOk="0">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p:spPr>
        </p:sp>
        <p:sp>
          <p:nvSpPr>
            <p:cNvPr id="431" name="Freeform 7"/>
            <p:cNvSpPr/>
            <p:nvPr/>
          </p:nvSpPr>
          <p:spPr bwMode="auto">
            <a:xfrm>
              <a:off x="1524000" y="5564188"/>
              <a:ext cx="1412875" cy="1284288"/>
            </a:xfrm>
            <a:custGeom>
              <a:avLst/>
              <a:gdLst/>
              <a:ahLst/>
              <a:cxnLst/>
              <a:rect l="0" t="0" r="r" b="b"/>
              <a:pathLst>
                <a:path w="297" h="270" extrusionOk="0">
                  <a:moveTo>
                    <a:pt x="0" y="0"/>
                  </a:moveTo>
                  <a:cubicBezTo>
                    <a:pt x="73" y="119"/>
                    <a:pt x="186" y="220"/>
                    <a:pt x="297" y="270"/>
                  </a:cubicBezTo>
                </a:path>
              </a:pathLst>
            </a:custGeom>
            <a:noFill/>
            <a:ln w="9525" cap="flat">
              <a:solidFill>
                <a:schemeClr val="tx1">
                  <a:alpha val="20000"/>
                </a:schemeClr>
              </a:solidFill>
              <a:prstDash val="solid"/>
              <a:miter lim="800000"/>
              <a:headEnd/>
              <a:tailEnd/>
            </a:ln>
          </p:spPr>
        </p:sp>
        <p:sp>
          <p:nvSpPr>
            <p:cNvPr id="432" name="Freeform 8"/>
            <p:cNvSpPr/>
            <p:nvPr/>
          </p:nvSpPr>
          <p:spPr bwMode="auto">
            <a:xfrm>
              <a:off x="1524000" y="2030413"/>
              <a:ext cx="6510338" cy="4813300"/>
            </a:xfrm>
            <a:custGeom>
              <a:avLst/>
              <a:gdLst/>
              <a:ahLst/>
              <a:cxnLst/>
              <a:rect l="0" t="0" r="r" b="b"/>
              <a:pathLst>
                <a:path w="1369" h="1012" extrusionOk="0">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p:spPr>
        </p:sp>
        <p:sp>
          <p:nvSpPr>
            <p:cNvPr id="433" name="Freeform 9"/>
            <p:cNvSpPr/>
            <p:nvPr/>
          </p:nvSpPr>
          <p:spPr bwMode="auto">
            <a:xfrm>
              <a:off x="1528763" y="6207125"/>
              <a:ext cx="717550" cy="646113"/>
            </a:xfrm>
            <a:custGeom>
              <a:avLst/>
              <a:gdLst/>
              <a:ahLst/>
              <a:cxnLst/>
              <a:rect l="0" t="0" r="r" b="b"/>
              <a:pathLst>
                <a:path w="151" h="136" extrusionOk="0">
                  <a:moveTo>
                    <a:pt x="0" y="0"/>
                  </a:moveTo>
                  <a:cubicBezTo>
                    <a:pt x="45" y="52"/>
                    <a:pt x="97" y="99"/>
                    <a:pt x="151" y="136"/>
                  </a:cubicBezTo>
                </a:path>
              </a:pathLst>
            </a:custGeom>
            <a:noFill/>
            <a:ln w="9525" cap="flat">
              <a:solidFill>
                <a:schemeClr val="tx1">
                  <a:alpha val="20000"/>
                </a:schemeClr>
              </a:solidFill>
              <a:prstDash val="dash"/>
              <a:miter lim="800000"/>
              <a:headEnd/>
              <a:tailEnd/>
            </a:ln>
          </p:spPr>
        </p:sp>
        <p:sp>
          <p:nvSpPr>
            <p:cNvPr id="434" name="Freeform 10"/>
            <p:cNvSpPr/>
            <p:nvPr/>
          </p:nvSpPr>
          <p:spPr bwMode="auto">
            <a:xfrm>
              <a:off x="1524000" y="1806575"/>
              <a:ext cx="6753225" cy="5046663"/>
            </a:xfrm>
            <a:custGeom>
              <a:avLst/>
              <a:gdLst/>
              <a:ahLst/>
              <a:cxnLst/>
              <a:rect l="0" t="0" r="r" b="b"/>
              <a:pathLst>
                <a:path w="1420" h="1061" extrusionOk="0">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p:spPr>
        </p:sp>
        <p:sp>
          <p:nvSpPr>
            <p:cNvPr id="435" name="Freeform 11"/>
            <p:cNvSpPr/>
            <p:nvPr/>
          </p:nvSpPr>
          <p:spPr bwMode="auto">
            <a:xfrm>
              <a:off x="1524000" y="669925"/>
              <a:ext cx="8797925" cy="6183313"/>
            </a:xfrm>
            <a:custGeom>
              <a:avLst/>
              <a:gdLst/>
              <a:ahLst/>
              <a:cxnLst/>
              <a:rect l="0" t="0" r="r" b="b"/>
              <a:pathLst>
                <a:path w="1850" h="1300" extrusionOk="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p:spPr>
        </p:sp>
        <p:sp>
          <p:nvSpPr>
            <p:cNvPr id="436" name="Freeform 12"/>
            <p:cNvSpPr/>
            <p:nvPr/>
          </p:nvSpPr>
          <p:spPr bwMode="auto">
            <a:xfrm>
              <a:off x="1524000" y="119063"/>
              <a:ext cx="9555163" cy="6734175"/>
            </a:xfrm>
            <a:custGeom>
              <a:avLst/>
              <a:gdLst/>
              <a:ahLst/>
              <a:cxnLst/>
              <a:rect l="0" t="0" r="r" b="b"/>
              <a:pathLst>
                <a:path w="2009" h="1416" extrusionOk="0">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p:spPr>
        </p:sp>
        <p:sp>
          <p:nvSpPr>
            <p:cNvPr id="437" name="Freeform 13"/>
            <p:cNvSpPr/>
            <p:nvPr/>
          </p:nvSpPr>
          <p:spPr bwMode="auto">
            <a:xfrm>
              <a:off x="5419725" y="4763"/>
              <a:ext cx="5216525" cy="5368925"/>
            </a:xfrm>
            <a:custGeom>
              <a:avLst/>
              <a:gdLst/>
              <a:ahLst/>
              <a:cxnLst/>
              <a:rect l="0" t="0" r="r" b="b"/>
              <a:pathLst>
                <a:path w="1097" h="1129" extrusionOk="0">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438" name="Freeform 15"/>
            <p:cNvSpPr/>
            <p:nvPr/>
          </p:nvSpPr>
          <p:spPr bwMode="auto">
            <a:xfrm>
              <a:off x="5813425" y="4763"/>
              <a:ext cx="4832350" cy="4822825"/>
            </a:xfrm>
            <a:custGeom>
              <a:avLst/>
              <a:gdLst/>
              <a:ahLst/>
              <a:cxnLst/>
              <a:rect l="0" t="0" r="r" b="b"/>
              <a:pathLst>
                <a:path w="1016" h="1014" extrusionOk="0">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439" name="Freeform 16"/>
            <p:cNvSpPr/>
            <p:nvPr/>
          </p:nvSpPr>
          <p:spPr bwMode="auto">
            <a:xfrm>
              <a:off x="6003925" y="4763"/>
              <a:ext cx="4641850" cy="4598988"/>
            </a:xfrm>
            <a:custGeom>
              <a:avLst/>
              <a:gdLst/>
              <a:ahLst/>
              <a:cxnLst/>
              <a:rect l="0" t="0" r="r" b="b"/>
              <a:pathLst>
                <a:path w="976" h="967" extrusionOk="0">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440" name="Freeform 17"/>
            <p:cNvSpPr/>
            <p:nvPr/>
          </p:nvSpPr>
          <p:spPr bwMode="auto">
            <a:xfrm>
              <a:off x="6203950" y="0"/>
              <a:ext cx="4441825" cy="4237038"/>
            </a:xfrm>
            <a:custGeom>
              <a:avLst/>
              <a:gdLst/>
              <a:ahLst/>
              <a:cxnLst/>
              <a:rect l="0" t="0" r="r" b="b"/>
              <a:pathLst>
                <a:path w="934" h="891" extrusionOk="0">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441" name="Freeform 18"/>
            <p:cNvSpPr/>
            <p:nvPr/>
          </p:nvSpPr>
          <p:spPr bwMode="auto">
            <a:xfrm>
              <a:off x="6456363" y="4763"/>
              <a:ext cx="4179888" cy="3986213"/>
            </a:xfrm>
            <a:custGeom>
              <a:avLst/>
              <a:gdLst/>
              <a:ahLst/>
              <a:cxnLst/>
              <a:rect l="0" t="0" r="r" b="b"/>
              <a:pathLst>
                <a:path w="879" h="838" extrusionOk="0">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442" name="Freeform 19"/>
            <p:cNvSpPr/>
            <p:nvPr/>
          </p:nvSpPr>
          <p:spPr bwMode="auto">
            <a:xfrm>
              <a:off x="6869113" y="4763"/>
              <a:ext cx="3776663" cy="3838575"/>
            </a:xfrm>
            <a:custGeom>
              <a:avLst/>
              <a:gdLst/>
              <a:ahLst/>
              <a:cxnLst/>
              <a:rect l="0" t="0" r="r" b="b"/>
              <a:pathLst>
                <a:path w="794" h="807" extrusionOk="0">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443" name="Freeform 20"/>
            <p:cNvSpPr/>
            <p:nvPr/>
          </p:nvSpPr>
          <p:spPr bwMode="auto">
            <a:xfrm>
              <a:off x="8758238" y="4763"/>
              <a:ext cx="1887538" cy="1355725"/>
            </a:xfrm>
            <a:custGeom>
              <a:avLst/>
              <a:gdLst/>
              <a:ahLst/>
              <a:cxnLst/>
              <a:rect l="0" t="0" r="r" b="b"/>
              <a:pathLst>
                <a:path w="397" h="285" extrusionOk="0">
                  <a:moveTo>
                    <a:pt x="397" y="285"/>
                  </a:moveTo>
                  <a:cubicBezTo>
                    <a:pt x="270" y="182"/>
                    <a:pt x="138" y="86"/>
                    <a:pt x="0" y="0"/>
                  </a:cubicBezTo>
                </a:path>
              </a:pathLst>
            </a:custGeom>
            <a:noFill/>
            <a:ln w="9525" cap="flat">
              <a:solidFill>
                <a:schemeClr val="tx1">
                  <a:alpha val="20000"/>
                </a:schemeClr>
              </a:solidFill>
              <a:prstDash val="solid"/>
              <a:miter lim="800000"/>
              <a:headEnd/>
              <a:tailEnd/>
            </a:ln>
          </p:spPr>
        </p:sp>
        <p:sp>
          <p:nvSpPr>
            <p:cNvPr id="444" name="Freeform 21"/>
            <p:cNvSpPr/>
            <p:nvPr/>
          </p:nvSpPr>
          <p:spPr bwMode="auto">
            <a:xfrm>
              <a:off x="9223375" y="9525"/>
              <a:ext cx="1422400" cy="1108075"/>
            </a:xfrm>
            <a:custGeom>
              <a:avLst/>
              <a:gdLst/>
              <a:ahLst/>
              <a:cxnLst/>
              <a:rect l="0" t="0" r="r" b="b"/>
              <a:pathLst>
                <a:path w="299" h="233" extrusionOk="0">
                  <a:moveTo>
                    <a:pt x="299" y="233"/>
                  </a:moveTo>
                  <a:cubicBezTo>
                    <a:pt x="197" y="145"/>
                    <a:pt x="97" y="68"/>
                    <a:pt x="0" y="0"/>
                  </a:cubicBezTo>
                </a:path>
              </a:pathLst>
            </a:custGeom>
            <a:noFill/>
            <a:ln w="9525" cap="flat">
              <a:solidFill>
                <a:schemeClr val="tx1">
                  <a:alpha val="20000"/>
                </a:schemeClr>
              </a:solidFill>
              <a:prstDash val="solid"/>
              <a:miter lim="800000"/>
              <a:headEnd/>
              <a:tailEnd/>
            </a:ln>
          </p:spPr>
        </p:sp>
        <p:sp>
          <p:nvSpPr>
            <p:cNvPr id="445" name="Freeform 22"/>
            <p:cNvSpPr/>
            <p:nvPr/>
          </p:nvSpPr>
          <p:spPr bwMode="auto">
            <a:xfrm>
              <a:off x="10009188" y="4763"/>
              <a:ext cx="636588" cy="361950"/>
            </a:xfrm>
            <a:custGeom>
              <a:avLst/>
              <a:gdLst/>
              <a:ahLst/>
              <a:cxnLst/>
              <a:rect l="0" t="0" r="r" b="b"/>
              <a:pathLst>
                <a:path w="134" h="76" extrusionOk="0">
                  <a:moveTo>
                    <a:pt x="0" y="0"/>
                  </a:moveTo>
                  <a:cubicBezTo>
                    <a:pt x="45" y="25"/>
                    <a:pt x="89" y="50"/>
                    <a:pt x="134" y="76"/>
                  </a:cubicBezTo>
                </a:path>
              </a:pathLst>
            </a:custGeom>
            <a:noFill/>
            <a:ln w="9525" cap="flat">
              <a:solidFill>
                <a:schemeClr val="tx1">
                  <a:alpha val="20000"/>
                </a:schemeClr>
              </a:solidFill>
              <a:prstDash val="solid"/>
              <a:miter lim="800000"/>
              <a:headEnd/>
              <a:tailEnd/>
            </a:ln>
          </p:spPr>
        </p:sp>
      </p:grpSp>
      <p:grpSp>
        <p:nvGrpSpPr>
          <p:cNvPr id="9" name="Group 8"/>
          <p:cNvGrpSpPr/>
          <p:nvPr/>
        </p:nvGrpSpPr>
        <p:grpSpPr bwMode="auto">
          <a:xfrm>
            <a:off x="644463" y="1698332"/>
            <a:ext cx="4357752" cy="3470420"/>
            <a:chOff x="644463" y="1698332"/>
            <a:chExt cx="4357752" cy="3470420"/>
          </a:xfrm>
        </p:grpSpPr>
        <p:sp>
          <p:nvSpPr>
            <p:cNvPr id="77" name="Rectangle 76"/>
            <p:cNvSpPr/>
            <p:nvPr/>
          </p:nvSpPr>
          <p:spPr bwMode="auto">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bwMode="auto">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bwMode="auto">
            <a:xfrm rot="10800000">
              <a:off x="2665346" y="4896349"/>
              <a:ext cx="315988" cy="272403"/>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bwMode="auto">
          <a:xfrm>
            <a:off x="5654676" y="0"/>
            <a:ext cx="3489324" cy="6858000"/>
          </a:xfrm>
          <a:prstGeom prst="rect">
            <a:avLst/>
          </a:prstGeo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lang="en-GB"/>
              <a:t>Click icon to add picture</a:t>
            </a:r>
            <a:endParaRPr lang="en-US"/>
          </a:p>
        </p:txBody>
      </p:sp>
      <p:sp>
        <p:nvSpPr>
          <p:cNvPr id="2" name="Title 1"/>
          <p:cNvSpPr>
            <a:spLocks noGrp="1"/>
          </p:cNvSpPr>
          <p:nvPr>
            <p:ph type="title"/>
          </p:nvPr>
        </p:nvSpPr>
        <p:spPr bwMode="auto">
          <a:xfrm>
            <a:off x="723584" y="2336402"/>
            <a:ext cx="4197666" cy="1265539"/>
          </a:xfrm>
        </p:spPr>
        <p:txBody>
          <a:bodyPr bIns="0" anchor="b">
            <a:normAutofit/>
          </a:bodyPr>
          <a:lstStyle>
            <a:lvl1pPr>
              <a:defRPr sz="3200">
                <a:solidFill>
                  <a:srgbClr val="FFFEFF"/>
                </a:solidFill>
              </a:defRPr>
            </a:lvl1pPr>
          </a:lstStyle>
          <a:p>
            <a:pPr>
              <a:defRPr/>
            </a:pPr>
            <a:r>
              <a:rPr lang="en-GB"/>
              <a:t>Click to edit Master title style</a:t>
            </a:r>
            <a:endParaRPr lang="en-US"/>
          </a:p>
        </p:txBody>
      </p:sp>
      <p:sp>
        <p:nvSpPr>
          <p:cNvPr id="4" name="Text Placeholder 3"/>
          <p:cNvSpPr>
            <a:spLocks noGrp="1"/>
          </p:cNvSpPr>
          <p:nvPr>
            <p:ph type="body" sz="half" idx="2"/>
          </p:nvPr>
        </p:nvSpPr>
        <p:spPr bwMode="auto">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GB"/>
              <a:t>Click to edit Master text styles</a:t>
            </a:r>
            <a:endParaRPr/>
          </a:p>
        </p:txBody>
      </p:sp>
      <p:sp>
        <p:nvSpPr>
          <p:cNvPr id="5" name="Date Placeholder 4"/>
          <p:cNvSpPr>
            <a:spLocks noGrp="1"/>
          </p:cNvSpPr>
          <p:nvPr>
            <p:ph type="dt" sz="half" idx="10"/>
          </p:nvPr>
        </p:nvSpPr>
        <p:spPr bwMode="auto">
          <a:xfrm>
            <a:off x="640080" y="320040"/>
            <a:ext cx="2743200" cy="320040"/>
          </a:xfrm>
        </p:spPr>
        <p:txBody>
          <a:bodyPr/>
          <a:lstStyle/>
          <a:p>
            <a:pPr>
              <a:defRPr/>
            </a:pPr>
            <a:fld id="{3CBC1C18-307B-4F68-A007-B5B542270E8D}" type="datetimeFigureOut">
              <a:rPr lang="en-US"/>
              <a:t>11/3/2022</a:t>
            </a:fld>
            <a:endParaRPr lang="en-US"/>
          </a:p>
        </p:txBody>
      </p:sp>
      <p:sp>
        <p:nvSpPr>
          <p:cNvPr id="6" name="Footer Placeholder 5"/>
          <p:cNvSpPr>
            <a:spLocks noGrp="1"/>
          </p:cNvSpPr>
          <p:nvPr>
            <p:ph type="ftr" sz="quarter" idx="11"/>
          </p:nvPr>
        </p:nvSpPr>
        <p:spPr bwMode="auto">
          <a:xfrm>
            <a:off x="640080" y="6227064"/>
            <a:ext cx="4358641" cy="320040"/>
          </a:xfrm>
        </p:spPr>
        <p:txBody>
          <a:bodyPr/>
          <a:lstStyle/>
          <a:p>
            <a:pPr>
              <a:defRPr/>
            </a:pPr>
            <a:br>
              <a:rPr lang="en-US"/>
            </a:br>
            <a:r>
              <a:rPr lang="en-US"/>
              <a:t>              </a:t>
            </a:r>
          </a:p>
        </p:txBody>
      </p:sp>
      <p:sp>
        <p:nvSpPr>
          <p:cNvPr id="7" name="Slide Number Placeholder 6"/>
          <p:cNvSpPr>
            <a:spLocks noGrp="1"/>
          </p:cNvSpPr>
          <p:nvPr>
            <p:ph type="sldNum" sz="quarter" idx="12"/>
          </p:nvPr>
        </p:nvSpPr>
        <p:spPr bwMode="auto">
          <a:xfrm>
            <a:off x="4315463" y="320040"/>
            <a:ext cx="685800" cy="320040"/>
          </a:xfrm>
        </p:spPr>
        <p:txBody>
          <a:bodyPr/>
          <a:lstStyle/>
          <a:p>
            <a:pPr>
              <a:defRPr/>
            </a:pPr>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725554" y="2349925"/>
            <a:ext cx="3112047" cy="2464952"/>
          </a:xfrm>
          <a:prstGeom prst="rect">
            <a:avLst/>
          </a:prstGeom>
        </p:spPr>
        <p:txBody>
          <a:bodyPr vert="horz" lIns="228600" tIns="228600" rIns="228600" bIns="228600" rtlCol="0" anchor="ctr">
            <a:normAutofit/>
          </a:bodyPr>
          <a:lstStyle/>
          <a:p>
            <a:pPr>
              <a:defRPr/>
            </a:pPr>
            <a:r>
              <a:rPr lang="en-GB"/>
              <a:t>Click to edit Master title style</a:t>
            </a:r>
            <a:endParaRPr lang="en-US"/>
          </a:p>
        </p:txBody>
      </p:sp>
      <p:sp>
        <p:nvSpPr>
          <p:cNvPr id="3" name="Text Placeholder 2"/>
          <p:cNvSpPr>
            <a:spLocks noGrp="1"/>
          </p:cNvSpPr>
          <p:nvPr>
            <p:ph type="body" idx="1"/>
          </p:nvPr>
        </p:nvSpPr>
        <p:spPr bwMode="auto">
          <a:xfrm>
            <a:off x="4415687" y="794719"/>
            <a:ext cx="4079089" cy="5257090"/>
          </a:xfrm>
          <a:prstGeom prst="rect">
            <a:avLst/>
          </a:prstGeom>
        </p:spPr>
        <p:txBody>
          <a:bodyPr vert="horz" lIns="91440" tIns="45720" rIns="91440" bIns="45720" rtlCol="0">
            <a:normAutofit/>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p:cNvSpPr>
            <a:spLocks noGrp="1"/>
          </p:cNvSpPr>
          <p:nvPr>
            <p:ph type="dt" sz="half" idx="2"/>
          </p:nvPr>
        </p:nvSpPr>
        <p:spPr bwMode="auto">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fld id="{3CBC1C18-307B-4F68-A007-B5B542270E8D}" type="datetimeFigureOut">
              <a:rPr lang="en-US"/>
              <a:t>11/3/2022</a:t>
            </a:fld>
            <a:endParaRPr lang="en-US"/>
          </a:p>
        </p:txBody>
      </p:sp>
      <p:sp>
        <p:nvSpPr>
          <p:cNvPr id="5" name="Footer Placeholder 4"/>
          <p:cNvSpPr>
            <a:spLocks noGrp="1"/>
          </p:cNvSpPr>
          <p:nvPr>
            <p:ph type="ftr" sz="quarter" idx="3"/>
          </p:nvPr>
        </p:nvSpPr>
        <p:spPr bwMode="auto">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br>
              <a:rPr lang="en-US"/>
            </a:br>
            <a:r>
              <a:rPr lang="en-US"/>
              <a:t>              </a:t>
            </a:r>
          </a:p>
        </p:txBody>
      </p:sp>
      <p:sp>
        <p:nvSpPr>
          <p:cNvPr id="6" name="Slide Number Placeholder 5"/>
          <p:cNvSpPr>
            <a:spLocks noGrp="1"/>
          </p:cNvSpPr>
          <p:nvPr>
            <p:ph type="sldNum" sz="quarter" idx="4"/>
          </p:nvPr>
        </p:nvSpPr>
        <p:spPr bwMode="auto">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6D22F896-40B5-4ADD-8801-0D06FADFA09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a:lnSpc>
          <a:spcPct val="85000"/>
        </a:lnSpc>
        <a:spcBef>
          <a:spcPts val="0"/>
        </a:spcBef>
        <a:buNone/>
        <a:defRPr sz="3200" b="0" i="0" cap="none" spc="-113">
          <a:solidFill>
            <a:schemeClr val="tx1"/>
          </a:solidFill>
          <a:latin typeface="+mj-lt"/>
          <a:ea typeface="+mj-ea"/>
          <a:cs typeface="+mj-cs"/>
        </a:defRPr>
      </a:lvl1pPr>
    </p:titleStyle>
    <p:bodyStyle>
      <a:lvl1pPr marL="171450" indent="-171450" algn="l" defTabSz="685800">
        <a:lnSpc>
          <a:spcPct val="120000"/>
        </a:lnSpc>
        <a:spcBef>
          <a:spcPts val="750"/>
        </a:spcBef>
        <a:buClr>
          <a:schemeClr val="accent1"/>
        </a:buClr>
        <a:buSzPct val="110000"/>
        <a:buFont typeface="Wingdings"/>
        <a:buChar char="§"/>
        <a:defRPr sz="1600">
          <a:solidFill>
            <a:schemeClr val="tx1"/>
          </a:solidFill>
          <a:latin typeface="+mn-lt"/>
          <a:ea typeface="+mn-ea"/>
          <a:cs typeface="+mn-cs"/>
        </a:defRPr>
      </a:lvl1pPr>
      <a:lvl2pPr marL="514350" indent="-171450" algn="l" defTabSz="685800">
        <a:lnSpc>
          <a:spcPct val="120000"/>
        </a:lnSpc>
        <a:spcBef>
          <a:spcPts val="375"/>
        </a:spcBef>
        <a:buClr>
          <a:schemeClr val="accent1"/>
        </a:buClr>
        <a:buSzPct val="110000"/>
        <a:buFont typeface="Wingdings"/>
        <a:buChar char="§"/>
        <a:defRPr sz="1400">
          <a:solidFill>
            <a:schemeClr val="tx1"/>
          </a:solidFill>
          <a:latin typeface="+mn-lt"/>
          <a:ea typeface="+mn-ea"/>
          <a:cs typeface="+mn-cs"/>
        </a:defRPr>
      </a:lvl2pPr>
      <a:lvl3pPr marL="857250" indent="-171450" algn="l" defTabSz="685800">
        <a:lnSpc>
          <a:spcPct val="120000"/>
        </a:lnSpc>
        <a:spcBef>
          <a:spcPts val="375"/>
        </a:spcBef>
        <a:buClr>
          <a:schemeClr val="accent1"/>
        </a:buClr>
        <a:buSzPct val="110000"/>
        <a:buFont typeface="Wingdings"/>
        <a:buChar char="§"/>
        <a:defRPr sz="1200">
          <a:solidFill>
            <a:schemeClr val="tx1"/>
          </a:solidFill>
          <a:latin typeface="+mn-lt"/>
          <a:ea typeface="+mn-ea"/>
          <a:cs typeface="+mn-cs"/>
        </a:defRPr>
      </a:lvl3pPr>
      <a:lvl4pPr marL="1200150" indent="-171450" algn="l" defTabSz="685800">
        <a:lnSpc>
          <a:spcPct val="120000"/>
        </a:lnSpc>
        <a:spcBef>
          <a:spcPts val="375"/>
        </a:spcBef>
        <a:buClr>
          <a:schemeClr val="accent1"/>
        </a:buClr>
        <a:buSzPct val="110000"/>
        <a:buFont typeface="Wingdings"/>
        <a:buChar char="§"/>
        <a:defRPr sz="1200">
          <a:solidFill>
            <a:schemeClr val="tx1"/>
          </a:solidFill>
          <a:latin typeface="+mn-lt"/>
          <a:ea typeface="+mn-ea"/>
          <a:cs typeface="+mn-cs"/>
        </a:defRPr>
      </a:lvl4pPr>
      <a:lvl5pPr marL="1543050" indent="-171450" algn="l" defTabSz="685800">
        <a:lnSpc>
          <a:spcPct val="120000"/>
        </a:lnSpc>
        <a:spcBef>
          <a:spcPts val="375"/>
        </a:spcBef>
        <a:buClr>
          <a:schemeClr val="accent1"/>
        </a:buClr>
        <a:buSzPct val="110000"/>
        <a:buFont typeface="Wingdings"/>
        <a:buChar char="§"/>
        <a:defRPr sz="1200">
          <a:solidFill>
            <a:schemeClr val="tx1"/>
          </a:solidFill>
          <a:latin typeface="+mn-lt"/>
          <a:ea typeface="+mn-ea"/>
          <a:cs typeface="+mn-cs"/>
        </a:defRPr>
      </a:lvl5pPr>
      <a:lvl6pPr marL="1885950" indent="-171450" algn="l" defTabSz="685800">
        <a:lnSpc>
          <a:spcPct val="120000"/>
        </a:lnSpc>
        <a:spcBef>
          <a:spcPts val="375"/>
        </a:spcBef>
        <a:buClr>
          <a:schemeClr val="accent1"/>
        </a:buClr>
        <a:buSzPct val="110000"/>
        <a:buFont typeface="Wingdings"/>
        <a:buChar char="§"/>
        <a:defRPr sz="900">
          <a:solidFill>
            <a:schemeClr val="tx1"/>
          </a:solidFill>
          <a:latin typeface="+mn-lt"/>
          <a:ea typeface="+mn-ea"/>
          <a:cs typeface="+mn-cs"/>
        </a:defRPr>
      </a:lvl6pPr>
      <a:lvl7pPr marL="2228850" indent="-171450" algn="l" defTabSz="685800">
        <a:lnSpc>
          <a:spcPct val="120000"/>
        </a:lnSpc>
        <a:spcBef>
          <a:spcPts val="375"/>
        </a:spcBef>
        <a:buClr>
          <a:schemeClr val="accent1"/>
        </a:buClr>
        <a:buSzPct val="110000"/>
        <a:buFont typeface="Wingdings"/>
        <a:buChar char="§"/>
        <a:defRPr sz="900">
          <a:solidFill>
            <a:schemeClr val="tx1"/>
          </a:solidFill>
          <a:latin typeface="+mn-lt"/>
          <a:ea typeface="+mn-ea"/>
          <a:cs typeface="+mn-cs"/>
        </a:defRPr>
      </a:lvl7pPr>
      <a:lvl8pPr marL="2571750" indent="-171450" algn="l" defTabSz="685800">
        <a:lnSpc>
          <a:spcPct val="120000"/>
        </a:lnSpc>
        <a:spcBef>
          <a:spcPts val="375"/>
        </a:spcBef>
        <a:buClr>
          <a:schemeClr val="accent1"/>
        </a:buClr>
        <a:buSzPct val="110000"/>
        <a:buFont typeface="Wingdings"/>
        <a:buChar char="§"/>
        <a:defRPr sz="900">
          <a:solidFill>
            <a:schemeClr val="tx1"/>
          </a:solidFill>
          <a:latin typeface="+mn-lt"/>
          <a:ea typeface="+mn-ea"/>
          <a:cs typeface="+mn-cs"/>
        </a:defRPr>
      </a:lvl8pPr>
      <a:lvl9pPr marL="2914650" indent="-171450" algn="l" defTabSz="685800">
        <a:lnSpc>
          <a:spcPct val="120000"/>
        </a:lnSpc>
        <a:spcBef>
          <a:spcPts val="375"/>
        </a:spcBef>
        <a:buClr>
          <a:schemeClr val="accent1"/>
        </a:buClr>
        <a:buSzPct val="110000"/>
        <a:buFont typeface="Wingdings"/>
        <a:buChar char="§"/>
        <a:defRPr sz="90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jraset.com/research-paper/morse-code-translator-using-eye-blinks" TargetMode="External"/><Relationship Id="rId2" Type="http://schemas.openxmlformats.org/officeDocument/2006/relationships/hyperlink" Target="https://ijarsct.co.in/Paper3243.pdf"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2699" y="2371398"/>
            <a:ext cx="9145944" cy="640115"/>
          </a:xfrm>
          <a:prstGeom prst="rect">
            <a:avLst/>
          </a:prstGeom>
          <a:noFill/>
        </p:spPr>
        <p:txBody>
          <a:bodyPr wrap="square" rtlCol="0">
            <a:spAutoFit/>
          </a:bodyPr>
          <a:lstStyle/>
          <a:p>
            <a:pPr lvl="0" algn="ctr">
              <a:defRPr/>
            </a:pPr>
            <a:r>
              <a:rPr lang="en-US" sz="3600" b="1" u="sng">
                <a:solidFill>
                  <a:schemeClr val="dk1"/>
                </a:solidFill>
                <a:latin typeface="Times New Roman"/>
                <a:ea typeface="Times New Roman"/>
                <a:cs typeface="Times New Roman"/>
              </a:rPr>
              <a:t>TEXT TO MORSE CODE TRANSLATOR </a:t>
            </a:r>
            <a:endParaRPr lang="en-US" sz="3600">
              <a:solidFill>
                <a:schemeClr val="dk1"/>
              </a:solidFill>
              <a:latin typeface="Times New Roman"/>
              <a:ea typeface="Times New Roman"/>
              <a:cs typeface="Times New Roman"/>
            </a:endParaRPr>
          </a:p>
        </p:txBody>
      </p:sp>
      <p:sp>
        <p:nvSpPr>
          <p:cNvPr id="3" name="TextBox 2"/>
          <p:cNvSpPr txBox="1"/>
          <p:nvPr/>
        </p:nvSpPr>
        <p:spPr bwMode="auto">
          <a:xfrm>
            <a:off x="4008189" y="4113430"/>
            <a:ext cx="5800902" cy="2194595"/>
          </a:xfrm>
          <a:prstGeom prst="rect">
            <a:avLst/>
          </a:prstGeom>
          <a:noFill/>
        </p:spPr>
        <p:txBody>
          <a:bodyPr wrap="square" rtlCol="0">
            <a:spAutoFit/>
          </a:bodyPr>
          <a:lstStyle/>
          <a:p>
            <a:pPr lvl="0" algn="just">
              <a:lnSpc>
                <a:spcPct val="150000"/>
              </a:lnSpc>
              <a:defRPr/>
            </a:pPr>
            <a:r>
              <a:rPr lang="en-US" sz="1800" b="1" u="sng">
                <a:solidFill>
                  <a:schemeClr val="dk1"/>
                </a:solidFill>
                <a:latin typeface="Times New Roman"/>
                <a:ea typeface="Times New Roman"/>
                <a:cs typeface="Times New Roman"/>
              </a:rPr>
              <a:t>PRESENTED BY: </a:t>
            </a:r>
            <a:endParaRPr sz="1800" b="1" u="sng">
              <a:solidFill>
                <a:schemeClr val="dk1"/>
              </a:solidFill>
              <a:latin typeface="Times New Roman"/>
              <a:ea typeface="Century Gothic"/>
              <a:cs typeface="Times New Roman"/>
            </a:endParaRPr>
          </a:p>
          <a:p>
            <a:pPr lvl="0">
              <a:lnSpc>
                <a:spcPct val="150000"/>
              </a:lnSpc>
              <a:defRPr/>
            </a:pPr>
            <a:r>
              <a:rPr lang="en-US" sz="1800">
                <a:solidFill>
                  <a:schemeClr val="dk1"/>
                </a:solidFill>
                <a:latin typeface="Times New Roman"/>
                <a:cs typeface="Times New Roman"/>
              </a:rPr>
              <a:t>CHITRA BHANU REDDY GOPU- 20H51A05C4</a:t>
            </a:r>
            <a:endParaRPr sz="1800"/>
          </a:p>
          <a:p>
            <a:pPr lvl="0">
              <a:lnSpc>
                <a:spcPct val="150000"/>
              </a:lnSpc>
              <a:defRPr/>
            </a:pPr>
            <a:r>
              <a:rPr lang="en-US" sz="1800">
                <a:solidFill>
                  <a:schemeClr val="dk1"/>
                </a:solidFill>
                <a:latin typeface="Times New Roman"/>
                <a:cs typeface="Times New Roman"/>
              </a:rPr>
              <a:t>RAHUL SAI RANGANATHAN -20H51A05J4</a:t>
            </a:r>
            <a:endParaRPr sz="1800">
              <a:solidFill>
                <a:schemeClr val="dk1"/>
              </a:solidFill>
              <a:latin typeface="Times New Roman"/>
              <a:cs typeface="Times New Roman"/>
            </a:endParaRPr>
          </a:p>
          <a:p>
            <a:pPr lvl="0">
              <a:lnSpc>
                <a:spcPct val="150000"/>
              </a:lnSpc>
              <a:defRPr/>
            </a:pPr>
            <a:r>
              <a:rPr lang="en-US" sz="1800" b="0" i="0" u="none" strike="noStrike" cap="none" spc="0">
                <a:solidFill>
                  <a:schemeClr val="dk1"/>
                </a:solidFill>
                <a:latin typeface="Times New Roman"/>
                <a:ea typeface="Times New Roman"/>
                <a:cs typeface="Times New Roman"/>
              </a:rPr>
              <a:t>GALLA NITIN- 20H51A05N6</a:t>
            </a:r>
            <a:endParaRPr sz="1800">
              <a:latin typeface="Times New Roman"/>
              <a:cs typeface="Times New Roman"/>
            </a:endParaRPr>
          </a:p>
          <a:p>
            <a:pPr lvl="0">
              <a:lnSpc>
                <a:spcPct val="150000"/>
              </a:lnSpc>
              <a:defRPr/>
            </a:pPr>
            <a:endParaRPr lang="en-US" sz="2000">
              <a:solidFill>
                <a:schemeClr val="dk1"/>
              </a:solidFill>
              <a:latin typeface="Times New Roman"/>
              <a:ea typeface="Century Gothic"/>
              <a:cs typeface="Times New Roman"/>
            </a:endParaRPr>
          </a:p>
        </p:txBody>
      </p:sp>
      <p:sp>
        <p:nvSpPr>
          <p:cNvPr id="4" name="TextBox 3"/>
          <p:cNvSpPr txBox="1"/>
          <p:nvPr/>
        </p:nvSpPr>
        <p:spPr bwMode="auto">
          <a:xfrm>
            <a:off x="215461" y="4367891"/>
            <a:ext cx="5030532" cy="1818675"/>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u="sng">
                <a:solidFill>
                  <a:srgbClr val="C00000"/>
                </a:solidFill>
                <a:latin typeface="Times New Roman"/>
                <a:cs typeface="Times New Roman"/>
              </a:rPr>
              <a:t>Under esteemed guidance of</a:t>
            </a:r>
            <a:r>
              <a:rPr lang="en-US" sz="2000" b="1">
                <a:solidFill>
                  <a:srgbClr val="C00000"/>
                </a:solidFill>
                <a:latin typeface="Times New Roman"/>
                <a:cs typeface="Times New Roman"/>
              </a:rPr>
              <a:t> :</a:t>
            </a:r>
            <a:endParaRPr lang="en-US" sz="2000" b="1" u="sng">
              <a:solidFill>
                <a:srgbClr val="C00000"/>
              </a:solidFill>
              <a:latin typeface="Times New Roman"/>
              <a:cs typeface="Times New Roman"/>
            </a:endParaRPr>
          </a:p>
          <a:p>
            <a:pPr marR="64008" lvl="0">
              <a:lnSpc>
                <a:spcPct val="150000"/>
              </a:lnSpc>
              <a:spcBef>
                <a:spcPts val="400"/>
              </a:spcBef>
              <a:buClr>
                <a:schemeClr val="accent1"/>
              </a:buClr>
              <a:buSzPct val="68000"/>
              <a:defRPr/>
            </a:pPr>
            <a:r>
              <a:rPr lang="en-US" sz="2000">
                <a:solidFill>
                  <a:prstClr val="black"/>
                </a:solidFill>
                <a:latin typeface="Times New Roman"/>
                <a:ea typeface="Times New Roman"/>
                <a:cs typeface="Times New Roman"/>
              </a:rPr>
              <a:t>Ms.B Anuradha</a:t>
            </a:r>
            <a:endParaRPr/>
          </a:p>
          <a:p>
            <a:pPr lvl="0" defTabSz="914400">
              <a:lnSpc>
                <a:spcPct val="150000"/>
              </a:lnSpc>
              <a:defRPr/>
            </a:pPr>
            <a:endParaRPr lang="en-US" sz="2000">
              <a:solidFill>
                <a:prstClr val="black"/>
              </a:solidFill>
              <a:latin typeface="Times New Roman"/>
              <a:ea typeface="Century Gothic"/>
              <a:cs typeface="Times New Roman"/>
            </a:endParaRPr>
          </a:p>
          <a:p>
            <a:pPr>
              <a:defRPr/>
            </a:pPr>
            <a:endParaRPr lang="en-US" sz="2000" b="1">
              <a:latin typeface="Times New Roman"/>
              <a:cs typeface="Times New Roman"/>
            </a:endParaRPr>
          </a:p>
        </p:txBody>
      </p:sp>
      <p:graphicFrame>
        <p:nvGraphicFramePr>
          <p:cNvPr id="5" name="Table 4"/>
          <p:cNvGraphicFramePr>
            <a:graphicFrameLocks noGrp="1"/>
          </p:cNvGraphicFramePr>
          <p:nvPr/>
        </p:nvGraphicFramePr>
        <p:xfrm>
          <a:off x="1676400" y="324501"/>
          <a:ext cx="6096000" cy="951198"/>
        </p:xfrm>
        <a:graphic>
          <a:graphicData uri="http://schemas.openxmlformats.org/drawingml/2006/table">
            <a:tbl>
              <a:tblPr>
                <a:tableStyleId>{12F50C10-4621-A441-F665-445DCAE049DE}</a:tableStyleId>
              </a:tblPr>
              <a:tblGrid>
                <a:gridCol w="6096000">
                  <a:extLst>
                    <a:ext uri="{9D8B030D-6E8A-4147-A177-3AD203B41FA5}">
                      <a16:colId xmlns:a16="http://schemas.microsoft.com/office/drawing/2014/main" val="20000"/>
                    </a:ext>
                  </a:extLst>
                </a:gridCol>
              </a:tblGrid>
              <a:tr h="80953">
                <a:tc>
                  <a:txBody>
                    <a:bodyPr/>
                    <a:lstStyle/>
                    <a:p>
                      <a:pPr algn="ctr">
                        <a:defRPr/>
                      </a:pPr>
                      <a:r>
                        <a:rPr lang="en-US" sz="2000">
                          <a:solidFill>
                            <a:srgbClr val="002060"/>
                          </a:solidFill>
                          <a:latin typeface="Times New Roman"/>
                          <a:cs typeface="Times New Roman"/>
                        </a:rPr>
                        <a:t>CMR COLLEGE OF ENGINEERING &amp; TECHNOLOGY</a:t>
                      </a:r>
                      <a:endParaRPr lang="en-US" sz="2000" b="1">
                        <a:solidFill>
                          <a:srgbClr val="002060"/>
                        </a:solidFill>
                        <a:latin typeface="Times New Roman"/>
                        <a:cs typeface="Times New Roman"/>
                      </a:endParaRPr>
                    </a:p>
                  </a:txBody>
                  <a:tcPr marL="9199" marR="9199" marT="6133" marB="6133" anchor="b"/>
                </a:tc>
                <a:extLst>
                  <a:ext uri="{0D108BD9-81ED-4DB2-BD59-A6C34878D82A}">
                    <a16:rowId xmlns:a16="http://schemas.microsoft.com/office/drawing/2014/main" val="10000"/>
                  </a:ext>
                </a:extLst>
              </a:tr>
              <a:tr h="80953">
                <a:tc>
                  <a:txBody>
                    <a:bodyPr/>
                    <a:lstStyle/>
                    <a:p>
                      <a:pPr algn="ctr">
                        <a:defRPr/>
                      </a:pPr>
                      <a:r>
                        <a:rPr lang="en-US" sz="2000">
                          <a:solidFill>
                            <a:srgbClr val="002060"/>
                          </a:solidFill>
                          <a:latin typeface="Times New Roman"/>
                          <a:cs typeface="Times New Roman"/>
                        </a:rPr>
                        <a:t>Kandlakoya, Medchal, Hyderabad - 501401</a:t>
                      </a:r>
                      <a:endParaRPr lang="en-US" sz="2000" b="1">
                        <a:solidFill>
                          <a:srgbClr val="002060"/>
                        </a:solidFill>
                        <a:latin typeface="Times New Roman"/>
                        <a:cs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a:defRPr/>
                      </a:pPr>
                      <a:r>
                        <a:rPr lang="en-US" sz="2000">
                          <a:solidFill>
                            <a:srgbClr val="002060"/>
                          </a:solidFill>
                          <a:latin typeface="Times New Roman"/>
                          <a:cs typeface="Times New Roman"/>
                        </a:rPr>
                        <a:t>Department of Computer Science and Engineering</a:t>
                      </a:r>
                      <a:endParaRPr lang="en-US" sz="2000" b="1">
                        <a:solidFill>
                          <a:srgbClr val="002060"/>
                        </a:solidFill>
                        <a:latin typeface="Times New Roman"/>
                        <a:cs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defRPr/>
            </a:pPr>
            <a:endParaRPr lang="en-US"/>
          </a:p>
        </p:txBody>
      </p:sp>
      <p:pic>
        <p:nvPicPr>
          <p:cNvPr id="30724" name="Picture 4" descr="CMR College of Pharmacy updated... - CMR College of Pharmacy"/>
          <p:cNvPicPr>
            <a:picLocks noChangeAspect="1" noChangeArrowheads="1"/>
          </p:cNvPicPr>
          <p:nvPr/>
        </p:nvPicPr>
        <p:blipFill>
          <a:blip r:embed="rId2"/>
          <a:stretch/>
        </p:blipFill>
        <p:spPr bwMode="auto">
          <a:xfrm>
            <a:off x="381000" y="132699"/>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CustomShape 1"/>
          <p:cNvSpPr/>
          <p:nvPr/>
        </p:nvSpPr>
        <p:spPr bwMode="auto">
          <a:xfrm>
            <a:off x="241300" y="838200"/>
            <a:ext cx="8381160" cy="75600"/>
          </a:xfrm>
          <a:prstGeom prst="rect">
            <a:avLst/>
          </a:prstGeom>
          <a:solidFill>
            <a:srgbClr val="7030A0"/>
          </a:solidFill>
          <a:ln w="25560">
            <a:solidFill>
              <a:srgbClr val="3A5F8B"/>
            </a:solidFill>
            <a:round/>
          </a:ln>
        </p:spPr>
      </p:sp>
      <p:sp>
        <p:nvSpPr>
          <p:cNvPr id="65" name="CustomShape 2"/>
          <p:cNvSpPr/>
          <p:nvPr/>
        </p:nvSpPr>
        <p:spPr bwMode="auto">
          <a:xfrm>
            <a:off x="228600" y="152400"/>
            <a:ext cx="8381160" cy="577440"/>
          </a:xfrm>
          <a:prstGeom prst="rect">
            <a:avLst/>
          </a:prstGeom>
        </p:spPr>
        <p:txBody>
          <a:bodyPr lIns="90000" tIns="45000" rIns="90000" bIns="45000"/>
          <a:lstStyle/>
          <a:p>
            <a:pPr>
              <a:lnSpc>
                <a:spcPct val="100000"/>
              </a:lnSpc>
              <a:defRPr/>
            </a:pPr>
            <a:r>
              <a:rPr lang="en-US" sz="3200" b="1">
                <a:solidFill>
                  <a:srgbClr val="C00000"/>
                </a:solidFill>
                <a:latin typeface="Times New Roman"/>
                <a:cs typeface="Times New Roman"/>
              </a:rPr>
              <a:t>Existing system</a:t>
            </a:r>
            <a:endParaRPr sz="3200" b="1">
              <a:solidFill>
                <a:srgbClr val="C00000"/>
              </a:solidFill>
              <a:latin typeface="Times New Roman"/>
              <a:cs typeface="Times New Roman"/>
            </a:endParaRPr>
          </a:p>
        </p:txBody>
      </p:sp>
      <p:sp>
        <p:nvSpPr>
          <p:cNvPr id="2" name="TextBox 1"/>
          <p:cNvSpPr txBox="1"/>
          <p:nvPr/>
        </p:nvSpPr>
        <p:spPr bwMode="auto">
          <a:xfrm>
            <a:off x="228600" y="838199"/>
            <a:ext cx="8750335" cy="365795"/>
          </a:xfrm>
          <a:prstGeom prst="rect">
            <a:avLst/>
          </a:prstGeom>
          <a:noFill/>
        </p:spPr>
        <p:txBody>
          <a:bodyPr wrap="square" rtlCol="0">
            <a:spAutoFit/>
          </a:bodyPr>
          <a:lstStyle/>
          <a:p>
            <a:pPr>
              <a:defRPr/>
            </a:pPr>
            <a:endParaRPr/>
          </a:p>
        </p:txBody>
      </p:sp>
      <p:sp>
        <p:nvSpPr>
          <p:cNvPr id="10" name="Text Placeholder 9">
            <a:extLst>
              <a:ext uri="{FF2B5EF4-FFF2-40B4-BE49-F238E27FC236}">
                <a16:creationId xmlns:a16="http://schemas.microsoft.com/office/drawing/2014/main" id="{A7DE3CD8-C153-A465-98FA-ABF3F4B8846A}"/>
              </a:ext>
            </a:extLst>
          </p:cNvPr>
          <p:cNvSpPr>
            <a:spLocks noGrp="1"/>
          </p:cNvSpPr>
          <p:nvPr>
            <p:ph type="body"/>
          </p:nvPr>
        </p:nvSpPr>
        <p:spPr>
          <a:xfrm>
            <a:off x="241300" y="1335089"/>
            <a:ext cx="8579172" cy="653752"/>
          </a:xfrm>
        </p:spPr>
        <p:txBody>
          <a:bodyPr/>
          <a:lstStyle/>
          <a:p>
            <a:pPr algn="l"/>
            <a:r>
              <a:rPr lang="en-US" sz="1800" b="1" dirty="0">
                <a:effectLst/>
                <a:latin typeface="Times New Roman" panose="02020603050405020304" pitchFamily="18" charset="0"/>
                <a:ea typeface="Times New Roman" panose="02020603050405020304" pitchFamily="18" charset="0"/>
              </a:rPr>
              <a:t>Morse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Code Trainer :</a:t>
            </a:r>
          </a:p>
          <a:p>
            <a:endParaRPr lang="en-US" dirty="0"/>
          </a:p>
        </p:txBody>
      </p:sp>
      <p:sp>
        <p:nvSpPr>
          <p:cNvPr id="13" name="TextBox 12">
            <a:extLst>
              <a:ext uri="{FF2B5EF4-FFF2-40B4-BE49-F238E27FC236}">
                <a16:creationId xmlns:a16="http://schemas.microsoft.com/office/drawing/2014/main" id="{F5F4EB0F-4203-5051-B008-642F98E5CC7E}"/>
              </a:ext>
            </a:extLst>
          </p:cNvPr>
          <p:cNvSpPr txBox="1"/>
          <p:nvPr/>
        </p:nvSpPr>
        <p:spPr>
          <a:xfrm>
            <a:off x="1547664" y="2008025"/>
            <a:ext cx="6349160" cy="1976567"/>
          </a:xfrm>
          <a:prstGeom prst="rect">
            <a:avLst/>
          </a:prstGeom>
          <a:noFill/>
        </p:spPr>
        <p:txBody>
          <a:bodyPr wrap="square">
            <a:spAutoFit/>
          </a:bodyPr>
          <a:lstStyle/>
          <a:p>
            <a:pPr marL="1981835" marR="279400" algn="just">
              <a:lnSpc>
                <a:spcPct val="115000"/>
              </a:lnSpc>
              <a:spcBef>
                <a:spcPts val="5"/>
              </a:spcBef>
              <a:spcAft>
                <a:spcPts val="0"/>
              </a:spcAft>
            </a:pPr>
            <a:r>
              <a:rPr lang="en-US" sz="1800" dirty="0">
                <a:effectLst/>
                <a:latin typeface="Arial" panose="020B0604020202020204" pitchFamily="34" charset="0"/>
                <a:ea typeface="Arial" panose="020B0604020202020204" pitchFamily="34" charset="0"/>
              </a:rPr>
              <a:t>This app allows users to input any text by keyboard or voice or select a</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commonly transmitted word or phrase. The app translates the received</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message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 broadcast the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translated text</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via</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camera</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flash.</a:t>
            </a:r>
          </a:p>
        </p:txBody>
      </p:sp>
      <p:pic>
        <p:nvPicPr>
          <p:cNvPr id="3" name="image7.jpeg">
            <a:extLst>
              <a:ext uri="{FF2B5EF4-FFF2-40B4-BE49-F238E27FC236}">
                <a16:creationId xmlns:a16="http://schemas.microsoft.com/office/drawing/2014/main" id="{0902B54E-0565-162F-1B85-5B90CEB61B64}"/>
              </a:ext>
            </a:extLst>
          </p:cNvPr>
          <p:cNvPicPr>
            <a:picLocks noChangeAspect="1"/>
          </p:cNvPicPr>
          <p:nvPr/>
        </p:nvPicPr>
        <p:blipFill>
          <a:blip r:embed="rId2" cstate="print"/>
          <a:stretch>
            <a:fillRect/>
          </a:stretch>
        </p:blipFill>
        <p:spPr>
          <a:xfrm>
            <a:off x="1475656" y="2400678"/>
            <a:ext cx="1181100" cy="1191260"/>
          </a:xfrm>
          <a:prstGeom prst="rect">
            <a:avLst/>
          </a:prstGeom>
        </p:spPr>
      </p:pic>
    </p:spTree>
    <p:extLst>
      <p:ext uri="{BB962C8B-B14F-4D97-AF65-F5344CB8AC3E}">
        <p14:creationId xmlns:p14="http://schemas.microsoft.com/office/powerpoint/2010/main" val="420388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 name="CustomShape 1"/>
          <p:cNvSpPr/>
          <p:nvPr/>
        </p:nvSpPr>
        <p:spPr bwMode="auto">
          <a:xfrm>
            <a:off x="533700" y="3353280"/>
            <a:ext cx="8076600" cy="75600"/>
          </a:xfrm>
          <a:prstGeom prst="rect">
            <a:avLst/>
          </a:prstGeom>
          <a:solidFill>
            <a:srgbClr val="7030A0"/>
          </a:solidFill>
          <a:ln w="25560">
            <a:solidFill>
              <a:srgbClr val="3A5F8B"/>
            </a:solidFill>
            <a:round/>
          </a:ln>
        </p:spPr>
      </p:sp>
      <p:sp>
        <p:nvSpPr>
          <p:cNvPr id="83" name="CustomShape 2"/>
          <p:cNvSpPr/>
          <p:nvPr/>
        </p:nvSpPr>
        <p:spPr bwMode="auto">
          <a:xfrm>
            <a:off x="457560" y="2590920"/>
            <a:ext cx="8152560" cy="760320"/>
          </a:xfrm>
          <a:prstGeom prst="rect">
            <a:avLst/>
          </a:prstGeom>
        </p:spPr>
        <p:txBody>
          <a:bodyPr lIns="90000" tIns="45000" rIns="90000" bIns="45000"/>
          <a:lstStyle/>
          <a:p>
            <a:pPr algn="ctr">
              <a:lnSpc>
                <a:spcPct val="100000"/>
              </a:lnSpc>
              <a:defRPr/>
            </a:pPr>
            <a:r>
              <a:rPr lang="en-IN" sz="4400" b="1">
                <a:solidFill>
                  <a:srgbClr val="000000"/>
                </a:solidFill>
                <a:latin typeface="Arial Black"/>
              </a:rPr>
              <a:t>Research Objective </a:t>
            </a:r>
            <a:endParaRPr/>
          </a:p>
          <a:p>
            <a:pPr algn="r">
              <a:lnSpc>
                <a:spcPct val="100000"/>
              </a:lnSpc>
              <a:defRPr/>
            </a:pPr>
            <a:r>
              <a:rPr lang="en-IN" sz="4400" b="1">
                <a:solidFill>
                  <a:srgbClr val="000000"/>
                </a:solidFill>
                <a:latin typeface="Arial Black"/>
              </a:rPr>
              <a:t> </a:t>
            </a:r>
            <a:endParaRPr>
              <a:latin typeface="Arial Black"/>
            </a:endParaRPr>
          </a:p>
        </p:txBody>
      </p:sp>
      <p:sp>
        <p:nvSpPr>
          <p:cNvPr id="84" name="CustomShape 3"/>
          <p:cNvSpPr/>
          <p:nvPr/>
        </p:nvSpPr>
        <p:spPr bwMode="auto">
          <a:xfrm>
            <a:off x="685800" y="1295280"/>
            <a:ext cx="7619400" cy="775800"/>
          </a:xfrm>
          <a:prstGeom prst="rect">
            <a:avLst/>
          </a:prstGeom>
        </p:spPr>
        <p:txBody>
          <a:bodyPr lIns="90000" tIns="45000" rIns="90000" bIns="45000"/>
          <a:lstStyle/>
          <a:p>
            <a:pPr>
              <a:lnSpc>
                <a:spcPct val="150000"/>
              </a:lnSpc>
              <a:defRPr/>
            </a:pPr>
            <a:endParaRPr/>
          </a:p>
          <a:p>
            <a:pPr>
              <a:lnSpc>
                <a:spcPct val="100000"/>
              </a:lnSpc>
              <a:defRPr/>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 name="CustomShape 1"/>
          <p:cNvSpPr/>
          <p:nvPr/>
        </p:nvSpPr>
        <p:spPr bwMode="auto">
          <a:xfrm>
            <a:off x="228600" y="914400"/>
            <a:ext cx="8381160" cy="75600"/>
          </a:xfrm>
          <a:prstGeom prst="rect">
            <a:avLst/>
          </a:prstGeom>
          <a:solidFill>
            <a:srgbClr val="7030A0"/>
          </a:solidFill>
          <a:ln w="25560">
            <a:solidFill>
              <a:srgbClr val="3A5F8B"/>
            </a:solidFill>
            <a:round/>
          </a:ln>
        </p:spPr>
      </p:sp>
      <p:sp>
        <p:nvSpPr>
          <p:cNvPr id="7" name="TextBox 6"/>
          <p:cNvSpPr txBox="1"/>
          <p:nvPr/>
        </p:nvSpPr>
        <p:spPr bwMode="auto">
          <a:xfrm>
            <a:off x="203200" y="316925"/>
            <a:ext cx="3581400" cy="584775"/>
          </a:xfrm>
          <a:prstGeom prst="rect">
            <a:avLst/>
          </a:prstGeom>
          <a:noFill/>
        </p:spPr>
        <p:txBody>
          <a:bodyPr wrap="square" rtlCol="0">
            <a:spAutoFit/>
          </a:bodyPr>
          <a:lstStyle/>
          <a:p>
            <a:pPr>
              <a:defRPr/>
            </a:pPr>
            <a:r>
              <a:rPr lang="en-US" sz="3200" b="1">
                <a:solidFill>
                  <a:srgbClr val="C00000"/>
                </a:solidFill>
                <a:latin typeface="Times New Roman"/>
                <a:cs typeface="Times New Roman"/>
              </a:rPr>
              <a:t>Research objective</a:t>
            </a:r>
            <a:endParaRPr/>
          </a:p>
        </p:txBody>
      </p:sp>
      <p:sp>
        <p:nvSpPr>
          <p:cNvPr id="2" name="TextBox 1"/>
          <p:cNvSpPr txBox="1"/>
          <p:nvPr/>
        </p:nvSpPr>
        <p:spPr bwMode="auto">
          <a:xfrm>
            <a:off x="359414" y="1556792"/>
            <a:ext cx="8425171" cy="3551421"/>
          </a:xfrm>
          <a:prstGeom prst="rect">
            <a:avLst/>
          </a:prstGeom>
          <a:noFill/>
        </p:spPr>
        <p:txBody>
          <a:bodyPr wrap="square" rtlCol="0">
            <a:spAutoFit/>
          </a:bodyPr>
          <a:lstStyle/>
          <a:p>
            <a:pPr marL="294893" indent="-294893" algn="just">
              <a:lnSpc>
                <a:spcPct val="150000"/>
              </a:lnSpc>
              <a:buFont typeface="Arial"/>
              <a:buChar char="•"/>
              <a:defRPr/>
            </a:pPr>
            <a:r>
              <a:rPr lang="en-US" sz="1900" dirty="0">
                <a:latin typeface="Bookman Old Style"/>
              </a:rPr>
              <a:t>Our research objective is to translate Morse code to text and text to Morse code by using the web application. So, it gets easier for the common people to understand. By considering all the existing applications in mind we came up with an efficient solution.</a:t>
            </a:r>
          </a:p>
          <a:p>
            <a:pPr marL="294893" indent="-294893" algn="just">
              <a:lnSpc>
                <a:spcPct val="150000"/>
              </a:lnSpc>
              <a:buFont typeface="Arial"/>
              <a:buChar char="•"/>
              <a:defRPr/>
            </a:pPr>
            <a:r>
              <a:rPr lang="en-US" sz="1900" dirty="0">
                <a:latin typeface="Bookman Old Style"/>
              </a:rPr>
              <a:t>To achieve this we have gone through online forums and other sources to find out a solution which is attractive and user friendly.</a:t>
            </a:r>
          </a:p>
          <a:p>
            <a:pPr algn="just">
              <a:lnSpc>
                <a:spcPct val="150000"/>
              </a:lnSpc>
              <a:defRPr/>
            </a:pPr>
            <a:endParaRPr lang="en-US" sz="1900" dirty="0">
              <a:latin typeface="Bookman Old Style"/>
            </a:endParaRPr>
          </a:p>
          <a:p>
            <a:pPr algn="just">
              <a:lnSpc>
                <a:spcPct val="150000"/>
              </a:lnSpc>
              <a:defRPr/>
            </a:pPr>
            <a:endParaRPr lang="en-US" sz="1900" dirty="0">
              <a:latin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 name="CustomShape 1"/>
          <p:cNvSpPr/>
          <p:nvPr/>
        </p:nvSpPr>
        <p:spPr bwMode="auto">
          <a:xfrm>
            <a:off x="572040" y="3361680"/>
            <a:ext cx="8076600" cy="75600"/>
          </a:xfrm>
          <a:prstGeom prst="rect">
            <a:avLst/>
          </a:prstGeom>
          <a:solidFill>
            <a:srgbClr val="7030A0"/>
          </a:solidFill>
          <a:ln w="25560">
            <a:solidFill>
              <a:srgbClr val="3A5F8B"/>
            </a:solidFill>
            <a:round/>
          </a:ln>
        </p:spPr>
      </p:sp>
      <p:sp>
        <p:nvSpPr>
          <p:cNvPr id="83" name="CustomShape 2"/>
          <p:cNvSpPr/>
          <p:nvPr/>
        </p:nvSpPr>
        <p:spPr bwMode="auto">
          <a:xfrm>
            <a:off x="495720" y="2668680"/>
            <a:ext cx="8152560" cy="760320"/>
          </a:xfrm>
          <a:prstGeom prst="rect">
            <a:avLst/>
          </a:prstGeom>
        </p:spPr>
        <p:txBody>
          <a:bodyPr lIns="90000" tIns="45000" rIns="90000" bIns="45000"/>
          <a:lstStyle/>
          <a:p>
            <a:pPr algn="ctr">
              <a:lnSpc>
                <a:spcPct val="100000"/>
              </a:lnSpc>
              <a:defRPr/>
            </a:pPr>
            <a:r>
              <a:rPr lang="en-IN" sz="4400" b="1">
                <a:solidFill>
                  <a:srgbClr val="000000"/>
                </a:solidFill>
                <a:latin typeface="Arial Black"/>
              </a:rPr>
              <a:t>Problem Definition </a:t>
            </a:r>
            <a:endParaRPr>
              <a:latin typeface="Arial Black"/>
            </a:endParaRPr>
          </a:p>
        </p:txBody>
      </p:sp>
      <p:sp>
        <p:nvSpPr>
          <p:cNvPr id="84" name="CustomShape 3"/>
          <p:cNvSpPr/>
          <p:nvPr/>
        </p:nvSpPr>
        <p:spPr bwMode="auto">
          <a:xfrm>
            <a:off x="724320" y="452400"/>
            <a:ext cx="7619400" cy="775800"/>
          </a:xfrm>
          <a:prstGeom prst="rect">
            <a:avLst/>
          </a:prstGeom>
        </p:spPr>
        <p:txBody>
          <a:bodyPr lIns="90000" tIns="45000" rIns="90000" bIns="45000"/>
          <a:lstStyle/>
          <a:p>
            <a:pPr>
              <a:lnSpc>
                <a:spcPct val="150000"/>
              </a:lnSpc>
              <a:defRPr/>
            </a:pPr>
            <a:endParaRPr/>
          </a:p>
          <a:p>
            <a:pPr>
              <a:lnSpc>
                <a:spcPct val="100000"/>
              </a:lnSpc>
              <a:defRPr/>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ustomShape 1"/>
          <p:cNvSpPr/>
          <p:nvPr/>
        </p:nvSpPr>
        <p:spPr bwMode="auto">
          <a:xfrm>
            <a:off x="381000" y="762000"/>
            <a:ext cx="8381160" cy="75600"/>
          </a:xfrm>
          <a:prstGeom prst="rect">
            <a:avLst/>
          </a:prstGeom>
          <a:solidFill>
            <a:srgbClr val="7030A0"/>
          </a:solidFill>
          <a:ln w="25560">
            <a:solidFill>
              <a:srgbClr val="3A5F8B"/>
            </a:solidFill>
            <a:round/>
          </a:ln>
        </p:spPr>
      </p:sp>
      <p:sp>
        <p:nvSpPr>
          <p:cNvPr id="3" name="TextBox 2"/>
          <p:cNvSpPr txBox="1"/>
          <p:nvPr/>
        </p:nvSpPr>
        <p:spPr bwMode="auto">
          <a:xfrm>
            <a:off x="228600" y="152400"/>
            <a:ext cx="3962400" cy="584775"/>
          </a:xfrm>
          <a:prstGeom prst="rect">
            <a:avLst/>
          </a:prstGeom>
          <a:noFill/>
        </p:spPr>
        <p:txBody>
          <a:bodyPr wrap="square" rtlCol="0">
            <a:spAutoFit/>
          </a:bodyPr>
          <a:lstStyle/>
          <a:p>
            <a:pPr>
              <a:defRPr/>
            </a:pPr>
            <a:r>
              <a:rPr lang="en-US" sz="3200" b="1">
                <a:solidFill>
                  <a:srgbClr val="C00000"/>
                </a:solidFill>
                <a:latin typeface="Times New Roman"/>
                <a:cs typeface="Times New Roman"/>
              </a:rPr>
              <a:t>Problem Definition</a:t>
            </a:r>
            <a:endParaRPr/>
          </a:p>
        </p:txBody>
      </p:sp>
      <p:sp>
        <p:nvSpPr>
          <p:cNvPr id="2" name="TextBox 1"/>
          <p:cNvSpPr txBox="1"/>
          <p:nvPr/>
        </p:nvSpPr>
        <p:spPr bwMode="auto">
          <a:xfrm>
            <a:off x="380999" y="990599"/>
            <a:ext cx="8390196" cy="502955"/>
          </a:xfrm>
          <a:prstGeom prst="rect">
            <a:avLst/>
          </a:prstGeom>
          <a:noFill/>
        </p:spPr>
        <p:txBody>
          <a:bodyPr wrap="square" rtlCol="0">
            <a:spAutoFit/>
          </a:bodyPr>
          <a:lstStyle/>
          <a:p>
            <a:pPr algn="just">
              <a:lnSpc>
                <a:spcPct val="150000"/>
              </a:lnSpc>
              <a:defRPr/>
            </a:pPr>
            <a:endParaRPr/>
          </a:p>
        </p:txBody>
      </p:sp>
      <p:sp>
        <p:nvSpPr>
          <p:cNvPr id="564353285" name="TextBox 564353284"/>
          <p:cNvSpPr txBox="1"/>
          <p:nvPr/>
        </p:nvSpPr>
        <p:spPr bwMode="auto">
          <a:xfrm>
            <a:off x="868124" y="1363806"/>
            <a:ext cx="7013863"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endParaRPr/>
          </a:p>
        </p:txBody>
      </p:sp>
      <p:sp>
        <p:nvSpPr>
          <p:cNvPr id="623242284" name="TextBox 623242283"/>
          <p:cNvSpPr txBox="1"/>
          <p:nvPr/>
        </p:nvSpPr>
        <p:spPr bwMode="auto">
          <a:xfrm>
            <a:off x="478199" y="990599"/>
            <a:ext cx="7162799"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endParaRPr/>
          </a:p>
        </p:txBody>
      </p:sp>
      <p:sp>
        <p:nvSpPr>
          <p:cNvPr id="1620687452" name="TextBox 1620687451"/>
          <p:cNvSpPr txBox="1"/>
          <p:nvPr/>
        </p:nvSpPr>
        <p:spPr bwMode="auto">
          <a:xfrm>
            <a:off x="573449" y="1638299"/>
            <a:ext cx="8283317" cy="3444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83879" indent="-283879">
              <a:buFont typeface="Arial"/>
              <a:buChar char="•"/>
              <a:defRPr/>
            </a:pPr>
            <a:r>
              <a:rPr sz="2000">
                <a:latin typeface="Times New Roman"/>
                <a:ea typeface="Times New Roman"/>
                <a:cs typeface="Times New Roman"/>
              </a:rPr>
              <a:t>We know brief description of Morse code.We find out that every letter in the English alphabet has a Morse code Representation.This tells us it is highly likely we are going to have to be doing some sort of conversion of character into their Morse code and vice-versa.</a:t>
            </a:r>
          </a:p>
          <a:p>
            <a:pPr marL="283879" indent="-283879">
              <a:buFont typeface="Arial"/>
              <a:buChar char="•"/>
              <a:defRPr/>
            </a:pPr>
            <a:r>
              <a:rPr sz="2000">
                <a:latin typeface="Times New Roman"/>
                <a:ea typeface="Times New Roman"/>
                <a:cs typeface="Times New Roman"/>
              </a:rPr>
              <a:t>We use the cross-reference characters in a given string and convert it into a string of Morse code.</a:t>
            </a:r>
          </a:p>
          <a:p>
            <a:pPr marL="283879" indent="-283879">
              <a:buFont typeface="Arial"/>
              <a:buChar char="•"/>
              <a:defRPr/>
            </a:pPr>
            <a:r>
              <a:rPr sz="2000">
                <a:latin typeface="Times New Roman"/>
                <a:ea typeface="Times New Roman"/>
                <a:cs typeface="Times New Roman"/>
              </a:rPr>
              <a:t>A very piece of information here is that a concatenated string that is converted into its Morse code counter part is defined as transformation.We might have two phrases that when converted and concatenated,yield the same Morse code representation.</a:t>
            </a:r>
          </a:p>
          <a:p>
            <a:pPr marL="283879" indent="-283879">
              <a:buFont typeface="Arial"/>
              <a:buChar char="•"/>
              <a:defRPr/>
            </a:pPr>
            <a:r>
              <a:rPr sz="2000">
                <a:latin typeface="Times New Roman"/>
                <a:ea typeface="Times New Roman"/>
                <a:cs typeface="Times New Roman"/>
              </a:rPr>
              <a:t>finally we are give information on what we need our function to return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 name="CustomShape 1"/>
          <p:cNvSpPr/>
          <p:nvPr/>
        </p:nvSpPr>
        <p:spPr bwMode="auto">
          <a:xfrm>
            <a:off x="572040" y="3428880"/>
            <a:ext cx="8076600" cy="75600"/>
          </a:xfrm>
          <a:prstGeom prst="rect">
            <a:avLst/>
          </a:prstGeom>
          <a:solidFill>
            <a:srgbClr val="7030A0"/>
          </a:solidFill>
          <a:ln w="25560">
            <a:solidFill>
              <a:srgbClr val="3A5F8B"/>
            </a:solidFill>
            <a:round/>
          </a:ln>
        </p:spPr>
      </p:sp>
      <p:sp>
        <p:nvSpPr>
          <p:cNvPr id="83" name="CustomShape 2"/>
          <p:cNvSpPr/>
          <p:nvPr/>
        </p:nvSpPr>
        <p:spPr bwMode="auto">
          <a:xfrm>
            <a:off x="495720" y="2743200"/>
            <a:ext cx="8152560" cy="760320"/>
          </a:xfrm>
          <a:prstGeom prst="rect">
            <a:avLst/>
          </a:prstGeom>
        </p:spPr>
        <p:txBody>
          <a:bodyPr lIns="90000" tIns="45000" rIns="90000" bIns="45000"/>
          <a:lstStyle/>
          <a:p>
            <a:pPr algn="ctr">
              <a:lnSpc>
                <a:spcPct val="100000"/>
              </a:lnSpc>
              <a:defRPr/>
            </a:pPr>
            <a:r>
              <a:rPr lang="en-IN" sz="4400" b="1">
                <a:solidFill>
                  <a:srgbClr val="000000"/>
                </a:solidFill>
                <a:latin typeface="Arial Black"/>
              </a:rPr>
              <a:t>Research Work </a:t>
            </a:r>
            <a:endParaRPr/>
          </a:p>
        </p:txBody>
      </p:sp>
      <p:sp>
        <p:nvSpPr>
          <p:cNvPr id="84" name="CustomShape 3"/>
          <p:cNvSpPr/>
          <p:nvPr/>
        </p:nvSpPr>
        <p:spPr bwMode="auto">
          <a:xfrm>
            <a:off x="724320" y="457080"/>
            <a:ext cx="7619400" cy="775800"/>
          </a:xfrm>
          <a:prstGeom prst="rect">
            <a:avLst/>
          </a:prstGeom>
        </p:spPr>
        <p:txBody>
          <a:bodyPr lIns="90000" tIns="45000" rIns="90000" bIns="45000"/>
          <a:lstStyle/>
          <a:p>
            <a:pPr>
              <a:lnSpc>
                <a:spcPct val="150000"/>
              </a:lnSpc>
              <a:defRPr/>
            </a:pPr>
            <a:endParaRPr/>
          </a:p>
          <a:p>
            <a:pPr>
              <a:lnSpc>
                <a:spcPct val="100000"/>
              </a:lnSpc>
              <a:defRPr/>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CustomShape 1"/>
          <p:cNvSpPr/>
          <p:nvPr/>
        </p:nvSpPr>
        <p:spPr bwMode="auto">
          <a:xfrm>
            <a:off x="152400" y="457200"/>
            <a:ext cx="8381160" cy="75600"/>
          </a:xfrm>
          <a:prstGeom prst="rect">
            <a:avLst/>
          </a:prstGeom>
          <a:solidFill>
            <a:srgbClr val="7030A0"/>
          </a:solidFill>
          <a:ln w="25560">
            <a:solidFill>
              <a:srgbClr val="3A5F8B"/>
            </a:solidFill>
            <a:round/>
          </a:ln>
        </p:spPr>
      </p:sp>
      <p:sp>
        <p:nvSpPr>
          <p:cNvPr id="6" name="TextBox 5"/>
          <p:cNvSpPr txBox="1"/>
          <p:nvPr/>
        </p:nvSpPr>
        <p:spPr bwMode="auto">
          <a:xfrm>
            <a:off x="152400" y="-89775"/>
            <a:ext cx="5867399" cy="584775"/>
          </a:xfrm>
          <a:prstGeom prst="rect">
            <a:avLst/>
          </a:prstGeom>
          <a:noFill/>
        </p:spPr>
        <p:txBody>
          <a:bodyPr wrap="square" rtlCol="0">
            <a:spAutoFit/>
          </a:bodyPr>
          <a:lstStyle/>
          <a:p>
            <a:pPr>
              <a:defRPr/>
            </a:pPr>
            <a:r>
              <a:rPr lang="en-US" sz="3200" b="1">
                <a:solidFill>
                  <a:srgbClr val="C00000"/>
                </a:solidFill>
                <a:latin typeface="Times New Roman"/>
                <a:cs typeface="Times New Roman"/>
              </a:rPr>
              <a:t>Proposed System Architecture </a:t>
            </a:r>
            <a:endParaRPr/>
          </a:p>
        </p:txBody>
      </p:sp>
      <p:sp>
        <p:nvSpPr>
          <p:cNvPr id="242744920" name="TextBox 242744919"/>
          <p:cNvSpPr txBox="1"/>
          <p:nvPr/>
        </p:nvSpPr>
        <p:spPr bwMode="auto">
          <a:xfrm>
            <a:off x="3595738" y="2457016"/>
            <a:ext cx="2164916"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endParaRPr/>
          </a:p>
        </p:txBody>
      </p:sp>
      <p:sp>
        <p:nvSpPr>
          <p:cNvPr id="1452982291" name="TextBox 1452982290"/>
          <p:cNvSpPr txBox="1"/>
          <p:nvPr/>
        </p:nvSpPr>
        <p:spPr bwMode="auto">
          <a:xfrm>
            <a:off x="6669715" y="2457016"/>
            <a:ext cx="2229823"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endParaRPr/>
          </a:p>
        </p:txBody>
      </p:sp>
      <p:sp>
        <p:nvSpPr>
          <p:cNvPr id="1698215560" name=" 1698215559"/>
          <p:cNvSpPr/>
          <p:nvPr/>
        </p:nvSpPr>
        <p:spPr bwMode="auto">
          <a:xfrm>
            <a:off x="6172194" y="4611732"/>
            <a:ext cx="271954" cy="365795"/>
          </a:xfrm>
        </p:spPr>
        <p:txBody>
          <a:bodyPr rot="0" spcFirstLastPara="0" vertOverflow="overflow" horzOverflow="clip" vert="horz" wrap="square" lIns="91440" tIns="45720" rIns="91440" bIns="45720" numCol="1" spcCol="0" rtlCol="0" fromWordArt="0" anchor="t" anchorCtr="0" forceAA="0" compatLnSpc="1">
            <a:prstTxWarp prst="textNoShape">
              <a:avLst/>
            </a:prstTxWarp>
            <a:spAutoFit/>
          </a:bodyPr>
          <a:lstStyle/>
          <a:p>
            <a:pPr>
              <a:defRPr/>
            </a:pPr>
            <a:endParaRPr/>
          </a:p>
        </p:txBody>
      </p:sp>
      <p:pic>
        <p:nvPicPr>
          <p:cNvPr id="1103753480" name="Picture 1103753479"/>
          <p:cNvPicPr>
            <a:picLocks noChangeAspect="1"/>
          </p:cNvPicPr>
          <p:nvPr/>
        </p:nvPicPr>
        <p:blipFill>
          <a:blip r:embed="rId2"/>
          <a:stretch/>
        </p:blipFill>
        <p:spPr bwMode="auto">
          <a:xfrm>
            <a:off x="1620642" y="1319892"/>
            <a:ext cx="6327321" cy="50482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 name="TextBox 5"/>
          <p:cNvSpPr txBox="1"/>
          <p:nvPr/>
        </p:nvSpPr>
        <p:spPr bwMode="auto">
          <a:xfrm>
            <a:off x="381000" y="457200"/>
            <a:ext cx="4648200" cy="584775"/>
          </a:xfrm>
          <a:prstGeom prst="rect">
            <a:avLst/>
          </a:prstGeom>
          <a:noFill/>
        </p:spPr>
        <p:txBody>
          <a:bodyPr wrap="square" rtlCol="0">
            <a:spAutoFit/>
          </a:bodyPr>
          <a:lstStyle/>
          <a:p>
            <a:pPr>
              <a:defRPr/>
            </a:pPr>
            <a:r>
              <a:rPr lang="en-IN" sz="3200" b="1">
                <a:solidFill>
                  <a:srgbClr val="C00000"/>
                </a:solidFill>
                <a:latin typeface="Times New Roman"/>
                <a:cs typeface="Times New Roman"/>
              </a:rPr>
              <a:t>Performance Measure:</a:t>
            </a:r>
            <a:endParaRPr lang="en-US" sz="3200">
              <a:latin typeface="Times New Roman"/>
              <a:cs typeface="Times New Roman"/>
            </a:endParaRPr>
          </a:p>
        </p:txBody>
      </p:sp>
      <p:sp>
        <p:nvSpPr>
          <p:cNvPr id="7" name="CustomShape 1"/>
          <p:cNvSpPr/>
          <p:nvPr/>
        </p:nvSpPr>
        <p:spPr bwMode="auto">
          <a:xfrm>
            <a:off x="457200" y="990600"/>
            <a:ext cx="8381160" cy="75600"/>
          </a:xfrm>
          <a:prstGeom prst="rect">
            <a:avLst/>
          </a:prstGeom>
          <a:solidFill>
            <a:srgbClr val="7030A0"/>
          </a:solidFill>
          <a:ln w="25560">
            <a:solidFill>
              <a:srgbClr val="3A5F8B"/>
            </a:solidFill>
            <a:round/>
          </a:ln>
        </p:spPr>
      </p:sp>
      <p:sp>
        <p:nvSpPr>
          <p:cNvPr id="139390023" name="TextBox 139390022"/>
          <p:cNvSpPr txBox="1"/>
          <p:nvPr/>
        </p:nvSpPr>
        <p:spPr bwMode="auto">
          <a:xfrm>
            <a:off x="716590" y="1580284"/>
            <a:ext cx="7814937" cy="34442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lang="en-IN" sz="2000" b="0" i="0" u="none" strike="noStrike" cap="none" spc="0">
                <a:solidFill>
                  <a:schemeClr val="tx1"/>
                </a:solidFill>
                <a:latin typeface="Times New Roman"/>
                <a:ea typeface="Times New Roman"/>
                <a:cs typeface="Times New Roman"/>
              </a:rPr>
              <a:t>•	Morse code generator helps you to encode and decode your text message for telecommunication. It helps you to transmit text messages for long-distance communication. </a:t>
            </a:r>
            <a:endParaRPr sz="2000" b="0" i="0" u="none" strike="noStrike" cap="none" spc="0">
              <a:solidFill>
                <a:schemeClr val="tx1"/>
              </a:solidFill>
              <a:latin typeface="Times New Roman"/>
              <a:ea typeface="Times New Roman"/>
              <a:cs typeface="Times New Roman"/>
            </a:endParaRPr>
          </a:p>
          <a:p>
            <a:pPr>
              <a:defRPr/>
            </a:pPr>
            <a:r>
              <a:rPr lang="en-IN" sz="2000" b="0" i="0" u="none" strike="noStrike" cap="none" spc="0">
                <a:solidFill>
                  <a:schemeClr val="tx1"/>
                </a:solidFill>
                <a:latin typeface="Times New Roman"/>
                <a:ea typeface="Times New Roman"/>
                <a:cs typeface="Times New Roman"/>
              </a:rPr>
              <a:t>•	We use Morse code converters in aerospace, amateur radio operators, military, and army forces for communication.</a:t>
            </a:r>
            <a:endParaRPr sz="2000" b="0" i="0" u="none" strike="noStrike" cap="none" spc="0">
              <a:solidFill>
                <a:schemeClr val="tx1"/>
              </a:solidFill>
              <a:latin typeface="Times New Roman"/>
              <a:ea typeface="Times New Roman"/>
              <a:cs typeface="Times New Roman"/>
            </a:endParaRPr>
          </a:p>
          <a:p>
            <a:pPr>
              <a:defRPr/>
            </a:pPr>
            <a:r>
              <a:rPr lang="en-IN" sz="2000" b="0" i="0" u="none" strike="noStrike" cap="none" spc="0">
                <a:solidFill>
                  <a:schemeClr val="tx1"/>
                </a:solidFill>
                <a:latin typeface="Times New Roman"/>
                <a:ea typeface="Times New Roman"/>
                <a:cs typeface="Times New Roman"/>
              </a:rPr>
              <a:t>•	Our Morse code converter is free and unlimited conversion allowed. Once you enter the text and click on encode, then it converts text to the Morse alphabet. If you want to convert Morse code to text, then click on decode. You can transmit text information for long-distance easily and securely..</a:t>
            </a:r>
            <a:endParaRPr sz="2000" b="0" i="0" u="none" strike="noStrike" cap="none" spc="0">
              <a:solidFill>
                <a:schemeClr val="tx1"/>
              </a:solidFill>
              <a:latin typeface="Times New Roman"/>
              <a:ea typeface="Times New Roman"/>
              <a:cs typeface="Times New Roman"/>
            </a:endParaRPr>
          </a:p>
          <a:p>
            <a:pPr>
              <a:defRPr/>
            </a:pPr>
            <a:endParaRPr sz="2000" b="1">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CustomShape 1"/>
          <p:cNvSpPr/>
          <p:nvPr/>
        </p:nvSpPr>
        <p:spPr bwMode="auto">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bwMode="auto">
          <a:xfrm>
            <a:off x="457200" y="457200"/>
            <a:ext cx="3048000" cy="523220"/>
          </a:xfrm>
          <a:prstGeom prst="rect">
            <a:avLst/>
          </a:prstGeom>
          <a:noFill/>
        </p:spPr>
        <p:txBody>
          <a:bodyPr wrap="square" rtlCol="0">
            <a:spAutoFit/>
          </a:bodyPr>
          <a:lstStyle/>
          <a:p>
            <a:pPr>
              <a:defRPr/>
            </a:pPr>
            <a:r>
              <a:rPr lang="en-US" sz="2800" b="1">
                <a:solidFill>
                  <a:srgbClr val="C00000"/>
                </a:solidFill>
                <a:latin typeface="Times New Roman"/>
                <a:cs typeface="Times New Roman"/>
              </a:rPr>
              <a:t>Result Analysis</a:t>
            </a:r>
            <a:endParaRPr/>
          </a:p>
        </p:txBody>
      </p:sp>
      <p:sp>
        <p:nvSpPr>
          <p:cNvPr id="2" name="TextBox 1"/>
          <p:cNvSpPr txBox="1"/>
          <p:nvPr/>
        </p:nvSpPr>
        <p:spPr bwMode="auto">
          <a:xfrm>
            <a:off x="457200" y="1219199"/>
            <a:ext cx="8384904" cy="1920275"/>
          </a:xfrm>
          <a:prstGeom prst="rect">
            <a:avLst/>
          </a:prstGeom>
          <a:noFill/>
        </p:spPr>
        <p:txBody>
          <a:bodyPr wrap="square" rtlCol="0">
            <a:spAutoFit/>
          </a:bodyPr>
          <a:lstStyle/>
          <a:p>
            <a:pPr>
              <a:defRPr/>
            </a:pPr>
            <a:r>
              <a:rPr lang="en-US" sz="2400" b="0" i="0" u="none" strike="noStrike" cap="none" spc="0">
                <a:solidFill>
                  <a:schemeClr val="tx1"/>
                </a:solidFill>
                <a:latin typeface="Times New Roman"/>
                <a:ea typeface="Times New Roman"/>
                <a:cs typeface="Times New Roman"/>
              </a:rPr>
              <a:t>1. System takes input from the user in first text form or in Morse code, based on selected language.</a:t>
            </a:r>
            <a:endParaRPr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2. The system then processes the text into Morse Code or Morse code into text.</a:t>
            </a:r>
            <a:endParaRPr sz="2400" b="0" i="0" u="none" strike="noStrike" cap="none" spc="0">
              <a:solidFill>
                <a:schemeClr val="tx1"/>
              </a:solidFill>
              <a:latin typeface="Times New Roman"/>
              <a:ea typeface="Times New Roman"/>
              <a:cs typeface="Times New Roman"/>
            </a:endParaRPr>
          </a:p>
          <a:p>
            <a:pPr>
              <a:defRPr/>
            </a:pPr>
            <a:r>
              <a:rPr lang="en-US" sz="2400" b="0" i="0" u="none" strike="noStrike" cap="none" spc="0">
                <a:solidFill>
                  <a:schemeClr val="tx1"/>
                </a:solidFill>
                <a:latin typeface="Times New Roman"/>
                <a:ea typeface="Times New Roman"/>
                <a:cs typeface="Times New Roman"/>
              </a:rPr>
              <a:t>3. The output is displayed in the second textbox.</a:t>
            </a:r>
            <a:endParaRPr sz="2400" b="0" i="0" u="none" strike="noStrike" cap="none" spc="0">
              <a:solidFill>
                <a:schemeClr val="tx1"/>
              </a:solidFill>
              <a:latin typeface="Times New Roman"/>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ustomShape 1"/>
          <p:cNvSpPr/>
          <p:nvPr/>
        </p:nvSpPr>
        <p:spPr bwMode="auto">
          <a:xfrm>
            <a:off x="457200" y="1066680"/>
            <a:ext cx="8381160" cy="75600"/>
          </a:xfrm>
          <a:prstGeom prst="rect">
            <a:avLst/>
          </a:prstGeom>
          <a:solidFill>
            <a:srgbClr val="7030A0"/>
          </a:solidFill>
          <a:ln w="25560">
            <a:solidFill>
              <a:srgbClr val="3A5F8B"/>
            </a:solidFill>
            <a:round/>
          </a:ln>
        </p:spPr>
      </p:sp>
      <p:sp>
        <p:nvSpPr>
          <p:cNvPr id="5" name="CustomShape 2"/>
          <p:cNvSpPr/>
          <p:nvPr/>
        </p:nvSpPr>
        <p:spPr bwMode="auto">
          <a:xfrm>
            <a:off x="457200" y="533400"/>
            <a:ext cx="8381160" cy="455760"/>
          </a:xfrm>
          <a:prstGeom prst="rect">
            <a:avLst/>
          </a:prstGeom>
        </p:spPr>
        <p:txBody>
          <a:bodyPr lIns="90000" tIns="45000" rIns="90000" bIns="45000"/>
          <a:lstStyle/>
          <a:p>
            <a:pPr>
              <a:lnSpc>
                <a:spcPct val="100000"/>
              </a:lnSpc>
              <a:defRPr/>
            </a:pPr>
            <a:r>
              <a:rPr lang="en-IN" sz="3200" b="1">
                <a:solidFill>
                  <a:srgbClr val="C00000"/>
                </a:solidFill>
                <a:latin typeface="Times New Roman"/>
                <a:cs typeface="Times New Roman"/>
              </a:rPr>
              <a:t>Conclusion</a:t>
            </a:r>
            <a:endParaRPr sz="3200">
              <a:solidFill>
                <a:srgbClr val="C00000"/>
              </a:solidFill>
              <a:latin typeface="Times New Roman"/>
              <a:cs typeface="Times New Roman"/>
            </a:endParaRPr>
          </a:p>
        </p:txBody>
      </p:sp>
      <p:sp>
        <p:nvSpPr>
          <p:cNvPr id="3" name="TextBox 2"/>
          <p:cNvSpPr txBox="1"/>
          <p:nvPr/>
        </p:nvSpPr>
        <p:spPr bwMode="auto">
          <a:xfrm>
            <a:off x="152399" y="1232499"/>
            <a:ext cx="8839235" cy="937296"/>
          </a:xfrm>
          <a:prstGeom prst="rect">
            <a:avLst/>
          </a:prstGeom>
          <a:noFill/>
        </p:spPr>
        <p:txBody>
          <a:bodyPr wrap="square" rtlCol="0">
            <a:spAutoFit/>
          </a:bodyPr>
          <a:lstStyle/>
          <a:p>
            <a:pPr algn="just">
              <a:lnSpc>
                <a:spcPct val="150000"/>
              </a:lnSpc>
              <a:defRPr/>
            </a:pPr>
            <a:r>
              <a:rPr lang="en-US" sz="1900">
                <a:latin typeface="Bookman Old Style"/>
              </a:rPr>
              <a:t> </a:t>
            </a:r>
            <a:endParaRPr/>
          </a:p>
          <a:p>
            <a:pPr marL="457200" indent="-457200" algn="just">
              <a:lnSpc>
                <a:spcPct val="150000"/>
              </a:lnSpc>
              <a:buFont typeface="Arial"/>
              <a:buChar char="•"/>
              <a:defRPr/>
            </a:pPr>
            <a:endParaRPr lang="en-US" sz="1900">
              <a:latin typeface="Bookman Old Style"/>
            </a:endParaRPr>
          </a:p>
        </p:txBody>
      </p:sp>
      <p:sp>
        <p:nvSpPr>
          <p:cNvPr id="172374147" name="TextBox 172374146"/>
          <p:cNvSpPr txBox="1"/>
          <p:nvPr/>
        </p:nvSpPr>
        <p:spPr bwMode="auto">
          <a:xfrm>
            <a:off x="251520" y="1993429"/>
            <a:ext cx="8452140" cy="2694777"/>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342900" indent="-342900">
              <a:buFont typeface="Arial" panose="020B0604020202020204" pitchFamily="34" charset="0"/>
              <a:buChar char="•"/>
              <a:defRPr/>
            </a:pPr>
            <a:r>
              <a:rPr sz="2200" b="0" i="0" u="none" dirty="0">
                <a:solidFill>
                  <a:srgbClr val="000000"/>
                </a:solidFill>
                <a:latin typeface="Times New Roman"/>
                <a:ea typeface="Times New Roman"/>
                <a:cs typeface="Times New Roman"/>
              </a:rPr>
              <a:t>This is the implementation of MORSE CODE translator using HTML,CSS and </a:t>
            </a:r>
            <a:r>
              <a:rPr sz="2200" b="0" i="0" u="none" dirty="0" err="1">
                <a:solidFill>
                  <a:srgbClr val="000000"/>
                </a:solidFill>
                <a:latin typeface="Times New Roman"/>
                <a:ea typeface="Times New Roman"/>
                <a:cs typeface="Times New Roman"/>
              </a:rPr>
              <a:t>Js</a:t>
            </a:r>
            <a:r>
              <a:rPr sz="2200" b="0" i="0" u="none" dirty="0">
                <a:solidFill>
                  <a:srgbClr val="000000"/>
                </a:solidFill>
                <a:latin typeface="Times New Roman"/>
                <a:ea typeface="Times New Roman"/>
                <a:cs typeface="Times New Roman"/>
              </a:rPr>
              <a:t>. </a:t>
            </a:r>
            <a:endParaRPr lang="en-US" sz="2200" b="0" i="0" u="none" dirty="0">
              <a:solidFill>
                <a:srgbClr val="000000"/>
              </a:solidFill>
              <a:latin typeface="Times New Roman"/>
              <a:ea typeface="Times New Roman"/>
              <a:cs typeface="Times New Roman"/>
            </a:endParaRPr>
          </a:p>
          <a:p>
            <a:pPr marL="342900" indent="-342900">
              <a:buFont typeface="Arial" panose="020B0604020202020204" pitchFamily="34" charset="0"/>
              <a:buChar char="•"/>
              <a:defRPr/>
            </a:pPr>
            <a:r>
              <a:rPr sz="2200" b="0" i="0" u="none" dirty="0">
                <a:solidFill>
                  <a:srgbClr val="000000"/>
                </a:solidFill>
                <a:latin typeface="Times New Roman"/>
                <a:ea typeface="Times New Roman"/>
                <a:cs typeface="Times New Roman"/>
              </a:rPr>
              <a:t>This system was designed to transmit message securely to long distance. </a:t>
            </a:r>
            <a:endParaRPr lang="en-US" sz="2200" b="0" i="0" u="none" dirty="0">
              <a:solidFill>
                <a:srgbClr val="000000"/>
              </a:solidFill>
              <a:latin typeface="Times New Roman"/>
              <a:ea typeface="Times New Roman"/>
              <a:cs typeface="Times New Roman"/>
            </a:endParaRPr>
          </a:p>
          <a:p>
            <a:pPr marL="342900" indent="-342900">
              <a:buFont typeface="Arial" panose="020B0604020202020204" pitchFamily="34" charset="0"/>
              <a:buChar char="•"/>
              <a:defRPr/>
            </a:pPr>
            <a:r>
              <a:rPr sz="2200" b="0" i="0" u="none" dirty="0">
                <a:solidFill>
                  <a:srgbClr val="000000"/>
                </a:solidFill>
                <a:latin typeface="Times New Roman"/>
                <a:ea typeface="Times New Roman"/>
                <a:cs typeface="Times New Roman"/>
              </a:rPr>
              <a:t> This design can be used in different areas like long communication, military, external affairs etc. </a:t>
            </a:r>
            <a:endParaRPr lang="en-US" sz="2200" b="0" i="0" u="none" dirty="0">
              <a:solidFill>
                <a:srgbClr val="000000"/>
              </a:solidFill>
              <a:latin typeface="Times New Roman"/>
              <a:ea typeface="Times New Roman"/>
              <a:cs typeface="Times New Roman"/>
            </a:endParaRPr>
          </a:p>
          <a:p>
            <a:pPr marL="342900" indent="-342900">
              <a:buFont typeface="Arial" panose="020B0604020202020204" pitchFamily="34" charset="0"/>
              <a:buChar char="•"/>
              <a:defRPr/>
            </a:pPr>
            <a:r>
              <a:rPr sz="2200" b="0" i="0" u="none" dirty="0">
                <a:solidFill>
                  <a:srgbClr val="000000"/>
                </a:solidFill>
                <a:latin typeface="Times New Roman"/>
                <a:ea typeface="Times New Roman"/>
                <a:cs typeface="Times New Roman"/>
              </a:rPr>
              <a:t>By using this system there is no need of tapping device for transmission .so this overcomes the security problems.</a:t>
            </a:r>
            <a:endParaRPr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3" name="CustomShape 1"/>
          <p:cNvSpPr/>
          <p:nvPr/>
        </p:nvSpPr>
        <p:spPr bwMode="auto">
          <a:xfrm>
            <a:off x="444500" y="1089720"/>
            <a:ext cx="8381160" cy="75600"/>
          </a:xfrm>
          <a:prstGeom prst="rect">
            <a:avLst/>
          </a:prstGeom>
          <a:solidFill>
            <a:srgbClr val="7030A0"/>
          </a:solidFill>
          <a:ln w="25560">
            <a:solidFill>
              <a:srgbClr val="3A5F8B"/>
            </a:solidFill>
            <a:round/>
          </a:ln>
        </p:spPr>
      </p:sp>
      <p:sp>
        <p:nvSpPr>
          <p:cNvPr id="44" name="CustomShape 2"/>
          <p:cNvSpPr/>
          <p:nvPr/>
        </p:nvSpPr>
        <p:spPr bwMode="auto">
          <a:xfrm>
            <a:off x="444500" y="457200"/>
            <a:ext cx="8381160" cy="577440"/>
          </a:xfrm>
          <a:prstGeom prst="rect">
            <a:avLst/>
          </a:prstGeom>
        </p:spPr>
        <p:txBody>
          <a:bodyPr lIns="90000" tIns="45000" rIns="90000" bIns="45000"/>
          <a:lstStyle/>
          <a:p>
            <a:pPr>
              <a:lnSpc>
                <a:spcPct val="100000"/>
              </a:lnSpc>
              <a:defRPr/>
            </a:pPr>
            <a:r>
              <a:rPr lang="en-IN" sz="3200" b="1">
                <a:solidFill>
                  <a:srgbClr val="C00000"/>
                </a:solidFill>
                <a:latin typeface="Times New Roman"/>
                <a:cs typeface="Times New Roman"/>
              </a:rPr>
              <a:t>Outline</a:t>
            </a:r>
            <a:endParaRPr>
              <a:solidFill>
                <a:srgbClr val="C00000"/>
              </a:solidFill>
              <a:latin typeface="Times New Roman"/>
              <a:cs typeface="Times New Roman"/>
            </a:endParaRPr>
          </a:p>
        </p:txBody>
      </p:sp>
      <p:sp>
        <p:nvSpPr>
          <p:cNvPr id="45" name="CustomShape 3"/>
          <p:cNvSpPr/>
          <p:nvPr/>
        </p:nvSpPr>
        <p:spPr bwMode="auto">
          <a:xfrm>
            <a:off x="457200" y="1371600"/>
            <a:ext cx="8610600" cy="6096600"/>
          </a:xfrm>
          <a:prstGeom prst="rect">
            <a:avLst/>
          </a:prstGeom>
        </p:spPr>
        <p:txBody>
          <a:bodyPr lIns="90000" tIns="45000" rIns="90000" bIns="45000"/>
          <a:lstStyle/>
          <a:p>
            <a:pPr>
              <a:buFont typeface="Arial"/>
              <a:buChar char="•"/>
              <a:defRPr/>
            </a:pPr>
            <a:r>
              <a:rPr lang="en-IN" sz="2000" b="1">
                <a:solidFill>
                  <a:srgbClr val="000000"/>
                </a:solidFill>
                <a:latin typeface="Times New Roman"/>
                <a:cs typeface="Times New Roman"/>
              </a:rPr>
              <a:t> Abstract </a:t>
            </a:r>
            <a:endParaRPr/>
          </a:p>
          <a:p>
            <a:pPr>
              <a:buFont typeface="Arial"/>
              <a:buChar char="•"/>
              <a:defRPr/>
            </a:pPr>
            <a:r>
              <a:rPr lang="en-IN" sz="2000" b="1">
                <a:solidFill>
                  <a:srgbClr val="000000"/>
                </a:solidFill>
                <a:latin typeface="Times New Roman"/>
                <a:cs typeface="Times New Roman"/>
              </a:rPr>
              <a:t> Introduction </a:t>
            </a:r>
            <a:endParaRPr/>
          </a:p>
          <a:p>
            <a:pPr>
              <a:buFont typeface="Arial"/>
              <a:buChar char="•"/>
              <a:defRPr/>
            </a:pPr>
            <a:r>
              <a:rPr lang="en-IN" sz="2000" b="1">
                <a:solidFill>
                  <a:srgbClr val="000000"/>
                </a:solidFill>
                <a:latin typeface="Times New Roman"/>
                <a:cs typeface="Times New Roman"/>
              </a:rPr>
              <a:t> Literature survey</a:t>
            </a:r>
            <a:endParaRPr/>
          </a:p>
          <a:p>
            <a:pPr lvl="1">
              <a:buFont typeface="Arial"/>
              <a:buChar char="•"/>
              <a:defRPr/>
            </a:pPr>
            <a:r>
              <a:rPr lang="en-IN" sz="2000" b="1">
                <a:solidFill>
                  <a:srgbClr val="000000"/>
                </a:solidFill>
                <a:latin typeface="Times New Roman"/>
                <a:cs typeface="Times New Roman"/>
              </a:rPr>
              <a:t> Existed system</a:t>
            </a:r>
            <a:endParaRPr/>
          </a:p>
          <a:p>
            <a:pPr lvl="2">
              <a:defRPr/>
            </a:pPr>
            <a:r>
              <a:rPr lang="en-IN" sz="2000">
                <a:solidFill>
                  <a:srgbClr val="000000"/>
                </a:solidFill>
                <a:latin typeface="Times New Roman"/>
                <a:cs typeface="Times New Roman"/>
              </a:rPr>
              <a:t>- Problems in existed system</a:t>
            </a:r>
            <a:endParaRPr/>
          </a:p>
          <a:p>
            <a:pPr>
              <a:buFont typeface="Arial"/>
              <a:buChar char="•"/>
              <a:defRPr/>
            </a:pPr>
            <a:r>
              <a:rPr lang="en-IN" sz="2000" b="1">
                <a:solidFill>
                  <a:srgbClr val="000000"/>
                </a:solidFill>
                <a:latin typeface="Times New Roman"/>
                <a:cs typeface="Times New Roman"/>
              </a:rPr>
              <a:t> Research Objective of Presentation</a:t>
            </a:r>
            <a:endParaRPr/>
          </a:p>
          <a:p>
            <a:pPr>
              <a:buFont typeface="Arial"/>
              <a:buChar char="•"/>
              <a:defRPr/>
            </a:pPr>
            <a:r>
              <a:rPr lang="en-IN" sz="2000" b="1">
                <a:solidFill>
                  <a:srgbClr val="000000"/>
                </a:solidFill>
                <a:latin typeface="Times New Roman"/>
                <a:cs typeface="Times New Roman"/>
              </a:rPr>
              <a:t> Problem Definition</a:t>
            </a:r>
            <a:endParaRPr/>
          </a:p>
          <a:p>
            <a:pPr>
              <a:buFont typeface="Arial"/>
              <a:buChar char="•"/>
              <a:defRPr/>
            </a:pPr>
            <a:r>
              <a:rPr lang="en-IN" sz="2000" b="1">
                <a:solidFill>
                  <a:srgbClr val="000000"/>
                </a:solidFill>
                <a:latin typeface="Times New Roman"/>
                <a:cs typeface="Times New Roman"/>
              </a:rPr>
              <a:t> Research work</a:t>
            </a:r>
            <a:endParaRPr/>
          </a:p>
          <a:p>
            <a:pPr>
              <a:defRPr/>
            </a:pPr>
            <a:r>
              <a:rPr lang="en-IN" sz="2000" b="1">
                <a:solidFill>
                  <a:srgbClr val="000000"/>
                </a:solidFill>
                <a:latin typeface="Times New Roman"/>
                <a:cs typeface="Times New Roman"/>
              </a:rPr>
              <a:t>	</a:t>
            </a:r>
            <a:r>
              <a:rPr lang="en-IN" sz="2000">
                <a:solidFill>
                  <a:srgbClr val="000000"/>
                </a:solidFill>
                <a:latin typeface="Times New Roman"/>
                <a:cs typeface="Times New Roman"/>
              </a:rPr>
              <a:t>- Proposed  system architecture</a:t>
            </a:r>
            <a:endParaRPr/>
          </a:p>
          <a:p>
            <a:pPr>
              <a:defRPr/>
            </a:pPr>
            <a:r>
              <a:rPr lang="en-IN" sz="2000">
                <a:solidFill>
                  <a:srgbClr val="000000"/>
                </a:solidFill>
                <a:latin typeface="Times New Roman"/>
                <a:cs typeface="Times New Roman"/>
              </a:rPr>
              <a:t>	- Methods</a:t>
            </a:r>
            <a:endParaRPr/>
          </a:p>
          <a:p>
            <a:pPr>
              <a:defRPr/>
            </a:pPr>
            <a:r>
              <a:rPr lang="en-IN" sz="2000">
                <a:solidFill>
                  <a:srgbClr val="000000"/>
                </a:solidFill>
                <a:latin typeface="Times New Roman"/>
                <a:cs typeface="Times New Roman"/>
              </a:rPr>
              <a:t>	- Comparison of Proposed  system with an existed system</a:t>
            </a:r>
            <a:endParaRPr/>
          </a:p>
          <a:p>
            <a:pPr>
              <a:buFont typeface="Arial"/>
              <a:buChar char="•"/>
              <a:defRPr/>
            </a:pPr>
            <a:r>
              <a:rPr lang="en-IN" sz="2000" b="1">
                <a:solidFill>
                  <a:srgbClr val="000000"/>
                </a:solidFill>
                <a:latin typeface="Times New Roman"/>
                <a:cs typeface="Times New Roman"/>
              </a:rPr>
              <a:t>Performance Measure</a:t>
            </a:r>
            <a:endParaRPr/>
          </a:p>
          <a:p>
            <a:pPr>
              <a:buFont typeface="Arial"/>
              <a:buChar char="•"/>
              <a:defRPr/>
            </a:pPr>
            <a:r>
              <a:rPr lang="en-IN" sz="2000" b="1">
                <a:solidFill>
                  <a:srgbClr val="000000"/>
                </a:solidFill>
                <a:latin typeface="Times New Roman"/>
                <a:cs typeface="Times New Roman"/>
              </a:rPr>
              <a:t> Results	</a:t>
            </a:r>
            <a:endParaRPr lang="en-IN" sz="2000">
              <a:solidFill>
                <a:srgbClr val="000000"/>
              </a:solidFill>
              <a:latin typeface="Times New Roman"/>
              <a:cs typeface="Times New Roman"/>
            </a:endParaRPr>
          </a:p>
          <a:p>
            <a:pPr>
              <a:buFont typeface="Arial"/>
              <a:buChar char="•"/>
              <a:defRPr/>
            </a:pPr>
            <a:r>
              <a:rPr lang="en-IN" sz="2000" b="1">
                <a:solidFill>
                  <a:srgbClr val="000000"/>
                </a:solidFill>
                <a:latin typeface="Times New Roman"/>
                <a:cs typeface="Times New Roman"/>
              </a:rPr>
              <a:t> Conclusion</a:t>
            </a:r>
            <a:endParaRPr/>
          </a:p>
          <a:p>
            <a:pPr>
              <a:buFont typeface="Arial"/>
              <a:buChar char="•"/>
              <a:defRPr/>
            </a:pPr>
            <a:r>
              <a:rPr lang="en-IN" sz="2000" b="1">
                <a:solidFill>
                  <a:srgbClr val="000000"/>
                </a:solidFill>
                <a:latin typeface="Times New Roman"/>
                <a:cs typeface="Times New Roman"/>
              </a:rPr>
              <a:t> Future Work</a:t>
            </a:r>
            <a:endParaRPr/>
          </a:p>
          <a:p>
            <a:pPr>
              <a:defRPr/>
            </a:pPr>
            <a:endParaRPr lang="en-IN" sz="2000" b="1">
              <a:solidFill>
                <a:srgbClr val="000000"/>
              </a:solidFill>
              <a:latin typeface="Times New Roman"/>
              <a:cs typeface="Times New Roman"/>
            </a:endParaRPr>
          </a:p>
          <a:p>
            <a:pPr>
              <a:defRPr/>
            </a:pPr>
            <a:endParaRPr lang="en-IN" sz="2000" b="1">
              <a:solidFill>
                <a:srgbClr val="000000"/>
              </a:solidFill>
              <a:latin typeface="Times New Roman"/>
              <a:cs typeface="Times New Roman"/>
            </a:endParaRPr>
          </a:p>
          <a:p>
            <a:pPr>
              <a:defRPr/>
            </a:pPr>
            <a:r>
              <a:rPr lang="en-IN" sz="2000" b="1">
                <a:solidFill>
                  <a:srgbClr val="000000"/>
                </a:solidFill>
                <a:latin typeface="Times New Roman"/>
                <a:cs typeface="Times New Roman"/>
              </a:rPr>
              <a:t>	</a:t>
            </a:r>
            <a:endParaRPr sz="2000">
              <a:latin typeface="Times New Roman"/>
              <a:cs typeface="Times New Roman"/>
            </a:endParaRPr>
          </a:p>
          <a:p>
            <a:pPr>
              <a:defRPr/>
            </a:pPr>
            <a:endParaRPr sz="2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ustomShape 1"/>
          <p:cNvSpPr/>
          <p:nvPr/>
        </p:nvSpPr>
        <p:spPr bwMode="auto">
          <a:xfrm>
            <a:off x="457200" y="1067400"/>
            <a:ext cx="8381160" cy="75600"/>
          </a:xfrm>
          <a:prstGeom prst="rect">
            <a:avLst/>
          </a:prstGeom>
          <a:solidFill>
            <a:srgbClr val="7030A0"/>
          </a:solidFill>
          <a:ln w="25560">
            <a:solidFill>
              <a:srgbClr val="3A5F8B"/>
            </a:solidFill>
            <a:round/>
          </a:ln>
        </p:spPr>
      </p:sp>
      <p:sp>
        <p:nvSpPr>
          <p:cNvPr id="3" name="Rectangle 2"/>
          <p:cNvSpPr/>
          <p:nvPr/>
        </p:nvSpPr>
        <p:spPr bwMode="auto">
          <a:xfrm>
            <a:off x="457200" y="533400"/>
            <a:ext cx="2354106" cy="584775"/>
          </a:xfrm>
          <a:prstGeom prst="rect">
            <a:avLst/>
          </a:prstGeom>
        </p:spPr>
        <p:txBody>
          <a:bodyPr wrap="none">
            <a:spAutoFit/>
          </a:bodyPr>
          <a:lstStyle/>
          <a:p>
            <a:pPr>
              <a:defRPr/>
            </a:pPr>
            <a:r>
              <a:rPr lang="en-IN" sz="3200" b="1">
                <a:solidFill>
                  <a:srgbClr val="C00000"/>
                </a:solidFill>
                <a:latin typeface="Times New Roman"/>
                <a:cs typeface="Times New Roman"/>
              </a:rPr>
              <a:t>Future</a:t>
            </a:r>
            <a:r>
              <a:rPr lang="en-IN" b="1">
                <a:solidFill>
                  <a:srgbClr val="C00000"/>
                </a:solidFill>
                <a:latin typeface="Times New Roman"/>
                <a:cs typeface="Times New Roman"/>
              </a:rPr>
              <a:t> </a:t>
            </a:r>
            <a:r>
              <a:rPr lang="en-IN" sz="3200" b="1">
                <a:solidFill>
                  <a:srgbClr val="C00000"/>
                </a:solidFill>
                <a:latin typeface="Times New Roman"/>
                <a:cs typeface="Times New Roman"/>
              </a:rPr>
              <a:t>work</a:t>
            </a:r>
            <a:endParaRPr lang="en-US" sz="3200">
              <a:solidFill>
                <a:srgbClr val="C00000"/>
              </a:solidFill>
              <a:latin typeface="Times New Roman"/>
              <a:cs typeface="Times New Roman"/>
            </a:endParaRPr>
          </a:p>
        </p:txBody>
      </p:sp>
      <p:sp>
        <p:nvSpPr>
          <p:cNvPr id="4" name="TextBox 3"/>
          <p:cNvSpPr txBox="1"/>
          <p:nvPr/>
        </p:nvSpPr>
        <p:spPr bwMode="auto">
          <a:xfrm>
            <a:off x="448856" y="2348880"/>
            <a:ext cx="8383680" cy="2862322"/>
          </a:xfrm>
          <a:prstGeom prst="rect">
            <a:avLst/>
          </a:prstGeom>
          <a:noFill/>
        </p:spPr>
        <p:txBody>
          <a:bodyPr wrap="square" rtlCol="0">
            <a:spAutoFit/>
          </a:bodyPr>
          <a:lstStyle/>
          <a:p>
            <a:pPr marL="283879" indent="-283879">
              <a:buFont typeface="Arial"/>
              <a:buChar char="•"/>
              <a:defRPr/>
            </a:pPr>
            <a:r>
              <a:rPr lang="en-US" sz="2000" b="0" i="0" u="none" strike="noStrike" cap="none" spc="0" dirty="0">
                <a:solidFill>
                  <a:schemeClr val="tx1"/>
                </a:solidFill>
                <a:latin typeface="Times New Roman"/>
                <a:ea typeface="Times New Roman"/>
                <a:cs typeface="Times New Roman"/>
              </a:rPr>
              <a:t> Morse code has high security as only skilled and learned persons can decode the information.</a:t>
            </a:r>
            <a:endParaRPr sz="2000" b="0" i="0" u="none" strike="noStrike" cap="none" spc="0" dirty="0">
              <a:solidFill>
                <a:schemeClr val="tx1"/>
              </a:solidFill>
              <a:latin typeface="Times New Roman"/>
              <a:ea typeface="Times New Roman"/>
              <a:cs typeface="Times New Roman"/>
            </a:endParaRPr>
          </a:p>
          <a:p>
            <a:pPr marL="283879" indent="-283879">
              <a:buFont typeface="Arial"/>
              <a:buChar char="•"/>
              <a:defRPr/>
            </a:pPr>
            <a:r>
              <a:rPr lang="en-US" sz="2000" b="0" i="0" u="none" strike="noStrike" cap="none" spc="0" dirty="0">
                <a:solidFill>
                  <a:schemeClr val="tx1"/>
                </a:solidFill>
                <a:latin typeface="Times New Roman"/>
                <a:ea typeface="Times New Roman"/>
                <a:cs typeface="Times New Roman"/>
              </a:rPr>
              <a:t> Morse code no longer remains only the language of dots and dashes used in telegraph but it has also found a great scope in the fields of aviation to communicate with the base station,</a:t>
            </a:r>
          </a:p>
          <a:p>
            <a:pPr marL="283879" indent="-283879">
              <a:buFont typeface="Arial"/>
              <a:buChar char="•"/>
              <a:defRPr/>
            </a:pPr>
            <a:r>
              <a:rPr lang="en-US" sz="2000" b="0" i="0" u="none" strike="noStrike" cap="none" spc="0" dirty="0">
                <a:solidFill>
                  <a:schemeClr val="tx1"/>
                </a:solidFill>
                <a:latin typeface="Times New Roman"/>
                <a:ea typeface="Times New Roman"/>
                <a:cs typeface="Times New Roman"/>
              </a:rPr>
              <a:t> in navy to communicate with different ships, radio communication like the Amateur Radio</a:t>
            </a:r>
            <a:r>
              <a:rPr lang="en-US" sz="2000" dirty="0">
                <a:latin typeface="Times New Roman"/>
                <a:ea typeface="Times New Roman"/>
                <a:cs typeface="Times New Roman"/>
              </a:rPr>
              <a:t>.</a:t>
            </a:r>
          </a:p>
          <a:p>
            <a:pPr marL="283879" indent="-283879">
              <a:buFont typeface="Arial"/>
              <a:buChar char="•"/>
              <a:defRPr/>
            </a:pPr>
            <a:r>
              <a:rPr lang="en-US" sz="2000" b="0" i="0" u="none" strike="noStrike" cap="none" spc="0" dirty="0">
                <a:solidFill>
                  <a:schemeClr val="tx1"/>
                </a:solidFill>
                <a:latin typeface="Times New Roman"/>
                <a:ea typeface="Times New Roman"/>
                <a:cs typeface="Times New Roman"/>
              </a:rPr>
              <a:t>Recently has proved to be a great boon and an important communication tool for the people with various disabilities to communicate.</a:t>
            </a:r>
            <a:endParaRPr sz="2000" b="0" i="0" u="none" strike="noStrike" cap="none" spc="0" dirty="0">
              <a:solidFill>
                <a:schemeClr val="tx1"/>
              </a:solidFill>
              <a:latin typeface="Times New Roman"/>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ustomShape 1"/>
          <p:cNvSpPr/>
          <p:nvPr/>
        </p:nvSpPr>
        <p:spPr bwMode="auto">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bwMode="auto">
          <a:xfrm>
            <a:off x="152400" y="167721"/>
            <a:ext cx="3124200" cy="1493358"/>
          </a:xfrm>
          <a:prstGeom prst="rect">
            <a:avLst/>
          </a:prstGeom>
          <a:noFill/>
        </p:spPr>
        <p:txBody>
          <a:bodyPr wrap="square" rtlCol="0">
            <a:spAutoFit/>
          </a:bodyPr>
          <a:lstStyle/>
          <a:p>
            <a:pPr>
              <a:lnSpc>
                <a:spcPct val="150000"/>
              </a:lnSpc>
              <a:defRPr/>
            </a:pPr>
            <a:r>
              <a:rPr lang="en-IN" sz="3200" b="1">
                <a:solidFill>
                  <a:srgbClr val="C00000"/>
                </a:solidFill>
                <a:latin typeface="Times New Roman"/>
                <a:cs typeface="Times New Roman"/>
              </a:rPr>
              <a:t>References</a:t>
            </a:r>
            <a:endParaRPr lang="en-IN" sz="3200">
              <a:solidFill>
                <a:srgbClr val="C00000"/>
              </a:solidFill>
              <a:latin typeface="Times New Roman"/>
              <a:cs typeface="Times New Roman"/>
            </a:endParaRPr>
          </a:p>
          <a:p>
            <a:pPr>
              <a:lnSpc>
                <a:spcPct val="150000"/>
              </a:lnSpc>
              <a:defRPr/>
            </a:pPr>
            <a:endParaRPr lang="en-US" sz="3200">
              <a:latin typeface="Calibri"/>
            </a:endParaRPr>
          </a:p>
        </p:txBody>
      </p:sp>
      <p:sp>
        <p:nvSpPr>
          <p:cNvPr id="1786059677" name="TextBox 1786059676"/>
          <p:cNvSpPr txBox="1"/>
          <p:nvPr/>
        </p:nvSpPr>
        <p:spPr bwMode="auto">
          <a:xfrm>
            <a:off x="776999" y="2041070"/>
            <a:ext cx="8043473" cy="2483372"/>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85750" indent="-285750">
              <a:lnSpc>
                <a:spcPct val="150000"/>
              </a:lnSpc>
              <a:buFont typeface="Arial" panose="020B0604020202020204" pitchFamily="34" charset="0"/>
              <a:buChar char="•"/>
              <a:defRPr/>
            </a:pPr>
            <a:r>
              <a:rPr lang="en-US" sz="1800" b="0" i="0" u="sng" strike="noStrike" cap="none" spc="0" dirty="0">
                <a:solidFill>
                  <a:schemeClr val="tx1"/>
                </a:solidFill>
                <a:latin typeface="Rockwell"/>
                <a:ea typeface="Rockwell"/>
                <a:cs typeface="Rockwell"/>
                <a:hlinkClick r:id="rId2" tooltip="https://ijarsct.co.in/Paper3243.pdf"/>
              </a:rPr>
              <a:t>https://ijarsct.co.in/Paper3243.pdf </a:t>
            </a:r>
            <a:endParaRPr lang="en-US" sz="1800" b="0" i="0" u="sng" strike="noStrike" cap="none" spc="0" dirty="0">
              <a:solidFill>
                <a:schemeClr val="tx1"/>
              </a:solidFill>
              <a:latin typeface="Rockwell"/>
              <a:ea typeface="Rockwell"/>
              <a:cs typeface="Rockwell"/>
              <a:hlinkClick r:id="rId2" tooltip="https://ijarsct.co.in/Paper3243.pdf"/>
            </a:endParaRPr>
          </a:p>
          <a:p>
            <a:pPr marL="285750" indent="-285750">
              <a:lnSpc>
                <a:spcPct val="150000"/>
              </a:lnSpc>
              <a:buFont typeface="Arial" panose="020B0604020202020204" pitchFamily="34" charset="0"/>
              <a:buChar char="•"/>
              <a:defRPr/>
            </a:pPr>
            <a:r>
              <a:rPr lang="en-US" sz="1800" b="0" i="0" u="sng" strike="noStrike" cap="none" spc="0" dirty="0">
                <a:solidFill>
                  <a:schemeClr val="tx1"/>
                </a:solidFill>
                <a:latin typeface="Rockwell"/>
                <a:ea typeface="Rockwell"/>
                <a:cs typeface="Rockwell"/>
                <a:hlinkClick r:id="rId2" tooltip="https://ijarsct.co.in/Paper3243.pdf"/>
              </a:rPr>
              <a:t>https://www.ijsr.net/archive/v5i8/ART20161152.pdf</a:t>
            </a:r>
            <a:endParaRPr lang="en-US" sz="1800" b="0" i="0" u="none" strike="noStrike" cap="none" spc="0" dirty="0">
              <a:solidFill>
                <a:schemeClr val="tx1"/>
              </a:solidFill>
              <a:latin typeface="Rockwell"/>
              <a:ea typeface="Rockwell"/>
              <a:cs typeface="Rockwell"/>
            </a:endParaRPr>
          </a:p>
          <a:p>
            <a:pPr marL="285750" indent="-285750">
              <a:lnSpc>
                <a:spcPct val="150000"/>
              </a:lnSpc>
              <a:buFont typeface="Arial" panose="020B0604020202020204" pitchFamily="34" charset="0"/>
              <a:buChar char="•"/>
              <a:defRPr/>
            </a:pPr>
            <a:r>
              <a:rPr lang="en-US" sz="1800" b="0" i="0" u="sng" strike="noStrike" cap="none" spc="0" dirty="0">
                <a:solidFill>
                  <a:schemeClr val="tx1"/>
                </a:solidFill>
                <a:latin typeface="Rockwell"/>
                <a:ea typeface="Rockwell"/>
                <a:cs typeface="Rockwell"/>
                <a:hlinkClick r:id="rId3" tooltip="https://www.ijraset.com/research-paper/morse-code-translator-using-eye-blinks"/>
              </a:rPr>
              <a:t>https://www.ijraset.com/research-paper/morse-code-translator-using-eye-blinks       </a:t>
            </a:r>
            <a:endParaRPr lang="en-US" sz="1800" b="0" i="0" u="sng" strike="noStrike" cap="none" spc="0" dirty="0">
              <a:solidFill>
                <a:schemeClr val="tx1"/>
              </a:solidFill>
              <a:latin typeface="Rockwell"/>
              <a:ea typeface="Rockwell"/>
              <a:cs typeface="Rockwell"/>
            </a:endParaRPr>
          </a:p>
          <a:p>
            <a:pPr marL="285750" indent="-285750">
              <a:lnSpc>
                <a:spcPct val="150000"/>
              </a:lnSpc>
              <a:buFont typeface="Arial" panose="020B0604020202020204" pitchFamily="34" charset="0"/>
              <a:buChar char="•"/>
              <a:defRPr/>
            </a:pPr>
            <a:r>
              <a:rPr lang="en-US" sz="1800" b="0" i="0" u="none" strike="noStrike" cap="none" spc="0" dirty="0">
                <a:solidFill>
                  <a:schemeClr val="tx1"/>
                </a:solidFill>
                <a:latin typeface="Rockwell"/>
                <a:ea typeface="Rockwell"/>
                <a:cs typeface="Rockwell"/>
              </a:rPr>
              <a:t>https://www.researchgate.net/publication/343979632_A_Review_Paper_on_Cryptography_of_Modified_Caesar_Cipher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1371600" y="3048000"/>
            <a:ext cx="6771598" cy="1569660"/>
          </a:xfrm>
          <a:prstGeom prst="rect">
            <a:avLst/>
          </a:prstGeom>
          <a:noFill/>
        </p:spPr>
        <p:txBody>
          <a:bodyPr wrap="none" lIns="91440" tIns="45720" rIns="91440" bIns="45720">
            <a:spAutoFit/>
          </a:bodyPr>
          <a:lstStyle/>
          <a:p>
            <a:pPr algn="ctr">
              <a:defRPr/>
            </a:pPr>
            <a:r>
              <a:rPr lang="en-US" sz="96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1"/>
                </a:gra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 name="CustomShape 1"/>
          <p:cNvSpPr/>
          <p:nvPr/>
        </p:nvSpPr>
        <p:spPr bwMode="auto">
          <a:xfrm>
            <a:off x="533700" y="3296260"/>
            <a:ext cx="8076600" cy="75600"/>
          </a:xfrm>
          <a:prstGeom prst="rect">
            <a:avLst/>
          </a:prstGeom>
          <a:solidFill>
            <a:srgbClr val="7030A0"/>
          </a:solidFill>
          <a:ln w="25560">
            <a:solidFill>
              <a:srgbClr val="3A5F8B"/>
            </a:solidFill>
            <a:round/>
          </a:ln>
        </p:spPr>
      </p:sp>
      <p:sp>
        <p:nvSpPr>
          <p:cNvPr id="83" name="CustomShape 2"/>
          <p:cNvSpPr/>
          <p:nvPr/>
        </p:nvSpPr>
        <p:spPr bwMode="auto">
          <a:xfrm>
            <a:off x="304800" y="2535940"/>
            <a:ext cx="8152560" cy="760320"/>
          </a:xfrm>
          <a:prstGeom prst="rect">
            <a:avLst/>
          </a:prstGeom>
        </p:spPr>
        <p:txBody>
          <a:bodyPr lIns="90000" tIns="45000" rIns="90000" bIns="45000"/>
          <a:lstStyle/>
          <a:p>
            <a:pPr algn="ctr">
              <a:lnSpc>
                <a:spcPct val="100000"/>
              </a:lnSpc>
              <a:defRPr/>
            </a:pPr>
            <a:r>
              <a:rPr lang="en-IN" sz="4400" b="1">
                <a:solidFill>
                  <a:srgbClr val="000000"/>
                </a:solidFill>
                <a:cs typeface="Times New Roman"/>
              </a:rPr>
              <a:t>Abstract </a:t>
            </a:r>
            <a:endParaRPr>
              <a:cs typeface="Times New Roman"/>
            </a:endParaRPr>
          </a:p>
        </p:txBody>
      </p:sp>
      <p:sp>
        <p:nvSpPr>
          <p:cNvPr id="84" name="CustomShape 3"/>
          <p:cNvSpPr/>
          <p:nvPr/>
        </p:nvSpPr>
        <p:spPr bwMode="auto">
          <a:xfrm>
            <a:off x="685800" y="1295280"/>
            <a:ext cx="7619400" cy="775800"/>
          </a:xfrm>
          <a:prstGeom prst="rect">
            <a:avLst/>
          </a:prstGeom>
        </p:spPr>
        <p:txBody>
          <a:bodyPr lIns="90000" tIns="45000" rIns="90000" bIns="45000"/>
          <a:lstStyle/>
          <a:p>
            <a:pPr>
              <a:lnSpc>
                <a:spcPct val="150000"/>
              </a:lnSpc>
              <a:defRPr/>
            </a:pPr>
            <a:endParaRPr/>
          </a:p>
          <a:p>
            <a:pPr>
              <a:lnSpc>
                <a:spcPct val="100000"/>
              </a:lnSpc>
              <a:defRP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CustomShape 1"/>
          <p:cNvSpPr/>
          <p:nvPr/>
        </p:nvSpPr>
        <p:spPr bwMode="auto">
          <a:xfrm>
            <a:off x="318340" y="597487"/>
            <a:ext cx="8381160" cy="75600"/>
          </a:xfrm>
          <a:prstGeom prst="rect">
            <a:avLst/>
          </a:prstGeom>
          <a:solidFill>
            <a:srgbClr val="7030A0"/>
          </a:solidFill>
          <a:ln w="25560">
            <a:solidFill>
              <a:srgbClr val="3A5F8B"/>
            </a:solidFill>
            <a:round/>
          </a:ln>
        </p:spPr>
      </p:sp>
      <p:sp>
        <p:nvSpPr>
          <p:cNvPr id="5" name="TextBox 4"/>
          <p:cNvSpPr txBox="1"/>
          <p:nvPr/>
        </p:nvSpPr>
        <p:spPr bwMode="auto">
          <a:xfrm>
            <a:off x="318340" y="50512"/>
            <a:ext cx="3657600" cy="584775"/>
          </a:xfrm>
          <a:prstGeom prst="rect">
            <a:avLst/>
          </a:prstGeom>
          <a:noFill/>
        </p:spPr>
        <p:txBody>
          <a:bodyPr wrap="square" rtlCol="0">
            <a:spAutoFit/>
          </a:bodyPr>
          <a:lstStyle/>
          <a:p>
            <a:pPr>
              <a:defRPr/>
            </a:pPr>
            <a:r>
              <a:rPr lang="en-US" sz="3200" b="1">
                <a:solidFill>
                  <a:srgbClr val="C00000"/>
                </a:solidFill>
                <a:latin typeface="Times New Roman"/>
                <a:cs typeface="Times New Roman"/>
              </a:rPr>
              <a:t>ABSTRACT</a:t>
            </a:r>
            <a:endParaRPr/>
          </a:p>
        </p:txBody>
      </p:sp>
      <p:sp>
        <p:nvSpPr>
          <p:cNvPr id="2" name="TextBox 1"/>
          <p:cNvSpPr txBox="1"/>
          <p:nvPr/>
        </p:nvSpPr>
        <p:spPr bwMode="auto">
          <a:xfrm>
            <a:off x="318339" y="761999"/>
            <a:ext cx="8711395" cy="365795"/>
          </a:xfrm>
          <a:prstGeom prst="rect">
            <a:avLst/>
          </a:prstGeom>
          <a:noFill/>
        </p:spPr>
        <p:txBody>
          <a:bodyPr wrap="square" rtlCol="0">
            <a:spAutoFit/>
          </a:bodyPr>
          <a:lstStyle/>
          <a:p>
            <a:pPr>
              <a:defRPr/>
            </a:pPr>
            <a:endParaRPr/>
          </a:p>
        </p:txBody>
      </p:sp>
      <p:sp>
        <p:nvSpPr>
          <p:cNvPr id="1863106434" name="TextBox 1863106433"/>
          <p:cNvSpPr txBox="1"/>
          <p:nvPr/>
        </p:nvSpPr>
        <p:spPr bwMode="auto">
          <a:xfrm>
            <a:off x="559482" y="1138620"/>
            <a:ext cx="8386487" cy="3294748"/>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85750" indent="-285750">
              <a:buFont typeface="Arial" panose="020B0604020202020204" pitchFamily="34" charset="0"/>
              <a:buChar char="•"/>
              <a:defRPr/>
            </a:pPr>
            <a:r>
              <a:rPr lang="en-US" sz="1800" b="0" i="0" u="none" strike="noStrike" cap="none" spc="0" dirty="0">
                <a:solidFill>
                  <a:schemeClr val="tx1"/>
                </a:solidFill>
                <a:latin typeface="+mn-lt"/>
                <a:ea typeface="+mn-ea"/>
                <a:cs typeface="+mn-cs"/>
              </a:rPr>
              <a:t> </a:t>
            </a:r>
            <a:r>
              <a:rPr lang="en-US" sz="1800" b="0" i="0" u="none" strike="noStrike" cap="none" spc="0" dirty="0">
                <a:solidFill>
                  <a:srgbClr val="000000"/>
                </a:solidFill>
                <a:latin typeface="Times"/>
                <a:ea typeface="Times"/>
                <a:cs typeface="Times"/>
              </a:rPr>
              <a:t>Morse code is a process of transmitting text information as a series of on-off tones and lights or clicks .If they use a tapping device recipient can understand the message without additional decoding equipment. Morse code is represented by the form of </a:t>
            </a:r>
            <a:r>
              <a:rPr lang="en-US" sz="1800" b="0" i="0" u="none" strike="noStrike" cap="none" spc="0" dirty="0" err="1">
                <a:solidFill>
                  <a:srgbClr val="000000"/>
                </a:solidFill>
                <a:latin typeface="Times"/>
                <a:ea typeface="Times"/>
                <a:cs typeface="Times"/>
              </a:rPr>
              <a:t>dits</a:t>
            </a:r>
            <a:r>
              <a:rPr lang="en-US" sz="1800" b="0" i="0" u="none" strike="noStrike" cap="none" spc="0" dirty="0">
                <a:solidFill>
                  <a:srgbClr val="000000"/>
                </a:solidFill>
                <a:latin typeface="Times"/>
                <a:ea typeface="Times"/>
                <a:cs typeface="Times"/>
              </a:rPr>
              <a:t> and dahs.</a:t>
            </a:r>
          </a:p>
          <a:p>
            <a:pPr marL="285750" indent="-285750">
              <a:buFont typeface="Arial" panose="020B0604020202020204" pitchFamily="34" charset="0"/>
              <a:buChar char="•"/>
              <a:defRPr/>
            </a:pPr>
            <a:r>
              <a:rPr lang="en-US" sz="1800" b="0" i="0" u="none" strike="noStrike" cap="none" spc="0" dirty="0">
                <a:solidFill>
                  <a:srgbClr val="000000"/>
                </a:solidFill>
                <a:latin typeface="Times"/>
                <a:ea typeface="Times"/>
                <a:cs typeface="Times"/>
              </a:rPr>
              <a:t> Morse code can be transmitted by using electric telegraph wire, light, and sound, through a different medium in different ways. Morse code is used for long-distance communication. </a:t>
            </a:r>
          </a:p>
          <a:p>
            <a:pPr marL="285750" indent="-285750">
              <a:buFont typeface="Arial" panose="020B0604020202020204" pitchFamily="34" charset="0"/>
              <a:buChar char="•"/>
              <a:defRPr/>
            </a:pPr>
            <a:r>
              <a:rPr lang="en-US" sz="1800" b="0" i="0" u="none" strike="noStrike" cap="none" spc="0" dirty="0">
                <a:solidFill>
                  <a:srgbClr val="000000"/>
                </a:solidFill>
                <a:latin typeface="Times"/>
                <a:ea typeface="Times"/>
                <a:cs typeface="Times"/>
              </a:rPr>
              <a:t>International Morse code was devised by European nations in 1851. It is the base for the Morse code to transmit or receive. Morse code is a character encoding and decoding scheme.</a:t>
            </a:r>
          </a:p>
          <a:p>
            <a:pPr>
              <a:defRPr/>
            </a:pPr>
            <a:endParaRPr dirty="0"/>
          </a:p>
          <a:p>
            <a:pPr>
              <a:defRPr/>
            </a:pPr>
            <a:endParaRPr dirty="0"/>
          </a:p>
        </p:txBody>
      </p:sp>
      <p:pic>
        <p:nvPicPr>
          <p:cNvPr id="1430394883" name="Picture 1214262254"/>
          <p:cNvPicPr>
            <a:picLocks noChangeAspect="1"/>
          </p:cNvPicPr>
          <p:nvPr/>
        </p:nvPicPr>
        <p:blipFill>
          <a:blip r:embed="rId2"/>
          <a:stretch/>
        </p:blipFill>
        <p:spPr bwMode="auto">
          <a:xfrm>
            <a:off x="2054019" y="3789040"/>
            <a:ext cx="4909801" cy="28626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6" name="CustomShape 1"/>
          <p:cNvSpPr/>
          <p:nvPr/>
        </p:nvSpPr>
        <p:spPr bwMode="auto">
          <a:xfrm>
            <a:off x="266700" y="3353520"/>
            <a:ext cx="8381520" cy="75480"/>
          </a:xfrm>
          <a:prstGeom prst="rect">
            <a:avLst/>
          </a:prstGeom>
          <a:solidFill>
            <a:srgbClr val="7030A0"/>
          </a:solidFill>
          <a:ln w="25560">
            <a:solidFill>
              <a:srgbClr val="3A5F8B"/>
            </a:solidFill>
            <a:round/>
          </a:ln>
        </p:spPr>
      </p:sp>
      <p:sp>
        <p:nvSpPr>
          <p:cNvPr id="47" name="CustomShape 2"/>
          <p:cNvSpPr/>
          <p:nvPr/>
        </p:nvSpPr>
        <p:spPr bwMode="auto">
          <a:xfrm>
            <a:off x="-876299" y="2515320"/>
            <a:ext cx="10896600" cy="760320"/>
          </a:xfrm>
          <a:prstGeom prst="rect">
            <a:avLst/>
          </a:prstGeom>
        </p:spPr>
        <p:txBody>
          <a:bodyPr lIns="90000" tIns="45000" rIns="90000" bIns="45000"/>
          <a:lstStyle/>
          <a:p>
            <a:pPr algn="ctr">
              <a:lnSpc>
                <a:spcPct val="100000"/>
              </a:lnSpc>
              <a:defRPr/>
            </a:pPr>
            <a:r>
              <a:rPr lang="en-IN" sz="4400" b="1">
                <a:solidFill>
                  <a:srgbClr val="000000"/>
                </a:solidFill>
                <a:latin typeface="Arial Black"/>
              </a:rPr>
              <a:t>I</a:t>
            </a:r>
            <a:r>
              <a:rPr lang="en-IN" sz="3200" b="1">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9" name="CustomShape 1"/>
          <p:cNvSpPr/>
          <p:nvPr/>
        </p:nvSpPr>
        <p:spPr bwMode="auto">
          <a:xfrm>
            <a:off x="381420" y="805920"/>
            <a:ext cx="8381160" cy="75600"/>
          </a:xfrm>
          <a:prstGeom prst="rect">
            <a:avLst/>
          </a:prstGeom>
          <a:solidFill>
            <a:srgbClr val="7030A0"/>
          </a:solidFill>
          <a:ln w="25560">
            <a:solidFill>
              <a:srgbClr val="3A5F8B"/>
            </a:solidFill>
            <a:round/>
          </a:ln>
        </p:spPr>
      </p:sp>
      <p:sp>
        <p:nvSpPr>
          <p:cNvPr id="50" name="CustomShape 2"/>
          <p:cNvSpPr/>
          <p:nvPr/>
        </p:nvSpPr>
        <p:spPr bwMode="auto">
          <a:xfrm>
            <a:off x="381420" y="228600"/>
            <a:ext cx="8381160" cy="577440"/>
          </a:xfrm>
          <a:prstGeom prst="rect">
            <a:avLst/>
          </a:prstGeom>
        </p:spPr>
        <p:txBody>
          <a:bodyPr lIns="90000" tIns="45000" rIns="90000" bIns="45000"/>
          <a:lstStyle/>
          <a:p>
            <a:pPr>
              <a:lnSpc>
                <a:spcPct val="100000"/>
              </a:lnSpc>
              <a:defRPr/>
            </a:pPr>
            <a:r>
              <a:rPr lang="en-IN" sz="3200" b="1">
                <a:solidFill>
                  <a:srgbClr val="C00000"/>
                </a:solidFill>
                <a:latin typeface="Times New Roman"/>
                <a:cs typeface="Times New Roman"/>
              </a:rPr>
              <a:t>Introduction</a:t>
            </a:r>
            <a:endParaRPr>
              <a:solidFill>
                <a:srgbClr val="C00000"/>
              </a:solidFill>
              <a:latin typeface="Times New Roman"/>
              <a:cs typeface="Times New Roman"/>
            </a:endParaRPr>
          </a:p>
        </p:txBody>
      </p:sp>
      <p:sp>
        <p:nvSpPr>
          <p:cNvPr id="5" name="TextBox 4"/>
          <p:cNvSpPr txBox="1"/>
          <p:nvPr/>
        </p:nvSpPr>
        <p:spPr bwMode="auto">
          <a:xfrm>
            <a:off x="298780" y="2276872"/>
            <a:ext cx="8546439" cy="3139321"/>
          </a:xfrm>
          <a:prstGeom prst="rect">
            <a:avLst/>
          </a:prstGeom>
          <a:noFill/>
        </p:spPr>
        <p:txBody>
          <a:bodyPr wrap="square" rtlCol="0">
            <a:spAutoFit/>
          </a:bodyPr>
          <a:lstStyle/>
          <a:p>
            <a:pPr marL="285750" indent="-285750">
              <a:buFont typeface="Arial" panose="020B0604020202020204" pitchFamily="34" charset="0"/>
              <a:buChar char="•"/>
              <a:defRPr/>
            </a:pPr>
            <a:r>
              <a:rPr lang="en-US" sz="1800" b="0" i="0" u="none" strike="noStrike" cap="none" spc="0" dirty="0">
                <a:solidFill>
                  <a:srgbClr val="333333"/>
                </a:solidFill>
                <a:latin typeface="Times New Roman"/>
                <a:ea typeface="Times New Roman"/>
                <a:cs typeface="Times New Roman"/>
              </a:rPr>
              <a:t>Communication through internet brings teams together. Three main parts of communication are sender, medium and receiver. </a:t>
            </a:r>
          </a:p>
          <a:p>
            <a:pPr marL="285750" indent="-285750">
              <a:buFont typeface="Arial" panose="020B0604020202020204" pitchFamily="34" charset="0"/>
              <a:buChar char="•"/>
              <a:defRPr/>
            </a:pPr>
            <a:r>
              <a:rPr lang="en-US" sz="1800" b="0" i="0" u="none" strike="noStrike" cap="none" spc="0" dirty="0">
                <a:solidFill>
                  <a:srgbClr val="333333"/>
                </a:solidFill>
                <a:latin typeface="Times New Roman"/>
                <a:ea typeface="Times New Roman"/>
                <a:cs typeface="Times New Roman"/>
              </a:rPr>
              <a:t>Now days, transmission of data over internet is not safe without any encryption method. All corporate sectors, banking sectors, government sectors and many other sectors are sharing their data through internet. </a:t>
            </a:r>
          </a:p>
          <a:p>
            <a:pPr marL="285750" indent="-285750">
              <a:buFont typeface="Arial" panose="020B0604020202020204" pitchFamily="34" charset="0"/>
              <a:buChar char="•"/>
              <a:defRPr/>
            </a:pPr>
            <a:r>
              <a:rPr lang="en-US" sz="1800" b="0" i="0" u="none" strike="noStrike" cap="none" spc="0" dirty="0">
                <a:solidFill>
                  <a:srgbClr val="333333"/>
                </a:solidFill>
                <a:latin typeface="Times New Roman"/>
                <a:ea typeface="Times New Roman"/>
                <a:cs typeface="Times New Roman"/>
              </a:rPr>
              <a:t>Hackers always try to attack on the transmitted data and try to recover the data. Various techniques are developed for providing the data security.</a:t>
            </a:r>
          </a:p>
          <a:p>
            <a:pPr marL="285750" indent="-285750">
              <a:buFont typeface="Arial" panose="020B0604020202020204" pitchFamily="34" charset="0"/>
              <a:buChar char="•"/>
              <a:defRPr/>
            </a:pPr>
            <a:r>
              <a:rPr lang="en-US" sz="1800" b="0" i="0" u="none" strike="noStrike" cap="none" spc="0" dirty="0">
                <a:solidFill>
                  <a:srgbClr val="0D0D0D"/>
                </a:solidFill>
                <a:latin typeface="Times New Roman"/>
                <a:ea typeface="Times New Roman"/>
                <a:cs typeface="Times New Roman"/>
              </a:rPr>
              <a:t>A Morse Code Translator is a translator that is used to convert normal text messages to Morse code and decode the Morse code to text. </a:t>
            </a:r>
          </a:p>
          <a:p>
            <a:pPr marL="285750" indent="-285750">
              <a:buFont typeface="Arial" panose="020B0604020202020204" pitchFamily="34" charset="0"/>
              <a:buChar char="•"/>
              <a:defRPr/>
            </a:pPr>
            <a:r>
              <a:rPr lang="en-US" sz="1800" b="0" i="0" u="none" strike="noStrike" cap="none" spc="0" dirty="0">
                <a:solidFill>
                  <a:srgbClr val="0D0D0D"/>
                </a:solidFill>
                <a:latin typeface="Times New Roman"/>
                <a:ea typeface="Times New Roman"/>
                <a:cs typeface="Times New Roman"/>
              </a:rPr>
              <a:t>one can easily convert the sentences, texts, distress messages, etc. to Morse Code and vice-versa.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1" name="CustomShape 1"/>
          <p:cNvSpPr/>
          <p:nvPr/>
        </p:nvSpPr>
        <p:spPr bwMode="auto">
          <a:xfrm>
            <a:off x="572040" y="3361680"/>
            <a:ext cx="8076600" cy="75600"/>
          </a:xfrm>
          <a:prstGeom prst="rect">
            <a:avLst/>
          </a:prstGeom>
          <a:solidFill>
            <a:srgbClr val="7030A0"/>
          </a:solidFill>
          <a:ln w="25560">
            <a:solidFill>
              <a:srgbClr val="3A5F8B"/>
            </a:solidFill>
            <a:round/>
          </a:ln>
        </p:spPr>
      </p:sp>
      <p:sp>
        <p:nvSpPr>
          <p:cNvPr id="62" name="CustomShape 2"/>
          <p:cNvSpPr/>
          <p:nvPr/>
        </p:nvSpPr>
        <p:spPr bwMode="auto">
          <a:xfrm>
            <a:off x="495720" y="2668680"/>
            <a:ext cx="8152560" cy="760320"/>
          </a:xfrm>
          <a:prstGeom prst="rect">
            <a:avLst/>
          </a:prstGeom>
        </p:spPr>
        <p:txBody>
          <a:bodyPr lIns="90000" tIns="45000" rIns="90000" bIns="45000"/>
          <a:lstStyle/>
          <a:p>
            <a:pPr algn="ctr">
              <a:lnSpc>
                <a:spcPct val="100000"/>
              </a:lnSpc>
              <a:defRPr/>
            </a:pPr>
            <a:r>
              <a:rPr lang="en-IN" sz="4400" b="1">
                <a:solidFill>
                  <a:srgbClr val="000000"/>
                </a:solidFill>
                <a:latin typeface="Arial Black"/>
              </a:rPr>
              <a:t>Literature Survey</a:t>
            </a:r>
            <a:endParaRPr/>
          </a:p>
        </p:txBody>
      </p:sp>
      <p:sp>
        <p:nvSpPr>
          <p:cNvPr id="63" name="CustomShape 3"/>
          <p:cNvSpPr/>
          <p:nvPr/>
        </p:nvSpPr>
        <p:spPr bwMode="auto">
          <a:xfrm>
            <a:off x="724320" y="389880"/>
            <a:ext cx="7619400" cy="775800"/>
          </a:xfrm>
          <a:prstGeom prst="rect">
            <a:avLst/>
          </a:prstGeom>
        </p:spPr>
        <p:txBody>
          <a:bodyPr lIns="90000" tIns="45000" rIns="90000" bIns="45000"/>
          <a:lstStyle/>
          <a:p>
            <a:pPr>
              <a:lnSpc>
                <a:spcPct val="150000"/>
              </a:lnSpc>
              <a:defRPr/>
            </a:pPr>
            <a:endParaRPr/>
          </a:p>
          <a:p>
            <a:pPr>
              <a:lnSpc>
                <a:spcPct val="100000"/>
              </a:lnSpc>
              <a:defRP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CustomShape 1"/>
          <p:cNvSpPr/>
          <p:nvPr/>
        </p:nvSpPr>
        <p:spPr bwMode="auto">
          <a:xfrm>
            <a:off x="241300" y="838200"/>
            <a:ext cx="8381160" cy="75600"/>
          </a:xfrm>
          <a:prstGeom prst="rect">
            <a:avLst/>
          </a:prstGeom>
          <a:solidFill>
            <a:srgbClr val="7030A0"/>
          </a:solidFill>
          <a:ln w="25560">
            <a:solidFill>
              <a:srgbClr val="3A5F8B"/>
            </a:solidFill>
            <a:round/>
          </a:ln>
        </p:spPr>
      </p:sp>
      <p:sp>
        <p:nvSpPr>
          <p:cNvPr id="65" name="CustomShape 2"/>
          <p:cNvSpPr/>
          <p:nvPr/>
        </p:nvSpPr>
        <p:spPr bwMode="auto">
          <a:xfrm>
            <a:off x="228600" y="152400"/>
            <a:ext cx="8381160" cy="577440"/>
          </a:xfrm>
          <a:prstGeom prst="rect">
            <a:avLst/>
          </a:prstGeom>
        </p:spPr>
        <p:txBody>
          <a:bodyPr lIns="90000" tIns="45000" rIns="90000" bIns="45000"/>
          <a:lstStyle/>
          <a:p>
            <a:pPr>
              <a:lnSpc>
                <a:spcPct val="100000"/>
              </a:lnSpc>
              <a:defRPr/>
            </a:pPr>
            <a:r>
              <a:rPr lang="en-US" sz="3200" b="1">
                <a:solidFill>
                  <a:srgbClr val="C00000"/>
                </a:solidFill>
                <a:latin typeface="Times New Roman"/>
                <a:cs typeface="Times New Roman"/>
              </a:rPr>
              <a:t>Existing system</a:t>
            </a:r>
            <a:endParaRPr sz="3200" b="1">
              <a:solidFill>
                <a:srgbClr val="C00000"/>
              </a:solidFill>
              <a:latin typeface="Times New Roman"/>
              <a:cs typeface="Times New Roman"/>
            </a:endParaRPr>
          </a:p>
        </p:txBody>
      </p:sp>
      <p:sp>
        <p:nvSpPr>
          <p:cNvPr id="2" name="TextBox 1"/>
          <p:cNvSpPr txBox="1"/>
          <p:nvPr/>
        </p:nvSpPr>
        <p:spPr bwMode="auto">
          <a:xfrm>
            <a:off x="228600" y="838199"/>
            <a:ext cx="8750335" cy="365795"/>
          </a:xfrm>
          <a:prstGeom prst="rect">
            <a:avLst/>
          </a:prstGeom>
          <a:noFill/>
        </p:spPr>
        <p:txBody>
          <a:bodyPr wrap="square" rtlCol="0">
            <a:spAutoFit/>
          </a:bodyPr>
          <a:lstStyle/>
          <a:p>
            <a:pPr>
              <a:defRPr/>
            </a:pPr>
            <a:endParaRPr/>
          </a:p>
        </p:txBody>
      </p:sp>
      <p:sp>
        <p:nvSpPr>
          <p:cNvPr id="10" name="Text Placeholder 9">
            <a:extLst>
              <a:ext uri="{FF2B5EF4-FFF2-40B4-BE49-F238E27FC236}">
                <a16:creationId xmlns:a16="http://schemas.microsoft.com/office/drawing/2014/main" id="{A7DE3CD8-C153-A465-98FA-ABF3F4B8846A}"/>
              </a:ext>
            </a:extLst>
          </p:cNvPr>
          <p:cNvSpPr>
            <a:spLocks noGrp="1"/>
          </p:cNvSpPr>
          <p:nvPr>
            <p:ph type="body"/>
          </p:nvPr>
        </p:nvSpPr>
        <p:spPr>
          <a:xfrm>
            <a:off x="241300" y="1335088"/>
            <a:ext cx="8579172" cy="4902223"/>
          </a:xfrm>
        </p:spPr>
        <p:txBody>
          <a:bodyPr/>
          <a:lstStyle/>
          <a:p>
            <a:r>
              <a:rPr lang="en-US" sz="1800" b="1" dirty="0">
                <a:effectLst/>
                <a:latin typeface="Times New Roman" panose="02020603050405020304" pitchFamily="18" charset="0"/>
                <a:ea typeface="Times New Roman" panose="02020603050405020304" pitchFamily="18" charset="0"/>
              </a:rPr>
              <a:t>Morse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Code Trainer :</a:t>
            </a:r>
          </a:p>
          <a:p>
            <a:endParaRPr lang="en-US" dirty="0"/>
          </a:p>
        </p:txBody>
      </p:sp>
      <p:pic>
        <p:nvPicPr>
          <p:cNvPr id="11" name="image5.jpeg">
            <a:extLst>
              <a:ext uri="{FF2B5EF4-FFF2-40B4-BE49-F238E27FC236}">
                <a16:creationId xmlns:a16="http://schemas.microsoft.com/office/drawing/2014/main" id="{D1C3241F-D36D-CFA7-12BE-79086909A6D4}"/>
              </a:ext>
            </a:extLst>
          </p:cNvPr>
          <p:cNvPicPr>
            <a:picLocks noChangeAspect="1"/>
          </p:cNvPicPr>
          <p:nvPr/>
        </p:nvPicPr>
        <p:blipFill>
          <a:blip r:embed="rId2" cstate="print"/>
          <a:stretch>
            <a:fillRect/>
          </a:stretch>
        </p:blipFill>
        <p:spPr>
          <a:xfrm>
            <a:off x="2627784" y="1988840"/>
            <a:ext cx="1186180" cy="1181100"/>
          </a:xfrm>
          <a:prstGeom prst="rect">
            <a:avLst/>
          </a:prstGeom>
        </p:spPr>
      </p:pic>
      <p:sp>
        <p:nvSpPr>
          <p:cNvPr id="13" name="TextBox 12">
            <a:extLst>
              <a:ext uri="{FF2B5EF4-FFF2-40B4-BE49-F238E27FC236}">
                <a16:creationId xmlns:a16="http://schemas.microsoft.com/office/drawing/2014/main" id="{F5F4EB0F-4203-5051-B008-642F98E5CC7E}"/>
              </a:ext>
            </a:extLst>
          </p:cNvPr>
          <p:cNvSpPr txBox="1"/>
          <p:nvPr/>
        </p:nvSpPr>
        <p:spPr>
          <a:xfrm>
            <a:off x="1979712" y="1628800"/>
            <a:ext cx="6349160" cy="3250762"/>
          </a:xfrm>
          <a:prstGeom prst="rect">
            <a:avLst/>
          </a:prstGeom>
          <a:noFill/>
        </p:spPr>
        <p:txBody>
          <a:bodyPr wrap="square">
            <a:spAutoFit/>
          </a:bodyPr>
          <a:lstStyle/>
          <a:p>
            <a:pPr marL="1986280" marR="28067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This is an app helping users to learn Morse Code. One can choose either</a:t>
            </a:r>
            <a:r>
              <a:rPr lang="en-US" sz="1800" spc="-2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transmitting</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or</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receiving</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mode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practice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corresponding</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skill</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receive</a:t>
            </a:r>
            <a:r>
              <a:rPr lang="en-US" sz="1800" spc="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performing</a:t>
            </a:r>
            <a:r>
              <a:rPr lang="en-US" sz="1800" spc="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feedback</a:t>
            </a:r>
            <a:r>
              <a:rPr lang="en-US" sz="1800" spc="1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immediately.</a:t>
            </a:r>
            <a:r>
              <a:rPr lang="en-US" sz="1800" spc="10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It</a:t>
            </a:r>
            <a:r>
              <a:rPr lang="en-US" sz="1800" spc="1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includes</a:t>
            </a:r>
            <a:r>
              <a:rPr lang="en-US" sz="1800" spc="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9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functions</a:t>
            </a:r>
            <a:endParaRPr lang="en-US" sz="1600" dirty="0">
              <a:effectLst/>
              <a:latin typeface="Arial" panose="020B0604020202020204" pitchFamily="34" charset="0"/>
              <a:ea typeface="Arial" panose="020B0604020202020204" pitchFamily="34" charset="0"/>
            </a:endParaRPr>
          </a:p>
          <a:p>
            <a:pPr marL="685800" marR="278765"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of letter training (both transmitting and receiving), word training (only transmitting), free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mode,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speed adjusting</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(WPM), sound effects adjusting</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 electronic</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handbook.</a:t>
            </a:r>
            <a:endParaRPr lang="en-US" sz="1600" dirty="0">
              <a:effectLst/>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CustomShape 1"/>
          <p:cNvSpPr/>
          <p:nvPr/>
        </p:nvSpPr>
        <p:spPr bwMode="auto">
          <a:xfrm>
            <a:off x="241300" y="838200"/>
            <a:ext cx="8381160" cy="75600"/>
          </a:xfrm>
          <a:prstGeom prst="rect">
            <a:avLst/>
          </a:prstGeom>
          <a:solidFill>
            <a:srgbClr val="7030A0"/>
          </a:solidFill>
          <a:ln w="25560">
            <a:solidFill>
              <a:srgbClr val="3A5F8B"/>
            </a:solidFill>
            <a:round/>
          </a:ln>
        </p:spPr>
      </p:sp>
      <p:sp>
        <p:nvSpPr>
          <p:cNvPr id="65" name="CustomShape 2"/>
          <p:cNvSpPr/>
          <p:nvPr/>
        </p:nvSpPr>
        <p:spPr bwMode="auto">
          <a:xfrm>
            <a:off x="228600" y="152400"/>
            <a:ext cx="8381160" cy="577440"/>
          </a:xfrm>
          <a:prstGeom prst="rect">
            <a:avLst/>
          </a:prstGeom>
        </p:spPr>
        <p:txBody>
          <a:bodyPr lIns="90000" tIns="45000" rIns="90000" bIns="45000"/>
          <a:lstStyle/>
          <a:p>
            <a:pPr>
              <a:lnSpc>
                <a:spcPct val="100000"/>
              </a:lnSpc>
              <a:defRPr/>
            </a:pPr>
            <a:r>
              <a:rPr lang="en-US" sz="3200" b="1">
                <a:solidFill>
                  <a:srgbClr val="C00000"/>
                </a:solidFill>
                <a:latin typeface="Times New Roman"/>
                <a:cs typeface="Times New Roman"/>
              </a:rPr>
              <a:t>Existing system</a:t>
            </a:r>
            <a:endParaRPr sz="3200" b="1">
              <a:solidFill>
                <a:srgbClr val="C00000"/>
              </a:solidFill>
              <a:latin typeface="Times New Roman"/>
              <a:cs typeface="Times New Roman"/>
            </a:endParaRPr>
          </a:p>
        </p:txBody>
      </p:sp>
      <p:sp>
        <p:nvSpPr>
          <p:cNvPr id="2" name="TextBox 1"/>
          <p:cNvSpPr txBox="1"/>
          <p:nvPr/>
        </p:nvSpPr>
        <p:spPr bwMode="auto">
          <a:xfrm>
            <a:off x="228600" y="838199"/>
            <a:ext cx="8750335" cy="365795"/>
          </a:xfrm>
          <a:prstGeom prst="rect">
            <a:avLst/>
          </a:prstGeom>
          <a:noFill/>
        </p:spPr>
        <p:txBody>
          <a:bodyPr wrap="square" rtlCol="0">
            <a:spAutoFit/>
          </a:bodyPr>
          <a:lstStyle/>
          <a:p>
            <a:pPr>
              <a:defRPr/>
            </a:pPr>
            <a:endParaRPr/>
          </a:p>
        </p:txBody>
      </p:sp>
      <p:sp>
        <p:nvSpPr>
          <p:cNvPr id="10" name="Text Placeholder 9">
            <a:extLst>
              <a:ext uri="{FF2B5EF4-FFF2-40B4-BE49-F238E27FC236}">
                <a16:creationId xmlns:a16="http://schemas.microsoft.com/office/drawing/2014/main" id="{A7DE3CD8-C153-A465-98FA-ABF3F4B8846A}"/>
              </a:ext>
            </a:extLst>
          </p:cNvPr>
          <p:cNvSpPr>
            <a:spLocks noGrp="1"/>
          </p:cNvSpPr>
          <p:nvPr>
            <p:ph type="body"/>
          </p:nvPr>
        </p:nvSpPr>
        <p:spPr>
          <a:xfrm>
            <a:off x="241300" y="1335089"/>
            <a:ext cx="8579172" cy="1013792"/>
          </a:xfrm>
        </p:spPr>
        <p:txBody>
          <a:bodyPr/>
          <a:lstStyle/>
          <a:p>
            <a:pPr algn="l"/>
            <a:r>
              <a:rPr lang="en-US" sz="1800" b="1" dirty="0">
                <a:effectLst/>
                <a:latin typeface="Times New Roman" panose="02020603050405020304" pitchFamily="18" charset="0"/>
                <a:ea typeface="Times New Roman" panose="02020603050405020304" pitchFamily="18" charset="0"/>
              </a:rPr>
              <a:t>Morse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Code Translator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p>
          <a:p>
            <a:pPr algn="l"/>
            <a:endParaRPr lang="en-US" dirty="0"/>
          </a:p>
        </p:txBody>
      </p:sp>
      <p:sp>
        <p:nvSpPr>
          <p:cNvPr id="13" name="TextBox 12">
            <a:extLst>
              <a:ext uri="{FF2B5EF4-FFF2-40B4-BE49-F238E27FC236}">
                <a16:creationId xmlns:a16="http://schemas.microsoft.com/office/drawing/2014/main" id="{F5F4EB0F-4203-5051-B008-642F98E5CC7E}"/>
              </a:ext>
            </a:extLst>
          </p:cNvPr>
          <p:cNvSpPr txBox="1"/>
          <p:nvPr/>
        </p:nvSpPr>
        <p:spPr>
          <a:xfrm>
            <a:off x="1835696" y="2348881"/>
            <a:ext cx="6349160" cy="3218317"/>
          </a:xfrm>
          <a:prstGeom prst="rect">
            <a:avLst/>
          </a:prstGeom>
          <a:noFill/>
        </p:spPr>
        <p:txBody>
          <a:bodyPr wrap="square">
            <a:spAutoFit/>
          </a:bodyPr>
          <a:lstStyle/>
          <a:p>
            <a:pPr marL="1991995" marR="280035"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This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 app</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allowing users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send short</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flashlight</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text</a:t>
            </a:r>
            <a:r>
              <a:rPr lang="en-US" sz="1800" spc="3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messages</a:t>
            </a:r>
            <a:r>
              <a:rPr lang="en-US" sz="1800" spc="-28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using</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International Morse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Code.</a:t>
            </a:r>
          </a:p>
          <a:p>
            <a:pPr marL="685800" marR="278765"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The apps includes the features that the flashlight can transmits short</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messages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lights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(Morse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Code);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there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are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some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template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stored</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database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for</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emergencies. For example, SOS; allowing users</a:t>
            </a:r>
            <a:r>
              <a:rPr lang="en-US" sz="1800" spc="3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 save new messages; changing frequency</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 transmitted signal</a:t>
            </a:r>
          </a:p>
          <a:p>
            <a:pPr marL="685800" marR="278765" algn="just">
              <a:lnSpc>
                <a:spcPct val="115000"/>
              </a:lnSpc>
              <a:spcBef>
                <a:spcPts val="0"/>
              </a:spcBef>
              <a:spcAft>
                <a:spcPts val="0"/>
              </a:spcAft>
            </a:pPr>
            <a:endParaRPr lang="en-US" sz="1600" dirty="0">
              <a:effectLst/>
              <a:latin typeface="Arial" panose="020B0604020202020204" pitchFamily="34" charset="0"/>
              <a:ea typeface="Arial" panose="020B0604020202020204" pitchFamily="34" charset="0"/>
            </a:endParaRPr>
          </a:p>
        </p:txBody>
      </p:sp>
      <p:pic>
        <p:nvPicPr>
          <p:cNvPr id="3" name="image6.jpeg">
            <a:extLst>
              <a:ext uri="{FF2B5EF4-FFF2-40B4-BE49-F238E27FC236}">
                <a16:creationId xmlns:a16="http://schemas.microsoft.com/office/drawing/2014/main" id="{FA6DC708-804D-DF79-A91D-2AC2E700F4FC}"/>
              </a:ext>
            </a:extLst>
          </p:cNvPr>
          <p:cNvPicPr>
            <a:picLocks noChangeAspect="1"/>
          </p:cNvPicPr>
          <p:nvPr/>
        </p:nvPicPr>
        <p:blipFill>
          <a:blip r:embed="rId2" cstate="print"/>
          <a:stretch>
            <a:fillRect/>
          </a:stretch>
        </p:blipFill>
        <p:spPr>
          <a:xfrm>
            <a:off x="2339752" y="1889426"/>
            <a:ext cx="1181100" cy="1181100"/>
          </a:xfrm>
          <a:prstGeom prst="rect">
            <a:avLst/>
          </a:prstGeom>
        </p:spPr>
      </p:pic>
    </p:spTree>
    <p:extLst>
      <p:ext uri="{BB962C8B-B14F-4D97-AF65-F5344CB8AC3E}">
        <p14:creationId xmlns:p14="http://schemas.microsoft.com/office/powerpoint/2010/main" val="396913017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Arial"/>
        <a:cs typeface="Arial"/>
      </a:majorFont>
      <a:minorFont>
        <a:latin typeface="Rockwell"/>
        <a:ea typeface="Arial"/>
        <a:cs typeface="Arial"/>
      </a:minorFont>
    </a:fontScheme>
    <a:fmtScheme name="Atlas">
      <a:fillStyleLst>
        <a:solidFill>
          <a:schemeClr val="phClr"/>
        </a:solidFill>
        <a:gradFill>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10000">
              <a:schemeClr val="phClr">
                <a:tint val="94000"/>
                <a:lumMod val="116000"/>
              </a:schemeClr>
            </a:gs>
            <a:gs pos="100000">
              <a:schemeClr val="phClr">
                <a:tint val="98000"/>
                <a:shade val="86000"/>
                <a:satMod val="90000"/>
                <a:lumMod val="88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{848BC0A3-420B-AF41-AAD5-3E02AE708B14}tf16401369</Template>
  <TotalTime>20</TotalTime>
  <Words>1146</Words>
  <Application>Microsoft Office PowerPoint</Application>
  <DocSecurity>0</DocSecurity>
  <PresentationFormat>On-screen Show (4:3)</PresentationFormat>
  <Paragraphs>91</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Bookman Old Style</vt:lpstr>
      <vt:lpstr>Calibri</vt:lpstr>
      <vt:lpstr>Calibri Light</vt:lpstr>
      <vt:lpstr>Rockwell</vt:lpstr>
      <vt:lpstr>Times</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Hareen</dc:creator>
  <cp:keywords/>
  <dc:description/>
  <cp:lastModifiedBy>rahulsair3000@gmail.com</cp:lastModifiedBy>
  <cp:revision>737</cp:revision>
  <dcterms:modified xsi:type="dcterms:W3CDTF">2022-11-03T10:08:13Z</dcterms:modified>
  <cp:category/>
  <dc:identifier/>
  <cp:contentStatus/>
  <dc:language/>
  <cp:version/>
</cp:coreProperties>
</file>