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12761" y="5490859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2761" y="4189578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2761" y="2888296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2761" y="1587015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761" y="6141500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2761" y="4840219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2761" y="3538937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2761" y="2237655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4512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84096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53681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4512" y="3419606"/>
              <a:ext cx="0" cy="1401714"/>
            </a:xfrm>
            <a:custGeom>
              <a:avLst/>
              <a:pathLst>
                <a:path w="0" h="1401714">
                  <a:moveTo>
                    <a:pt x="0" y="1006250"/>
                  </a:moveTo>
                  <a:lnTo>
                    <a:pt x="0" y="1401714"/>
                  </a:lnTo>
                  <a:lnTo>
                    <a:pt x="0" y="1193612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4512" y="2934616"/>
              <a:ext cx="0" cy="1243517"/>
            </a:xfrm>
            <a:custGeom>
              <a:avLst/>
              <a:pathLst>
                <a:path w="0" h="1243517">
                  <a:moveTo>
                    <a:pt x="0" y="1072540"/>
                  </a:moveTo>
                  <a:lnTo>
                    <a:pt x="0" y="1243517"/>
                  </a:lnTo>
                  <a:lnTo>
                    <a:pt x="0" y="537632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84096" y="2590811"/>
              <a:ext cx="0" cy="1983062"/>
            </a:xfrm>
            <a:custGeom>
              <a:avLst/>
              <a:pathLst>
                <a:path w="0" h="1983062">
                  <a:moveTo>
                    <a:pt x="0" y="1983062"/>
                  </a:moveTo>
                  <a:lnTo>
                    <a:pt x="0" y="1295059"/>
                  </a:lnTo>
                  <a:lnTo>
                    <a:pt x="0" y="1967136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84096" y="3947629"/>
              <a:ext cx="0" cy="1216006"/>
            </a:xfrm>
            <a:custGeom>
              <a:avLst/>
              <a:pathLst>
                <a:path w="0" h="1216006">
                  <a:moveTo>
                    <a:pt x="0" y="1216006"/>
                  </a:moveTo>
                  <a:lnTo>
                    <a:pt x="0" y="0"/>
                  </a:lnTo>
                  <a:lnTo>
                    <a:pt x="0" y="493945"/>
                  </a:lnTo>
                  <a:lnTo>
                    <a:pt x="0" y="24653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53681" y="2390967"/>
              <a:ext cx="0" cy="1237523"/>
            </a:xfrm>
            <a:custGeom>
              <a:avLst/>
              <a:pathLst>
                <a:path w="0" h="1237523">
                  <a:moveTo>
                    <a:pt x="0" y="298277"/>
                  </a:moveTo>
                  <a:lnTo>
                    <a:pt x="0" y="1237523"/>
                  </a:lnTo>
                  <a:lnTo>
                    <a:pt x="0" y="909495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453681" y="3891901"/>
              <a:ext cx="0" cy="1387809"/>
            </a:xfrm>
            <a:custGeom>
              <a:avLst/>
              <a:pathLst>
                <a:path w="0" h="1387809">
                  <a:moveTo>
                    <a:pt x="0" y="1139231"/>
                  </a:moveTo>
                  <a:lnTo>
                    <a:pt x="0" y="0"/>
                  </a:lnTo>
                  <a:lnTo>
                    <a:pt x="0" y="778065"/>
                  </a:lnTo>
                  <a:lnTo>
                    <a:pt x="0" y="1387809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47335" y="370717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80814" y="3707175"/>
              <a:ext cx="0" cy="1437362"/>
            </a:xfrm>
            <a:custGeom>
              <a:avLst/>
              <a:pathLst>
                <a:path w="0" h="1437362">
                  <a:moveTo>
                    <a:pt x="0" y="0"/>
                  </a:moveTo>
                  <a:lnTo>
                    <a:pt x="0" y="14373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47335" y="514453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47335" y="427223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0814" y="4272234"/>
              <a:ext cx="0" cy="1098170"/>
            </a:xfrm>
            <a:custGeom>
              <a:avLst/>
              <a:pathLst>
                <a:path w="0" h="1098170">
                  <a:moveTo>
                    <a:pt x="0" y="0"/>
                  </a:moveTo>
                  <a:lnTo>
                    <a:pt x="0" y="109817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47335" y="537040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47335" y="413728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780814" y="4137282"/>
              <a:ext cx="0" cy="951870"/>
            </a:xfrm>
            <a:custGeom>
              <a:avLst/>
              <a:pathLst>
                <a:path w="0" h="951870">
                  <a:moveTo>
                    <a:pt x="0" y="0"/>
                  </a:moveTo>
                  <a:lnTo>
                    <a:pt x="0" y="95187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47335" y="508915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47335" y="309152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80814" y="3091529"/>
              <a:ext cx="0" cy="656152"/>
            </a:xfrm>
            <a:custGeom>
              <a:avLst/>
              <a:pathLst>
                <a:path w="0" h="656152">
                  <a:moveTo>
                    <a:pt x="0" y="0"/>
                  </a:moveTo>
                  <a:lnTo>
                    <a:pt x="0" y="65615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47335" y="374768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16919" y="351925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0398" y="3519253"/>
              <a:ext cx="0" cy="2109241"/>
            </a:xfrm>
            <a:custGeom>
              <a:avLst/>
              <a:pathLst>
                <a:path w="0" h="2109241">
                  <a:moveTo>
                    <a:pt x="0" y="0"/>
                  </a:moveTo>
                  <a:lnTo>
                    <a:pt x="0" y="2109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16919" y="562849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16919" y="309394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50398" y="3093945"/>
              <a:ext cx="0" cy="1583851"/>
            </a:xfrm>
            <a:custGeom>
              <a:avLst/>
              <a:pathLst>
                <a:path w="0" h="1583851">
                  <a:moveTo>
                    <a:pt x="0" y="0"/>
                  </a:moveTo>
                  <a:lnTo>
                    <a:pt x="0" y="158385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6919" y="467779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6919" y="401940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50398" y="4019401"/>
              <a:ext cx="0" cy="1077091"/>
            </a:xfrm>
            <a:custGeom>
              <a:avLst/>
              <a:pathLst>
                <a:path w="0" h="1077091">
                  <a:moveTo>
                    <a:pt x="0" y="0"/>
                  </a:moveTo>
                  <a:lnTo>
                    <a:pt x="0" y="107709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6919" y="509649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6919" y="118455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50398" y="1184558"/>
              <a:ext cx="0" cy="2812506"/>
            </a:xfrm>
            <a:custGeom>
              <a:avLst/>
              <a:pathLst>
                <a:path w="0" h="2812506">
                  <a:moveTo>
                    <a:pt x="0" y="0"/>
                  </a:moveTo>
                  <a:lnTo>
                    <a:pt x="0" y="281250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316919" y="399706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986504" y="187685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119983" y="1876851"/>
              <a:ext cx="0" cy="1624788"/>
            </a:xfrm>
            <a:custGeom>
              <a:avLst/>
              <a:pathLst>
                <a:path w="0" h="1624788">
                  <a:moveTo>
                    <a:pt x="0" y="0"/>
                  </a:moveTo>
                  <a:lnTo>
                    <a:pt x="0" y="162478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86504" y="350163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86504" y="305546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119983" y="3055467"/>
              <a:ext cx="0" cy="1146047"/>
            </a:xfrm>
            <a:custGeom>
              <a:avLst/>
              <a:pathLst>
                <a:path w="0" h="1146047">
                  <a:moveTo>
                    <a:pt x="0" y="0"/>
                  </a:moveTo>
                  <a:lnTo>
                    <a:pt x="0" y="114604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6504" y="420151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86504" y="310442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119983" y="3104420"/>
              <a:ext cx="0" cy="392085"/>
            </a:xfrm>
            <a:custGeom>
              <a:avLst/>
              <a:pathLst>
                <a:path w="0" h="392085">
                  <a:moveTo>
                    <a:pt x="0" y="0"/>
                  </a:moveTo>
                  <a:lnTo>
                    <a:pt x="0" y="39208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986504" y="349650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86504" y="21394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119983" y="2139431"/>
              <a:ext cx="0" cy="503072"/>
            </a:xfrm>
            <a:custGeom>
              <a:avLst/>
              <a:pathLst>
                <a:path w="0" h="503072">
                  <a:moveTo>
                    <a:pt x="0" y="0"/>
                  </a:moveTo>
                  <a:lnTo>
                    <a:pt x="0" y="50307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986504" y="264250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14731" y="327656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448210" y="3276568"/>
              <a:ext cx="0" cy="1461175"/>
            </a:xfrm>
            <a:custGeom>
              <a:avLst/>
              <a:pathLst>
                <a:path w="0" h="1461175">
                  <a:moveTo>
                    <a:pt x="0" y="0"/>
                  </a:moveTo>
                  <a:lnTo>
                    <a:pt x="0" y="1461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14731" y="473774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314731" y="384830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448210" y="3848309"/>
              <a:ext cx="0" cy="659648"/>
            </a:xfrm>
            <a:custGeom>
              <a:avLst/>
              <a:pathLst>
                <a:path w="0" h="659648">
                  <a:moveTo>
                    <a:pt x="0" y="0"/>
                  </a:moveTo>
                  <a:lnTo>
                    <a:pt x="0" y="65964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314731" y="450795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314731" y="301507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448210" y="3015072"/>
              <a:ext cx="0" cy="914352"/>
            </a:xfrm>
            <a:custGeom>
              <a:avLst/>
              <a:pathLst>
                <a:path w="0" h="914352">
                  <a:moveTo>
                    <a:pt x="0" y="0"/>
                  </a:moveTo>
                  <a:lnTo>
                    <a:pt x="0" y="914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14731" y="392942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314731" y="249334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48210" y="2493345"/>
              <a:ext cx="0" cy="882540"/>
            </a:xfrm>
            <a:custGeom>
              <a:avLst/>
              <a:pathLst>
                <a:path w="0" h="882540">
                  <a:moveTo>
                    <a:pt x="0" y="0"/>
                  </a:moveTo>
                  <a:lnTo>
                    <a:pt x="0" y="88254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14731" y="337588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84315" y="46381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17794" y="4638131"/>
              <a:ext cx="0" cy="1051009"/>
            </a:xfrm>
            <a:custGeom>
              <a:avLst/>
              <a:pathLst>
                <a:path w="0" h="1051009">
                  <a:moveTo>
                    <a:pt x="0" y="0"/>
                  </a:moveTo>
                  <a:lnTo>
                    <a:pt x="0" y="105100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984315" y="568914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84315" y="338329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17794" y="3383298"/>
              <a:ext cx="0" cy="1128662"/>
            </a:xfrm>
            <a:custGeom>
              <a:avLst/>
              <a:pathLst>
                <a:path w="0" h="1128662">
                  <a:moveTo>
                    <a:pt x="0" y="0"/>
                  </a:moveTo>
                  <a:lnTo>
                    <a:pt x="0" y="112866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84315" y="451196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984315" y="412449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17794" y="4124499"/>
              <a:ext cx="0" cy="634151"/>
            </a:xfrm>
            <a:custGeom>
              <a:avLst/>
              <a:pathLst>
                <a:path w="0" h="634151">
                  <a:moveTo>
                    <a:pt x="0" y="0"/>
                  </a:moveTo>
                  <a:lnTo>
                    <a:pt x="0" y="63415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984315" y="475865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84315" y="326209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117794" y="3262093"/>
              <a:ext cx="0" cy="1420379"/>
            </a:xfrm>
            <a:custGeom>
              <a:avLst/>
              <a:pathLst>
                <a:path w="0" h="1420379">
                  <a:moveTo>
                    <a:pt x="0" y="0"/>
                  </a:moveTo>
                  <a:lnTo>
                    <a:pt x="0" y="14203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84315" y="468247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653900" y="396816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87379" y="3968160"/>
              <a:ext cx="0" cy="2125944"/>
            </a:xfrm>
            <a:custGeom>
              <a:avLst/>
              <a:pathLst>
                <a:path w="0" h="2125944">
                  <a:moveTo>
                    <a:pt x="0" y="0"/>
                  </a:moveTo>
                  <a:lnTo>
                    <a:pt x="0" y="212594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653900" y="609410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653900" y="377653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87379" y="3776533"/>
              <a:ext cx="0" cy="230735"/>
            </a:xfrm>
            <a:custGeom>
              <a:avLst/>
              <a:pathLst>
                <a:path w="0" h="230735">
                  <a:moveTo>
                    <a:pt x="0" y="0"/>
                  </a:moveTo>
                  <a:lnTo>
                    <a:pt x="0" y="23073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53900" y="400726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653900" y="41752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787379" y="4175231"/>
              <a:ext cx="0" cy="989471"/>
            </a:xfrm>
            <a:custGeom>
              <a:avLst/>
              <a:pathLst>
                <a:path w="0" h="989471">
                  <a:moveTo>
                    <a:pt x="0" y="0"/>
                  </a:moveTo>
                  <a:lnTo>
                    <a:pt x="0" y="98947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53900" y="516470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53900" y="457270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787379" y="4572701"/>
              <a:ext cx="0" cy="1414019"/>
            </a:xfrm>
            <a:custGeom>
              <a:avLst/>
              <a:pathLst>
                <a:path w="0" h="1414019">
                  <a:moveTo>
                    <a:pt x="0" y="0"/>
                  </a:moveTo>
                  <a:lnTo>
                    <a:pt x="0" y="14140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3900" y="598672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97542" y="608650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8292" y="478336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48292" y="348394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48292" y="218266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017104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686688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356273" y="6416912"/>
              <a:ext cx="19481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21012" y="6567323"/>
              <a:ext cx="326169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8707" y="3575695"/>
              <a:ext cx="246992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308085" y="460424"/>
              <a:ext cx="81998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4238580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238580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338533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338533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4524658" y="478371"/>
              <a:ext cx="703361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LR2_36_1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624611" y="478371"/>
              <a:ext cx="635496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LRV_0_1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12761" y="43324"/>
              <a:ext cx="306000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Removal Efficiency (%)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2024-06-23T18:33:13Z</dcterms:modified>
  <cp:category/>
</cp:coreProperties>
</file>