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ff5943ae35fb6093dc9ba773b43d6f7833672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2024-08-11T19:39:27Z</dcterms:modified>
  <cp:category/>
</cp:coreProperties>
</file>