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89110" y="6336949"/>
              <a:ext cx="8466321" cy="0"/>
            </a:xfrm>
            <a:custGeom>
              <a:avLst/>
              <a:pathLst>
                <a:path w="8466321" h="0">
                  <a:moveTo>
                    <a:pt x="0" y="0"/>
                  </a:moveTo>
                  <a:lnTo>
                    <a:pt x="8466321" y="0"/>
                  </a:lnTo>
                  <a:lnTo>
                    <a:pt x="846632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89110" y="4957426"/>
              <a:ext cx="8466321" cy="0"/>
            </a:xfrm>
            <a:custGeom>
              <a:avLst/>
              <a:pathLst>
                <a:path w="8466321" h="0">
                  <a:moveTo>
                    <a:pt x="0" y="0"/>
                  </a:moveTo>
                  <a:lnTo>
                    <a:pt x="8466321" y="0"/>
                  </a:lnTo>
                  <a:lnTo>
                    <a:pt x="846632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9110" y="3577902"/>
              <a:ext cx="8466321" cy="0"/>
            </a:xfrm>
            <a:custGeom>
              <a:avLst/>
              <a:pathLst>
                <a:path w="8466321" h="0">
                  <a:moveTo>
                    <a:pt x="0" y="0"/>
                  </a:moveTo>
                  <a:lnTo>
                    <a:pt x="8466321" y="0"/>
                  </a:lnTo>
                  <a:lnTo>
                    <a:pt x="846632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9110" y="2198378"/>
              <a:ext cx="8466321" cy="0"/>
            </a:xfrm>
            <a:custGeom>
              <a:avLst/>
              <a:pathLst>
                <a:path w="8466321" h="0">
                  <a:moveTo>
                    <a:pt x="0" y="0"/>
                  </a:moveTo>
                  <a:lnTo>
                    <a:pt x="8466321" y="0"/>
                  </a:lnTo>
                  <a:lnTo>
                    <a:pt x="846632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9110" y="5647188"/>
              <a:ext cx="8466321" cy="0"/>
            </a:xfrm>
            <a:custGeom>
              <a:avLst/>
              <a:pathLst>
                <a:path w="8466321" h="0">
                  <a:moveTo>
                    <a:pt x="0" y="0"/>
                  </a:moveTo>
                  <a:lnTo>
                    <a:pt x="8466321" y="0"/>
                  </a:lnTo>
                  <a:lnTo>
                    <a:pt x="846632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9110" y="4267664"/>
              <a:ext cx="8466321" cy="0"/>
            </a:xfrm>
            <a:custGeom>
              <a:avLst/>
              <a:pathLst>
                <a:path w="8466321" h="0">
                  <a:moveTo>
                    <a:pt x="0" y="0"/>
                  </a:moveTo>
                  <a:lnTo>
                    <a:pt x="8466321" y="0"/>
                  </a:lnTo>
                  <a:lnTo>
                    <a:pt x="846632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9110" y="2888140"/>
              <a:ext cx="8466321" cy="0"/>
            </a:xfrm>
            <a:custGeom>
              <a:avLst/>
              <a:pathLst>
                <a:path w="8466321" h="0">
                  <a:moveTo>
                    <a:pt x="0" y="0"/>
                  </a:moveTo>
                  <a:lnTo>
                    <a:pt x="8466321" y="0"/>
                  </a:lnTo>
                  <a:lnTo>
                    <a:pt x="846632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9110" y="1508617"/>
              <a:ext cx="8466321" cy="0"/>
            </a:xfrm>
            <a:custGeom>
              <a:avLst/>
              <a:pathLst>
                <a:path w="8466321" h="0">
                  <a:moveTo>
                    <a:pt x="0" y="0"/>
                  </a:moveTo>
                  <a:lnTo>
                    <a:pt x="8466321" y="0"/>
                  </a:lnTo>
                  <a:lnTo>
                    <a:pt x="846632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6545" y="939081"/>
              <a:ext cx="0" cy="5400501"/>
            </a:xfrm>
            <a:custGeom>
              <a:avLst/>
              <a:pathLst>
                <a:path w="0" h="5400501">
                  <a:moveTo>
                    <a:pt x="0" y="540050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22271" y="939081"/>
              <a:ext cx="0" cy="5400501"/>
            </a:xfrm>
            <a:custGeom>
              <a:avLst/>
              <a:pathLst>
                <a:path w="0" h="5400501">
                  <a:moveTo>
                    <a:pt x="0" y="540050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467996" y="939081"/>
              <a:ext cx="0" cy="5400501"/>
            </a:xfrm>
            <a:custGeom>
              <a:avLst/>
              <a:pathLst>
                <a:path w="0" h="5400501">
                  <a:moveTo>
                    <a:pt x="0" y="540050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13543" y="3949325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45830" y="3949325"/>
              <a:ext cx="0" cy="1189732"/>
            </a:xfrm>
            <a:custGeom>
              <a:avLst/>
              <a:pathLst>
                <a:path w="0" h="1189732">
                  <a:moveTo>
                    <a:pt x="0" y="0"/>
                  </a:moveTo>
                  <a:lnTo>
                    <a:pt x="0" y="118973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13543" y="5139058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59269" y="2616780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491555" y="2616780"/>
              <a:ext cx="0" cy="2082824"/>
            </a:xfrm>
            <a:custGeom>
              <a:avLst/>
              <a:pathLst>
                <a:path w="0" h="2082824">
                  <a:moveTo>
                    <a:pt x="0" y="0"/>
                  </a:moveTo>
                  <a:lnTo>
                    <a:pt x="0" y="208282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59269" y="4699605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004994" y="1184558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137281" y="1184558"/>
              <a:ext cx="0" cy="1131515"/>
            </a:xfrm>
            <a:custGeom>
              <a:avLst/>
              <a:pathLst>
                <a:path w="0" h="1131515">
                  <a:moveTo>
                    <a:pt x="0" y="0"/>
                  </a:moveTo>
                  <a:lnTo>
                    <a:pt x="0" y="113151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004994" y="2316073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374975" y="2561932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07261" y="2561932"/>
              <a:ext cx="0" cy="1115060"/>
            </a:xfrm>
            <a:custGeom>
              <a:avLst/>
              <a:pathLst>
                <a:path w="0" h="1115060">
                  <a:moveTo>
                    <a:pt x="0" y="0"/>
                  </a:moveTo>
                  <a:lnTo>
                    <a:pt x="0" y="111506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374975" y="3676993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020700" y="4087331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152986" y="4087331"/>
              <a:ext cx="0" cy="1173582"/>
            </a:xfrm>
            <a:custGeom>
              <a:avLst/>
              <a:pathLst>
                <a:path w="0" h="1173582">
                  <a:moveTo>
                    <a:pt x="0" y="0"/>
                  </a:moveTo>
                  <a:lnTo>
                    <a:pt x="0" y="117358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020700" y="5260914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666426" y="4682755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98712" y="4682755"/>
              <a:ext cx="0" cy="1411350"/>
            </a:xfrm>
            <a:custGeom>
              <a:avLst/>
              <a:pathLst>
                <a:path w="0" h="1411350">
                  <a:moveTo>
                    <a:pt x="0" y="0"/>
                  </a:moveTo>
                  <a:lnTo>
                    <a:pt x="0" y="141135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666426" y="6094105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97542" y="55903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97542" y="4210812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97542" y="283128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7542" y="145176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79137" y="6418847"/>
              <a:ext cx="19481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24863" y="6418847"/>
              <a:ext cx="19481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D2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370588" y="6416912"/>
              <a:ext cx="19481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59186" y="6567323"/>
              <a:ext cx="326169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28707" y="3575695"/>
              <a:ext cx="246992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346260" y="460424"/>
              <a:ext cx="81998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Genotype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4276754" y="563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76754" y="563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376708" y="563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376708" y="563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4562832" y="478371"/>
              <a:ext cx="703361" cy="139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LR2_36_1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662786" y="478371"/>
              <a:ext cx="635496" cy="139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LRV_0_1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89110" y="43324"/>
              <a:ext cx="3060005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Removal Efficiency (%)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2024-06-23T18:04:45Z</dcterms:modified>
  <cp:category/>
</cp:coreProperties>
</file>