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46400-F0DC-4994-B628-C7A6D8BEE7A5}" v="10" dt="2023-03-13T14:24:5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1060" y="-4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bdullahi" userId="0b3bbfbef5e37dc7" providerId="LiveId" clId="{C6046400-F0DC-4994-B628-C7A6D8BEE7A5}"/>
    <pc:docChg chg="custSel addSld modSld">
      <pc:chgData name="muhammad abdullahi" userId="0b3bbfbef5e37dc7" providerId="LiveId" clId="{C6046400-F0DC-4994-B628-C7A6D8BEE7A5}" dt="2023-03-13T14:25:02.953" v="139" actId="20577"/>
      <pc:docMkLst>
        <pc:docMk/>
      </pc:docMkLst>
      <pc:sldChg chg="addSp delSp modSp new mod">
        <pc:chgData name="muhammad abdullahi" userId="0b3bbfbef5e37dc7" providerId="LiveId" clId="{C6046400-F0DC-4994-B628-C7A6D8BEE7A5}" dt="2023-03-13T10:59:23.003" v="14" actId="1076"/>
        <pc:sldMkLst>
          <pc:docMk/>
          <pc:sldMk cId="1111796539" sldId="257"/>
        </pc:sldMkLst>
        <pc:picChg chg="add del">
          <ac:chgData name="muhammad abdullahi" userId="0b3bbfbef5e37dc7" providerId="LiveId" clId="{C6046400-F0DC-4994-B628-C7A6D8BEE7A5}" dt="2023-03-13T10:56:08.243" v="2" actId="478"/>
          <ac:picMkLst>
            <pc:docMk/>
            <pc:sldMk cId="1111796539" sldId="257"/>
            <ac:picMk id="3" creationId="{34A04CA5-D45A-99EA-B05C-628943C6F005}"/>
          </ac:picMkLst>
        </pc:picChg>
        <pc:picChg chg="add mod">
          <ac:chgData name="muhammad abdullahi" userId="0b3bbfbef5e37dc7" providerId="LiveId" clId="{C6046400-F0DC-4994-B628-C7A6D8BEE7A5}" dt="2023-03-13T10:58:27.059" v="10" actId="1076"/>
          <ac:picMkLst>
            <pc:docMk/>
            <pc:sldMk cId="1111796539" sldId="257"/>
            <ac:picMk id="5" creationId="{23A946A1-8273-82AA-9B4B-D9A53FECAFA2}"/>
          </ac:picMkLst>
        </pc:picChg>
        <pc:picChg chg="add mod">
          <ac:chgData name="muhammad abdullahi" userId="0b3bbfbef5e37dc7" providerId="LiveId" clId="{C6046400-F0DC-4994-B628-C7A6D8BEE7A5}" dt="2023-03-13T10:58:30.875" v="11" actId="1076"/>
          <ac:picMkLst>
            <pc:docMk/>
            <pc:sldMk cId="1111796539" sldId="257"/>
            <ac:picMk id="7" creationId="{033873D0-BF26-F868-D498-EC42CF4AF4C2}"/>
          </ac:picMkLst>
        </pc:picChg>
        <pc:picChg chg="add mod">
          <ac:chgData name="muhammad abdullahi" userId="0b3bbfbef5e37dc7" providerId="LiveId" clId="{C6046400-F0DC-4994-B628-C7A6D8BEE7A5}" dt="2023-03-13T10:58:34.572" v="12" actId="1076"/>
          <ac:picMkLst>
            <pc:docMk/>
            <pc:sldMk cId="1111796539" sldId="257"/>
            <ac:picMk id="9" creationId="{8ED53349-6B0C-9A1D-6EDE-780F0244510B}"/>
          </ac:picMkLst>
        </pc:picChg>
        <pc:picChg chg="add mod">
          <ac:chgData name="muhammad abdullahi" userId="0b3bbfbef5e37dc7" providerId="LiveId" clId="{C6046400-F0DC-4994-B628-C7A6D8BEE7A5}" dt="2023-03-13T10:59:23.003" v="14" actId="1076"/>
          <ac:picMkLst>
            <pc:docMk/>
            <pc:sldMk cId="1111796539" sldId="257"/>
            <ac:picMk id="11" creationId="{51C68321-C5EF-8C75-335D-83112D29006C}"/>
          </ac:picMkLst>
        </pc:picChg>
      </pc:sldChg>
      <pc:sldChg chg="addSp delSp modSp new mod">
        <pc:chgData name="muhammad abdullahi" userId="0b3bbfbef5e37dc7" providerId="LiveId" clId="{C6046400-F0DC-4994-B628-C7A6D8BEE7A5}" dt="2023-03-13T11:30:55.644" v="28" actId="1076"/>
        <pc:sldMkLst>
          <pc:docMk/>
          <pc:sldMk cId="1866948480" sldId="258"/>
        </pc:sldMkLst>
        <pc:picChg chg="add mod">
          <ac:chgData name="muhammad abdullahi" userId="0b3bbfbef5e37dc7" providerId="LiveId" clId="{C6046400-F0DC-4994-B628-C7A6D8BEE7A5}" dt="2023-03-13T11:27:15.368" v="17" actId="1076"/>
          <ac:picMkLst>
            <pc:docMk/>
            <pc:sldMk cId="1866948480" sldId="258"/>
            <ac:picMk id="3" creationId="{FDBCA3CC-A569-0920-EC12-9623162B0873}"/>
          </ac:picMkLst>
        </pc:picChg>
        <pc:picChg chg="add mod">
          <ac:chgData name="muhammad abdullahi" userId="0b3bbfbef5e37dc7" providerId="LiveId" clId="{C6046400-F0DC-4994-B628-C7A6D8BEE7A5}" dt="2023-03-13T11:27:56.115" v="19" actId="1076"/>
          <ac:picMkLst>
            <pc:docMk/>
            <pc:sldMk cId="1866948480" sldId="258"/>
            <ac:picMk id="5" creationId="{CD7A3A6B-FB7E-11D1-DE6E-A05410DE0BD4}"/>
          </ac:picMkLst>
        </pc:picChg>
        <pc:picChg chg="add del mod">
          <ac:chgData name="muhammad abdullahi" userId="0b3bbfbef5e37dc7" providerId="LiveId" clId="{C6046400-F0DC-4994-B628-C7A6D8BEE7A5}" dt="2023-03-13T11:29:59.888" v="24" actId="478"/>
          <ac:picMkLst>
            <pc:docMk/>
            <pc:sldMk cId="1866948480" sldId="258"/>
            <ac:picMk id="7" creationId="{DEA7DE25-761C-3C24-FDBF-DB3467A98304}"/>
          </ac:picMkLst>
        </pc:picChg>
        <pc:picChg chg="add mod">
          <ac:chgData name="muhammad abdullahi" userId="0b3bbfbef5e37dc7" providerId="LiveId" clId="{C6046400-F0DC-4994-B628-C7A6D8BEE7A5}" dt="2023-03-13T11:30:05.616" v="26" actId="1076"/>
          <ac:picMkLst>
            <pc:docMk/>
            <pc:sldMk cId="1866948480" sldId="258"/>
            <ac:picMk id="9" creationId="{869A06D7-268E-6C4C-C1FD-D7222FB98002}"/>
          </ac:picMkLst>
        </pc:picChg>
        <pc:picChg chg="add mod">
          <ac:chgData name="muhammad abdullahi" userId="0b3bbfbef5e37dc7" providerId="LiveId" clId="{C6046400-F0DC-4994-B628-C7A6D8BEE7A5}" dt="2023-03-13T11:30:55.644" v="28" actId="1076"/>
          <ac:picMkLst>
            <pc:docMk/>
            <pc:sldMk cId="1866948480" sldId="258"/>
            <ac:picMk id="11" creationId="{8CBD0F23-E975-856C-8C3D-1038C1B1497B}"/>
          </ac:picMkLst>
        </pc:picChg>
      </pc:sldChg>
      <pc:sldChg chg="addSp delSp modSp new mod">
        <pc:chgData name="muhammad abdullahi" userId="0b3bbfbef5e37dc7" providerId="LiveId" clId="{C6046400-F0DC-4994-B628-C7A6D8BEE7A5}" dt="2023-03-13T14:25:02.953" v="139" actId="20577"/>
        <pc:sldMkLst>
          <pc:docMk/>
          <pc:sldMk cId="3399746511" sldId="259"/>
        </pc:sldMkLst>
        <pc:spChg chg="add mod">
          <ac:chgData name="muhammad abdullahi" userId="0b3bbfbef5e37dc7" providerId="LiveId" clId="{C6046400-F0DC-4994-B628-C7A6D8BEE7A5}" dt="2023-03-13T14:24:21.857" v="119" actId="338"/>
          <ac:spMkLst>
            <pc:docMk/>
            <pc:sldMk cId="3399746511" sldId="259"/>
            <ac:spMk id="10" creationId="{F6970785-B951-1ED5-85BC-3768C625A63F}"/>
          </ac:spMkLst>
        </pc:spChg>
        <pc:spChg chg="del mod topLvl">
          <ac:chgData name="muhammad abdullahi" userId="0b3bbfbef5e37dc7" providerId="LiveId" clId="{C6046400-F0DC-4994-B628-C7A6D8BEE7A5}" dt="2023-03-13T14:24:43.902" v="126" actId="478"/>
          <ac:spMkLst>
            <pc:docMk/>
            <pc:sldMk cId="3399746511" sldId="259"/>
            <ac:spMk id="14" creationId="{76EEDE7D-B888-6D21-402B-7B5BBE60B113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" creationId="{C268D30C-4C90-40CE-2DDE-68438B5271D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" creationId="{A709402D-2484-4DE4-8CEB-9D22E72C6FD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" creationId="{0F65D6C0-9081-EE0F-8E1E-3688D5457BE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" creationId="{B9CE7F18-B8FF-8A40-B4DF-2A8076DAB58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" creationId="{6300E861-E596-7C8C-13E0-BB008A4954F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" creationId="{8C380B2F-A547-FE1B-4EE6-EAEEBAE626E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" creationId="{EAB32598-1B2C-1455-E244-1C8A0750EDA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" creationId="{2F606C87-4C8E-CE92-8577-0481E203FF4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" creationId="{9C01E338-998D-EF87-DB0C-630D486EF6B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" creationId="{5B8298AC-1DE7-72EF-008E-888296696F1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" creationId="{F397281B-EA51-F5A6-6679-410818CE6D15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" creationId="{E27D7483-89BC-E0E8-DF06-E57661EB889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" creationId="{718CB268-8DD1-7DCF-D713-9CC5360DF68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" creationId="{37C55317-212A-823F-7ED3-DD4601EE0F83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" creationId="{27B5E756-B1B9-3EF9-7D58-C951F754B513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" creationId="{A56B32DF-37E0-3770-A847-131A3A02800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" creationId="{21F7CD98-9D37-AC58-E159-A8507E51359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" creationId="{F4E178A6-3F36-8BFB-6ED1-FB94C11B0C7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" creationId="{0A1AD6FA-BCC2-1837-0163-CACC5AC101B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" creationId="{E047929E-7251-1031-208A-2EA835D2D20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" creationId="{22FCBEBA-0C1B-A1CF-33A9-2D8C4ACD6A2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" creationId="{9A5D29EA-850B-97ED-60BA-B03C479E1E2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" creationId="{00766DC1-62D0-EBBB-7FD5-349DAF50931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" creationId="{D4370623-DFEA-1111-02C0-12BB68BF014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" creationId="{BCB3B6C4-39AD-7B3A-F3E3-0E633520408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" creationId="{EA8F67C0-65C2-FC22-D27D-267A6D3583E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" creationId="{DADAA655-262F-8A48-D880-1D3ABE98F2E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" creationId="{F826A7B6-5CE4-6E49-7164-7F654288B87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" creationId="{FCE3AC72-7F4A-ABEF-B783-39ACC9EE61F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" creationId="{577DCF9A-F003-7F86-9CB7-AB09EA59D03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" creationId="{58C4C3D4-3BBC-4FD0-2247-35DB6612927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" creationId="{E0B81753-D746-74C4-F47F-90DE338FED7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" creationId="{8BFDF950-E10C-D190-CE42-445BD8780CB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" creationId="{348EE542-E6F9-835B-DE99-6DE074380CF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" creationId="{D179CC62-FE43-6939-6430-5ACF5C57917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" creationId="{429696C5-08C3-7171-DF1D-4ADC0147EA9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" creationId="{AD44DB0F-0CFC-AB20-C8B2-64F1D23FE04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" creationId="{68194B02-2AAE-73AE-B118-282A82819C25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" creationId="{99C5B732-397A-0535-DB70-8D8B5F93072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" creationId="{06536560-BAA0-6E3D-96B4-83E368EC663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" creationId="{648F6FFF-7D42-7307-8BE0-07C313E6E2C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" creationId="{51F9653F-DF7B-1FF7-CAAA-87CD2601E4B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" creationId="{8DA6044F-E757-A8E4-5716-A887D3CE50F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" creationId="{229E7751-B89D-311B-402F-C1EB4884336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" creationId="{44367CA1-9084-6922-75D6-81CBAA1C112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" creationId="{3BAF6020-35F9-551B-4700-263BFA11944C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" creationId="{4AC36C74-6969-2ABD-1094-AD63279EFB2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" creationId="{00983336-E2C6-7BF2-6D6C-ABF2A9DA9F4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" creationId="{B369EA71-9B42-E3CF-297E-3184097BCA9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" creationId="{CF6D6332-8A9C-CB32-5393-938602CF6F0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" creationId="{444AEFCC-F5DE-62DD-0325-3F230299FF9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" creationId="{C78F16D5-5C6D-84C8-ADE4-BEC14421E80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" creationId="{792C81BC-7D00-FF0B-A842-226F0B5A0C7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" creationId="{C15E5380-7BC5-F930-7453-633D950B455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" creationId="{5B186CE0-9796-5475-C1E3-A6CA22B9C7C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" creationId="{8BF7D153-5977-B260-B247-DD42B2594B0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" creationId="{DA2D209C-3B6B-4C98-45F0-13A4AAF48D7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" creationId="{9547079C-1575-BBBA-AF79-C2045EC722A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" creationId="{2FAE1A1E-4422-FFD6-B2BA-AA88E18DBC8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7" creationId="{34815F7C-03C8-F064-E5BB-E11C5665164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8" creationId="{5B2DFA3A-9D55-A140-5913-5568382158EC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9" creationId="{B739247B-BD61-E787-EBF6-5489047E80C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0" creationId="{610404F1-C603-6B61-0C79-1A59B30B0B4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1" creationId="{9CF3591D-D14D-FBC9-067B-DA6F2D38A55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2" creationId="{AA3CE1ED-8D6F-F2C9-10CF-A03CF28CCD0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3" creationId="{87079D6C-FA80-8739-909F-8E43C77082A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4" creationId="{FDF099BE-D926-0B6B-0DDE-1B0A43277A0C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5" creationId="{019FD5A9-CF43-1E7F-B690-A55CC4AD3DE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6" creationId="{07B87973-98DE-1A83-D730-A0919E9EEE2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7" creationId="{2F454D8D-5D53-0799-4E81-D103B0ADFDD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8" creationId="{F08E80A7-484E-0C62-E468-D94597F0E9B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89" creationId="{26A3F6D3-3569-CA47-315A-A73C1C3E310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0" creationId="{9222497A-9F20-98A2-C723-8E5A0D9E0F13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1" creationId="{97A1114C-CEB9-F3B1-9100-F40233EEE3B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2" creationId="{6D476B30-608D-B28F-83DD-26A8378107F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3" creationId="{28F6DD0B-ABE4-B005-C0CE-0DD40063C2A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4" creationId="{CD75D4B0-DADB-32F9-6260-2B421D2A7BF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5" creationId="{C8AC2522-7AE6-8301-9A6B-707A3BD8B563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6" creationId="{A20033D7-B56B-0B6D-346A-DE6B4C75257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7" creationId="{EBCD79A2-DCE5-02E6-AA76-4EA4E693799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8" creationId="{CA765B55-D0A9-610B-9D1E-1A365229998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99" creationId="{1A1E6B9D-AE7E-4A8B-953C-15E4798B6E0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0" creationId="{C7373496-3A0C-0B4B-15BD-8B4656A41FF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1" creationId="{40C0E477-949E-A407-67B3-6D702EF6974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2" creationId="{BB92EC81-FD89-93B1-4B76-D072607358F5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3" creationId="{AE7534AD-1A78-0C57-C15D-F2A285B6A68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4" creationId="{135C113B-C982-69F4-3622-C33C946CE98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5" creationId="{4C5DBE16-2A69-5E9A-E803-F5165C28811C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6" creationId="{AC9B3702-260E-4A6C-8EE9-07EE2EFFBD3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7" creationId="{962D8AB2-D06C-8ECB-3791-E98E3A9DBDFE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8" creationId="{FB3A514F-562C-49C0-5C91-A3F2920A6ED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09" creationId="{03625BFE-DBFA-89E7-A241-54031D55EC0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0" creationId="{D2AC761D-41EC-B5DB-15C7-D94B86C5B02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1" creationId="{BB816F39-4580-40EE-E3B7-93FAE48A140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2" creationId="{D1A863DD-63DD-68D5-50D4-607DD58344E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3" creationId="{DCA15273-CA8D-2DD6-7462-E35ED31155B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4" creationId="{DD10BCD2-9B08-3244-E7EB-D8FA6596C00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5" creationId="{DFF6D7B7-DF84-F106-D1C5-2E4A4897E5D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6" creationId="{F995FAAF-2F91-B20B-FD66-320BE7F5E0F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7" creationId="{31A59CF1-CA7C-B53A-D94A-299784F46F0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8" creationId="{D81199B9-52E6-B55A-6047-8B584652170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19" creationId="{2C0E748E-5EA8-F745-BC6F-3C41BC0CA4E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0" creationId="{504E2996-D184-2671-9DB2-7A2E49E40B9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1" creationId="{3F41580C-6E94-FBB3-66C3-A530EA33E79D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2" creationId="{338DD065-3CDB-A25D-B2D2-2A4F2411B70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3" creationId="{4124BC30-98B1-6F27-F949-F85F2327D3F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4" creationId="{6BAC7C9A-9E63-5D82-B0A1-1493F8E265B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5" creationId="{48F8AAEE-199F-8E7D-6278-9E1635B7823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6" creationId="{3F61E576-65B5-8A0E-C868-220507BDA8A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7" creationId="{F2F946AC-F7C6-82A7-FD2F-71BE42974CD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8" creationId="{F6BA3C89-3270-A1EC-C52A-972511F7566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29" creationId="{CBF96C23-0516-F9DF-B91F-8D4301C1179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0" creationId="{7337A64C-7E69-17B1-548B-950B59EC04E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1" creationId="{5181F9DF-8A2B-CD49-179F-07291B423DF5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2" creationId="{0083C36C-2662-55FD-1EA2-E9F9AEE939C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3" creationId="{7DDD0686-2B17-E214-7C65-86BDECA7C36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4" creationId="{9426896C-0EA2-7A86-FC8F-7FD5FD0455F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5" creationId="{A1E94654-8C02-4BE9-06F6-36EEEFF032D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6" creationId="{903810F4-E4FA-18CC-03E0-E2C45D442B23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7" creationId="{57629B79-204C-FA2A-EBFC-7A477A66971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8" creationId="{41C9C581-FB61-C70C-4E51-EECC857808D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39" creationId="{0A4F5A8A-66F5-EE39-2E0F-46045F850B5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0" creationId="{EF23425B-1BBF-5A1B-0541-5427D0685D9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1" creationId="{3BDB5A85-A765-016F-61A9-9DF44627AEF5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2" creationId="{B880A45F-CB12-2E6D-2EB6-C2B3044B940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3" creationId="{28DD061E-EAEA-9621-F133-EDD6338511C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4" creationId="{0156A0E2-F721-0102-13E8-4CC2E14CD9D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5" creationId="{42458568-3BD6-71B5-C68B-5DCFA4AB3A0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6" creationId="{6D1C0D67-3DBF-CCFF-251B-A6DAD3F82C9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7" creationId="{0A93316E-BAEF-7EA7-90AA-EB08B7B6FCF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8" creationId="{2D698D81-09D9-0A2B-01B0-A90202A5E5B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49" creationId="{7316C062-40B4-E132-F93D-E9D818A03B1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0" creationId="{8DAF8B2E-12F6-AB1C-9600-C46EE804B4A2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1" creationId="{E8869A44-867F-95FE-C61E-14935F8E4981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2" creationId="{F33E4637-D721-6B3A-55A2-4FA02E4E6E1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3" creationId="{56AAE42A-E33B-65C9-2832-30F1CF0A2B6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4" creationId="{231DCB7F-0D86-7CDC-5EF0-6F04070AF506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5" creationId="{4DE57084-E0ED-F677-C3E6-CA18EA84A7F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6" creationId="{9D796D45-3CC3-5562-9B7A-30C4CA3F4AC9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7" creationId="{E6860333-6345-D13A-EBEF-742A2FA3C148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8" creationId="{4984DD7D-B728-01EA-5435-462BA976A41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59" creationId="{EBE189DE-9322-3F4D-3C9C-77BFC1B2FAD5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0" creationId="{76F33808-A9BF-00FC-3ACB-BC23CE7713E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1" creationId="{EB93C7F8-1DF0-8EAB-D179-3F218AD692F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2" creationId="{9545FD99-1BBA-57F5-F926-12EA3ED5270B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3" creationId="{2C9C2B63-F348-7A65-01FD-743136390217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4" creationId="{FA9DB1CF-AE79-907C-C8EC-D3E94FF3B1F0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5" creationId="{4F71F85B-87AE-725E-3848-B6AE6E1A023A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6" creationId="{0F5C6655-D306-6A18-53BD-52C858CB930F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7" creationId="{5CB6DD90-D5D2-19ED-AA49-F2ADE6581F04}"/>
          </ac:spMkLst>
        </pc:spChg>
        <pc:spChg chg="mod topLvl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8" creationId="{81DC6845-87D3-E3F3-28F7-E45CE1E4F9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69" creationId="{0DF4A77B-A367-13AB-6A08-20F3C6FC943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0" creationId="{9643541C-8571-C79E-8C69-5FD049A313E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1" creationId="{73305BCB-BEF7-0BEA-FA09-20FECF06C8E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2" creationId="{75531B12-106A-3864-755B-D563B381A81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3" creationId="{38CE7606-7956-4809-DA88-B5820273368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4" creationId="{1827CDCE-8CEE-7052-1AEA-18210CB3089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5" creationId="{4B992C7A-297C-24D8-E1C8-F0E9EDFE2EE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6" creationId="{90B7F55A-7EC5-5D6C-D279-EE12892EC74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7" creationId="{E3E45A41-E7B1-8E84-C518-2B0DB96B9AD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8" creationId="{88CCE88A-7C7E-B24C-A2A2-66A5EAE0B42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79" creationId="{71CBAED5-9E13-6183-06BD-B8FFAAA86CF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0" creationId="{84959B62-C0D7-D4A5-E4A4-FBBB32AD1E3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1" creationId="{49891812-E7A0-104F-7189-914AA92FB9A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2" creationId="{B56043F3-0DE8-CA99-A338-B06E0E1423F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3" creationId="{2C2E8901-2F6F-BA65-3122-6790CC08510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4" creationId="{4CE860A0-35F2-6D62-04BC-3A8943929A4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5" creationId="{598C083C-2E25-98E9-97DB-0B41AB527C9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6" creationId="{D8A3660C-7CAB-7FC6-E923-B5847888EA3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7" creationId="{A3850894-41BD-B3C2-6199-C76CF82CEFB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8" creationId="{C1FEC668-2364-DC3D-3A1C-0DC56C5FB2A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89" creationId="{92CD4767-32EE-6A72-5544-7A36B76F160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0" creationId="{AD3075E2-6F84-C943-A0A7-22C000A5F09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1" creationId="{4EA0F738-7AFD-D29C-CB12-3A1DF9A9B23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2" creationId="{3F8B58A4-51ED-8F64-2774-1C450404031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3" creationId="{29200BEB-3999-C46D-4DE8-230FEDF090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4" creationId="{3243556F-83DF-C4E5-7452-90E7920C670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5" creationId="{5A917461-62A0-E2FF-51E9-FA543A50664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6" creationId="{573AC153-FAD8-F65A-D4AA-B51D9D427D0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7" creationId="{F4B5EA9D-EBE9-7722-705E-264EDFE8B22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8" creationId="{2A69DC95-41A7-C0CD-3B90-CA2D9441A02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199" creationId="{383CD4D8-E2B9-A39B-CF6C-467F90F391C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0" creationId="{F6870235-B5F3-E0EE-0336-184CCA8D9AE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1" creationId="{66365CE5-4FCE-CB11-E113-7730A3469AD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2" creationId="{2599B249-FD92-9E1E-0162-E030DB3774F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3" creationId="{75E2B9A7-9455-703C-FE73-3CEC2C1F4E4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4" creationId="{9275DB64-3D41-98CB-2803-816DDC31A24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5" creationId="{2DDF1792-4F63-D39E-20BC-673D6F52C18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6" creationId="{2898E9A3-D681-5D99-0575-5F4FDD8AB2F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7" creationId="{7D0BFF4D-5BD2-FAE2-6BDF-283EA5BA74C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8" creationId="{6F399CE1-C932-622A-E999-F29E08E2A49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09" creationId="{8715FD28-6ED8-2FDF-E33B-33D27A97189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0" creationId="{A99B3927-025C-5031-2D61-8EE7C6181BE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1" creationId="{39085D8E-645B-4E7C-AB9E-71700271ECC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2" creationId="{B7C17A76-2E73-2590-34EE-05FFEA440E5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3" creationId="{69DC26DE-FCE8-CB50-489C-7DBA2325444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4" creationId="{CEA2FADE-CCDF-BBF6-5FF2-1FBC570AD99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5" creationId="{78AB2DAC-541E-B218-8837-232CD33536C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6" creationId="{FC95A0F9-0DD9-A1C8-2F2A-B26F23DF7B5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7" creationId="{76B37F49-B107-08A7-7B42-0191F2E3270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8" creationId="{019C032A-E1CC-220B-DF91-2F795B0DD1E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19" creationId="{DBBB28F3-A79C-F3BC-BB71-E88774FB2A3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0" creationId="{FA88B8DF-43CC-3C99-0FFD-91F331A3232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1" creationId="{4E679059-BCA9-648A-189B-46A805103AF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2" creationId="{01E2D913-8933-119F-DD4F-AA11D11A8C9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3" creationId="{E9521EBB-E003-EE31-5311-D01B78046AA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4" creationId="{51ED1D9C-45F4-1647-448E-F803598AF2C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5" creationId="{F2EB9471-CAD9-0D78-EB46-736F45C931A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6" creationId="{E1C61A24-8DDB-4F1F-6215-DD440AF7AE3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7" creationId="{9743EBD7-AE72-0513-8BC7-3E2AAB6251D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8" creationId="{8318882B-F3F3-699F-9711-3EF7BBA037C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29" creationId="{BF3E1C65-2C38-68D6-5AF4-3BC37FA069D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0" creationId="{5E4648FA-3559-B6E4-7CAE-9EA5494D5AE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1" creationId="{15E3286C-E874-E3A9-4E0D-3626F416458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2" creationId="{2E74EF17-B0DE-4E9F-F391-B57289F0B5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3" creationId="{0A89EE41-08FE-F67A-F42A-B4461895708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4" creationId="{74EAE4AA-6215-DEF8-4D38-69913FC6F3A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5" creationId="{154AB8D4-694D-5CE1-1227-C91F0C102DD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6" creationId="{94D0E585-FED4-3C51-AD40-17C841F9E84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7" creationId="{1BB4E640-3A11-ECD9-8FD7-6DF10A4E32C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8" creationId="{849B4B08-FA32-702C-16F6-78E40AF4824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39" creationId="{C3402888-B3EC-C282-C6FB-6338AF382C9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0" creationId="{B39366C1-10DB-2B5F-5749-2E338CC7D33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1" creationId="{86C078CA-9022-4181-ED38-192BD9E04B3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2" creationId="{939451EC-5482-F0FB-63AF-585AEC1F759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3" creationId="{BD5A75CC-1B6D-22BE-1743-137E0F49401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4" creationId="{F4076D6A-4552-D1C8-94B2-76725E1E016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5" creationId="{33B517DF-427D-AE35-08E1-9605B40D2E1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6" creationId="{C9C9B3EC-7C5C-AEBE-7971-8B150941229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7" creationId="{F8C7D837-84AC-FFDA-BDF1-E061980C07C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8" creationId="{E49C42F9-C44D-32E9-9DC1-631728AB368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49" creationId="{D4F32C4D-7ABE-5E47-47BC-0AC9E890F55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0" creationId="{0E2929F9-8841-B466-730D-7E67F0C6B59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1" creationId="{F5DA4485-7101-2BB8-700D-6BAD1F416D4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2" creationId="{0DBA4B46-351C-4E1C-2441-F5D92C20DEA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3" creationId="{105686CF-F601-6DD3-4B43-3632223993D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4" creationId="{BECB814A-71AA-19C1-B25E-44D1CA8B145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5" creationId="{B364C153-903A-2E50-D12A-5853DB94D11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6" creationId="{10B61FC2-542A-D15D-2EDE-0B5D9177A0F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7" creationId="{AF6EDCA2-749A-23D4-B50D-B5EFA15524B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8" creationId="{746F1097-4BD3-14D5-209E-BD8AF35BB0F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59" creationId="{AEFB5B6F-1707-D34B-41BB-1628B01BC9E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0" creationId="{D998D9D5-7FA3-AA27-0626-6F89395EAFB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1" creationId="{A0FACB7F-815C-B843-BFCF-354BBFB0B86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2" creationId="{983390E1-FF83-0308-AA3B-5829C3084CD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3" creationId="{94DE7F15-7784-9977-9E06-81300F1A236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4" creationId="{CC8C05ED-DDB6-AD10-A5BD-E768F986C34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5" creationId="{80226C4B-636D-1D8F-44D9-5E9831927FA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6" creationId="{97B7DD99-BCA0-D51D-BE90-3AD6ADAF745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7" creationId="{EB28AF5F-AE9B-637E-46FF-BAC3A4CD3B3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8" creationId="{EFD7ADB8-08E1-D294-FF17-79A1FF28876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69" creationId="{594B219A-B529-4409-06EA-ADB4D784090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0" creationId="{41F7B584-1C5E-4E22-169E-6488B4CA7C7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1" creationId="{8F03A830-D5E9-BA38-C999-4D14B0C539A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2" creationId="{FBF70EE8-C05E-9E21-5B3F-2C5677B8C2A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3" creationId="{B1C5E7A4-BAFC-F3A9-F50C-870E77E60E1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4" creationId="{1DE45F64-15AC-ECB1-F756-57BDA15A877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5" creationId="{B86FADE1-1401-C4E2-4C98-15608E97468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6" creationId="{E87D57BE-6A13-2067-D3B5-1294A93B940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7" creationId="{7B698461-3EFF-0393-6928-53A9863F2D8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8" creationId="{81F0FA0D-217E-B428-F66E-FB2106F7585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79" creationId="{41875372-F90C-7A14-4AEF-BDBB69934C8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0" creationId="{3B1A537D-5909-77DB-45E6-1863DD1310C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1" creationId="{BC58EF96-C3E0-E6BA-0918-FF41D0DE855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2" creationId="{38A3DF08-C419-0846-6DF7-9A833994482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3" creationId="{5F3A0C49-4675-EB38-ECDA-C41AA3E1994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4" creationId="{4D484DFA-0BBB-7BAD-26C7-9E9477482CD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5" creationId="{A7B9789F-36FA-503C-0C11-7495C5BD3EC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6" creationId="{FF03E800-BDF7-103A-6388-82C35AB66A3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7" creationId="{4E4F8DB2-B092-BD21-9010-411C12D9049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8" creationId="{1EBE437A-AB95-E255-1349-16EDA8DE4B1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89" creationId="{B47FBB42-ED23-ECDC-2E5F-B753B2A5502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0" creationId="{91485F8B-1B99-922C-78E8-1930357AF6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1" creationId="{5706DAD2-B23F-C0A8-3AB8-422146AEA10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2" creationId="{ED8B626B-DBA7-ED06-6751-EED91340167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3" creationId="{3CFCE848-1819-0942-99DD-BC4F19EF6AB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4" creationId="{2FAD8950-5B6C-E8CE-3E41-95221E323E8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5" creationId="{8F6BE5CF-5FCE-A085-BED6-922AC49F26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6" creationId="{94356B5A-7EC5-3182-3CB5-BD5D2DCB032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7" creationId="{1701EF05-BE6C-7652-3446-2DAA383FBA7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8" creationId="{779A8E25-FC1C-517F-96CE-82C518ACB17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299" creationId="{B7E3A502-5877-49D4-F0DF-266DF15D2AD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0" creationId="{B47FC77C-3DC5-8F4E-E58F-3838E768A44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1" creationId="{9985A70F-E2FD-ADE2-331E-33860B252E9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2" creationId="{883DAC5D-DBD3-9F53-BAC1-A1296B8A0D8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3" creationId="{6AAF6490-EF50-D980-33D0-F84D66AAD5F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4" creationId="{9C365070-15C4-F4F8-AC6B-F2403547496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5" creationId="{AD8CD51D-4FB9-22BA-B030-DAAC81BD978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6" creationId="{EF87257D-1FCE-9C4B-5D5C-8460B7B1C19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7" creationId="{0FE0BCEF-639B-B8FE-342E-C3EA3142BFD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8" creationId="{18A43325-82CA-CDAE-D0DD-220F01833FE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09" creationId="{9E7D2311-32CF-D2A3-D468-226BF581212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0" creationId="{84D8269A-239C-075C-363B-2815158543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1" creationId="{018EAF26-375F-89F8-B064-F6A1C2AF31D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2" creationId="{F71108F3-759E-D8FB-2DD1-432CC16390A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3" creationId="{FA4375B2-A73E-79F2-BA0D-8D43AAE1F9A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4" creationId="{A9E10810-E440-E7F7-E215-A78FA601736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5" creationId="{FFA64751-90EF-41F5-8BC0-1D28A81EC1A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6" creationId="{B443798A-B847-3D5B-5484-649C096BAB5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7" creationId="{019DDEB5-FC16-FFFA-B7BB-F14DFB1EBB4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8" creationId="{EBDA8F72-E511-5E1C-87B2-C3A82FA0BC9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19" creationId="{8AA5809F-97DD-7EDA-5BF7-20D65E90CF9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0" creationId="{D583E040-6C2B-7B54-F428-34DC58FBAD6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1" creationId="{25540102-B246-CD87-DE86-9F4B1D3EA54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2" creationId="{F303E2D3-A4EE-7C6E-1D66-CCBA0AE869F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3" creationId="{D12FE532-8369-F076-A66B-0490B6BFF42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4" creationId="{7502F7F9-E36B-CC96-FD02-A8154991240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5" creationId="{D1AC889B-AAAE-0055-3EE1-12CBC6D7164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6" creationId="{E3749C04-06E3-1CD0-0A15-CAE13079FB8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7" creationId="{B8974068-25A7-574C-101B-BAE8EB9B432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8" creationId="{683C59FB-996E-898F-D7BE-5F086AFC215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29" creationId="{03B19F5D-FB18-BDEF-95D2-501934B98A2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0" creationId="{0C1C726E-5630-B171-1984-5ACC2F2BC1B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1" creationId="{3C63067F-AE44-77A6-A10C-ED7D9523F60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2" creationId="{B0137150-C284-5918-72FE-BB38192C54A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3" creationId="{A66DEC38-C7C8-F6B3-984E-1CCE221225A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4" creationId="{5EE8F4BB-36E7-AB94-1092-AB0DEB02412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5" creationId="{C78DA0F6-0007-BD5D-BF32-5E22B06089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6" creationId="{66A11ED1-6DDA-1D9C-CB8E-3723B39BCE4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7" creationId="{A476277C-0A17-E6DA-F6B1-49E078E8CDA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8" creationId="{36EE8E1B-CC06-5E70-80C6-607016C8B7F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39" creationId="{4417A6BA-C64D-F31D-8623-48F92D9CDE6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0" creationId="{F17C1569-D808-8073-B620-F47F194AAB2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1" creationId="{2F44FF3A-90E4-9574-EDDF-424B2148F14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2" creationId="{2ECDCB12-502D-19AA-A2BD-68A80B8E83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3" creationId="{D5F9862B-9453-EE33-6029-F566FED0734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4" creationId="{EC216005-C8D6-0E16-70E5-107D85857C2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5" creationId="{0BB627F7-1665-9534-8A8F-A5CC77E1B66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6" creationId="{B387D015-845E-FF4C-4D35-9A8B322BBEC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7" creationId="{5E95D355-791B-A23C-FA49-D7914EE3AB6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8" creationId="{F46903EC-161C-CBC3-F96C-598219EB2CA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49" creationId="{49FC433B-6EED-AC32-FFC7-7777C531A2B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0" creationId="{E67D71AC-1ED9-F5F8-519D-D07CCFE2C0C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1" creationId="{D65316BA-5BDC-4977-C87E-E0BA95503D4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2" creationId="{3150C5C9-E132-C0CB-C163-7310E7BD3CF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3" creationId="{70F31C73-5E1E-AD86-23FF-369065F4956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4" creationId="{DB561532-FA02-080C-F503-A09023E8A90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5" creationId="{0144359D-3142-9228-C271-BAF1911781F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6" creationId="{9EBF7AD2-FCE0-8911-0DB3-BAA27D81744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7" creationId="{ECF70294-CEED-2BB5-D568-33633AA9428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8" creationId="{D3A660AA-EBE3-4721-3F82-E98FE721E03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59" creationId="{93A70A89-C1F0-E86B-421B-A7F2B08CB8E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0" creationId="{68699DCA-18C1-9136-539C-C272C292EB9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1" creationId="{756D84E7-02D0-EB77-DDDB-9FE3C781D0F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2" creationId="{A41C4EF4-707A-CB38-3D87-CCD0649D9CD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3" creationId="{E11DDCDC-94F5-11D4-220F-4166953B653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4" creationId="{D2E3CB3E-4CF7-6D32-2F9A-10F95D4C2AF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5" creationId="{80481821-4209-523E-B5C2-174EA431D8A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6" creationId="{3A48DC0D-1AE4-3097-D6C4-6DF814FD832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7" creationId="{542A9DB4-74C3-3BDB-9F65-3B9CBCF2AC0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8" creationId="{0E4DD195-7BBF-694E-6522-728CF7C617C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69" creationId="{A7228B1F-E292-25A4-D5D5-C4C7EB6D45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0" creationId="{1EFD3FC4-12CE-F82C-F16A-3D7F219F8B3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1" creationId="{B6A3E1E3-8A19-EE46-96AF-03CFBD344C6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2" creationId="{286B0085-9D2C-6C20-C3E1-59687CF4F10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3" creationId="{FA97C055-80F6-06D4-C806-DF80EB92BE0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4" creationId="{BC8E3B3E-DA12-A695-5AD7-9EDB4BEB8E9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5" creationId="{75DD0817-9D47-5CD0-D135-7C5F03409D5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6" creationId="{83E6D25B-A10C-6E54-6BBD-57EF4BB280B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7" creationId="{39A5F45A-5FA8-F1A3-7165-B84DE31E88F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8" creationId="{DD39F36E-A924-C525-B1DD-8192F2C9845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79" creationId="{68DA9B4F-F90F-9014-3E5D-43A27420E12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0" creationId="{AA3F4C08-E991-B62C-DF4C-225B56573CC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1" creationId="{729E3522-268A-9C3E-9A86-2C90756D4DE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2" creationId="{C7D14496-5148-D632-6857-18EE1C90B9A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3" creationId="{A61260CF-498F-5046-0067-86E95A3B6FF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4" creationId="{3E79AEA5-C256-8C77-1611-A0261AE9497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5" creationId="{55BB0879-AFAE-4D35-1EB4-E8163BE5711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6" creationId="{9AF14893-886A-4BAF-26A5-DAF450AB630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7" creationId="{5B687BA7-8B12-AF1A-9625-ACEB6D6FBE8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8" creationId="{E62108BA-A69A-2FC5-C2AF-D61399DC72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89" creationId="{09C9CCE5-ED9A-DF2E-47EF-B476253F0DE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0" creationId="{AB39B4BA-BA34-C16A-19CA-43E2A8D3459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1" creationId="{F8EEDE85-DA9D-BDC8-8C05-18CDD679409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2" creationId="{3E00FE8A-AB1F-3271-DDB1-B3C3160843B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3" creationId="{2825EC16-E313-60DF-04A2-60BE00E4B4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4" creationId="{E5203B5A-2C23-4D5E-F084-DFF940C54EB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5" creationId="{3A940106-23EF-8B4E-D7EE-7478C36F6B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6" creationId="{909EC6B7-11A8-405C-6FF5-4BB392E42CD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7" creationId="{A213CC8C-BB90-D4FB-5327-AF597D2A336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8" creationId="{E68FF057-1293-5B9B-DC0E-4E313D38BF6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399" creationId="{8340FC14-60FD-2E06-6470-9C387218394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0" creationId="{A9235528-F2E1-7016-C36C-0E326B39258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1" creationId="{2B76A09A-2E79-DEB9-3BC2-2DAD53B85F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2" creationId="{8C53281F-31ED-89A5-1FCA-D566AEA5DD8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3" creationId="{79F386C0-ECB4-66BE-FF80-EE3E05E3CB9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4" creationId="{B754E87C-BEBD-78FB-0ED9-8B34B2BA6A2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5" creationId="{C2BC0C8B-65A5-2851-E959-179A60B4180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6" creationId="{8CB6DE82-56A9-BF72-C32B-3AF30EDD85F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7" creationId="{A60B772E-378D-1B24-D1F4-0ABD8C222DE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8" creationId="{CD4F500B-C2D9-2CEA-5057-7FE6F0A45A3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09" creationId="{0C323DFF-3A82-11AD-17EF-5EB3722AC7D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0" creationId="{7C1852D9-2E4F-1C42-0E9E-3960A4780E8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1" creationId="{61E9B56E-8154-687B-668F-C370C60B520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2" creationId="{0A0674F8-52D2-0E3A-88A7-B080FC6D0B3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3" creationId="{D3F7352F-8FE2-F56C-20FA-8D4C55E9139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4" creationId="{ACB8BA83-3545-CA4B-5E09-9B2A88BCD7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5" creationId="{4042E62B-758C-7F20-FB60-031BC4DCFEC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6" creationId="{A7D60E1A-547F-3FBD-3096-22B5F57732D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7" creationId="{29EF22DC-79D6-7064-97DA-719C4C3A193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8" creationId="{42725ADD-702B-1549-B64B-E2DE00E4C3A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19" creationId="{548315C9-BB44-22D4-EAD0-E130E02F29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0" creationId="{72C895B8-A832-2AE5-E7D2-7ABBB02CA32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1" creationId="{2E1AB99F-A0D9-BAFE-6889-771F4107CBF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2" creationId="{22186BEB-7C89-AC1D-5FF6-6EEF28CEA8E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3" creationId="{04903B7F-8BD5-1165-ABDB-D92AB253A6D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4" creationId="{8E1AADAC-7845-A3F5-51E5-83CCADAF4BD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5" creationId="{CA6435C9-711E-4E2C-9540-12EE4111ECF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6" creationId="{8F583673-7984-9C24-EC33-F1A2EB64F78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7" creationId="{516A858E-DC81-4B71-3BAC-55703006E5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8" creationId="{FA95B5F8-3A23-B8D2-407B-6E5FC4B172A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29" creationId="{91BE6002-F2D1-5AD0-9818-A4D1B3BEBDD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0" creationId="{FD7752B7-CD14-6ACD-9572-2EEC716C042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1" creationId="{09070292-9344-2FD7-1909-60BFFF9BEE1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2" creationId="{94C69B3B-5712-E753-AB4C-600B29FB965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3" creationId="{8F7D0407-1F8E-64EF-AA43-7E8DBA9575B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4" creationId="{91A2DEFE-0CE5-CF2B-FDDE-4E92CADA5DD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5" creationId="{1F3B672B-00C8-CF19-CF9E-19D038E5018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6" creationId="{E2695066-AE4B-04EA-BC4A-9EE4C284AD1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7" creationId="{FE2D06E3-F1CF-40B3-0691-193B50824C0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8" creationId="{85ACAF43-4561-B6EA-77A0-8086B8A7DA8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39" creationId="{AD29B40F-CF93-BE95-C7F5-694D5B6908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0" creationId="{0578F68C-877D-0850-A732-25B7841327D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1" creationId="{EE69AE64-6D94-177B-4ABC-DB24D010B14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2" creationId="{4A85FFEE-B7FF-AA27-24FF-4CF7E6CF97B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3" creationId="{909F2EBD-467F-9116-BE96-5F9F92572B3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4" creationId="{4A379F6C-EE43-8F2A-F7EB-BABF9C573C0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5" creationId="{0B966F91-5525-0C19-D398-5B7042DAFDA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6" creationId="{8BCDF4B6-F30F-4B88-E4B0-BC3F516BDBD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7" creationId="{CE505F6C-9D79-0AE9-EB7C-61BAF6CB0BF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8" creationId="{4858EF1D-E981-0E25-0E47-0F3187BB0B3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49" creationId="{130FDA1B-4844-A97F-85A0-82AAD6AEC50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0" creationId="{6DECC7D2-50FB-C315-9B18-33399B9B268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1" creationId="{49C074B2-17A5-0A60-B4D1-871AD28B9AF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2" creationId="{5BFDE25D-F779-7F6A-1E8B-801C176FCB3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3" creationId="{3497549A-CF9C-3F0F-7510-C1FDFF06F51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4" creationId="{09A99C8E-DE23-FE22-E5E0-D25A739A029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5" creationId="{BA3984D0-7F96-7A93-00AB-B5E2DD35FAB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6" creationId="{4012C91A-968D-A845-92CB-63498649ABA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7" creationId="{A7B97B0F-B370-7B28-4BEA-5F95DC7FA1B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8" creationId="{9D4E04D6-2E48-9741-F818-7AC6E48FAD8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59" creationId="{31ADDE3B-1422-C664-078D-FC48F020E0D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0" creationId="{CDA5AD50-3485-2A7F-AC5E-5AFA147908D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1" creationId="{05A6B47D-FD7E-64BE-ADBE-F8AA9A077D6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2" creationId="{FA042312-D291-E6C9-6E8D-0D63872D22E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3" creationId="{37D82DA8-0124-F1D9-E5BD-556478DEB59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4" creationId="{0FFA52AE-BBFE-5BED-CD27-5E851B06798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5" creationId="{13F8AC73-EA46-D244-77C7-4EC07436648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6" creationId="{C55B79DB-3961-CAD4-8490-4FA2F834607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7" creationId="{8445898E-8A31-D717-AAB4-E4E427640AA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8" creationId="{AA304697-8EFF-D9A1-AA46-18132A19BCF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69" creationId="{753A9F10-65D9-D90C-3C16-A868F2F3CDD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0" creationId="{B5BE56B0-3B34-12AC-BCB7-F2201C50AB4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1" creationId="{419E118E-8C2F-D740-3017-B4F751BA1E6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2" creationId="{AD0613F4-4A15-73C4-8DB4-7F15B1D414E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3" creationId="{EDF737E4-0592-8550-E577-C46B9C19AC2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4" creationId="{7E51F6FE-DC21-0834-D5B0-406E0F15C96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5" creationId="{5B6B1701-A556-4705-B9B3-F4F54458C8E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6" creationId="{50427F2C-3BF9-17CD-F9CC-E697F512055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7" creationId="{AB138B1F-AAF3-278D-79E9-CF8617761F8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8" creationId="{2D46441C-149E-BA0E-EC2F-2AF2B262D8D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79" creationId="{5EC76E4F-3C7C-398B-9A5B-F101547FC18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0" creationId="{9AF9D8B2-5E8E-3727-738E-6BD264AD754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1" creationId="{E4303A71-D7D8-579F-01D4-B72D43A31F0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2" creationId="{497B5F28-8B57-7E5F-F012-F1A1C446B4B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3" creationId="{160B1B34-FF0F-56FB-EB6F-F9D6FCFA39A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4" creationId="{B386657C-7B1D-D2B9-9F96-59E052564D9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5" creationId="{937304D5-0C48-6940-E467-76CB3986C08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6" creationId="{59689399-AE13-9C06-B3A8-9F07920645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7" creationId="{ECA11DBF-1F66-9C78-7F56-6015FBB4988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8" creationId="{B67A503D-9263-445D-52AB-6FC9348B192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89" creationId="{69C6A9CA-8E43-9D4A-AA4A-289705CB751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0" creationId="{77F2C35C-7DBE-F498-99A6-D02B4ACD8AB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1" creationId="{011A9DD9-704A-9AA7-BC86-EAD83D166F5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2" creationId="{D0E2A1DC-4E6A-BF8F-6B7D-8DA574F66B8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3" creationId="{47E91C0C-676A-21E3-3CEA-0631EEBDF96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4" creationId="{32B6F825-9987-0742-F5BA-B7502C10914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5" creationId="{09F75D1A-0BE7-945E-8548-E3C0F52B263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6" creationId="{91A0E547-615E-4B90-1FD9-1AE31691A66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7" creationId="{76933787-1DB9-A282-DAA0-EAE960D604D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8" creationId="{5EFE2623-471B-AB92-D7E2-80E113972DD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499" creationId="{91679C13-EF06-C5DC-D7E4-7C237F7AF26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0" creationId="{6989C364-BD24-3950-88EA-E0719F9C765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1" creationId="{8C9D2DB2-041A-C2FD-AA50-D0C5E62387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2" creationId="{334C2A6A-46F5-54E3-8476-AABEF3FD66F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3" creationId="{16AF589C-CFB8-2E4A-222B-FD854ED4323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4" creationId="{03A85E40-D07E-932B-CA96-E7C6EB6119E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5" creationId="{EA3DCD8A-E14A-08BE-D75A-BCFEB0B1C09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6" creationId="{BD7778BA-B790-870A-EA24-6167EAA906D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7" creationId="{4672C9F9-8082-A005-46F0-2A289572293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8" creationId="{939C723B-63A9-8280-EF8A-88D34A41E9D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09" creationId="{B80DAD10-3C8C-8367-EFEE-0A2AF7A72C4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0" creationId="{4B86B5CA-9BAF-687F-95CB-8D3437CE1E5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1" creationId="{47B60DD8-4470-4EA3-8A7D-5E7E903E41A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2" creationId="{F85E1FBA-8EBD-2125-E5E1-CB42202BE0C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3" creationId="{31FDC617-7DB5-0C8B-8D4D-54C4A505160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4" creationId="{5050112E-5138-5FF8-7FA6-0D41DFDDE08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5" creationId="{19D68620-C858-E369-858B-1C769250E4A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6" creationId="{0F40CE4F-4AD3-B25E-88A4-C8FE5B62A43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7" creationId="{0E7728C1-8276-EDE0-9FD3-CEAF58BF050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8" creationId="{AC6594A2-986B-80D3-5143-F6FB63FE8D8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19" creationId="{33B6BD90-8B85-D943-97E7-23830E910CA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0" creationId="{C92AA34D-7003-CF1D-7018-3DABDADAB88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1" creationId="{26283CD7-E99D-B24F-4020-487B1D3CB4F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2" creationId="{F3B4490B-BC50-00EB-5A6C-FC49C147EF3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3" creationId="{F4A22CCD-027F-C719-3EBF-8D810A2FD9C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4" creationId="{75A26CA2-0ED9-741A-87E2-3BE956B1E56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5" creationId="{CFE5D424-FBEB-F6B8-0D08-BB4BD5F8BBC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6" creationId="{8CBF7FF6-1801-E974-AE49-8FFA21179FF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7" creationId="{3802F622-5E6A-5482-1A37-E329D02503A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8" creationId="{3C8F4472-162D-2717-DF2A-65DBABAE888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29" creationId="{51FFA6EB-A3D8-8DD8-4DC2-3FD31C92D85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0" creationId="{88E3A3B0-2A06-75AB-0926-FFD83A6B1C1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1" creationId="{58A7D80A-4AC7-224C-488F-9D8DE2D4B18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2" creationId="{73567781-AEEC-A9CD-C357-6F3E3AE8630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3" creationId="{975B43A6-6D62-9F3B-3DA6-9A97E9DBA7A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4" creationId="{B230A324-C007-4B6B-4135-853D3F1C95B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5" creationId="{460FCDFA-C4AF-2CBE-3780-5C0D88A1C76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6" creationId="{7CCD9F24-30E6-8FE3-E172-0BD8F511D7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7" creationId="{54A6D152-C54B-E1FC-5647-3A3056A601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8" creationId="{47760CA7-7C80-AB6A-6BC8-79E907E9C13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39" creationId="{06800806-6E70-6051-1F69-66B8BA3B7A9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0" creationId="{506F5744-0524-753C-971F-E94849584B8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1" creationId="{5B0CA918-678F-22D3-332C-C23D79AEFDF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2" creationId="{D543D5B5-2048-07CF-72EB-9AF79893EF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3" creationId="{F085CCC2-1931-05CD-D436-2217B8925B2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4" creationId="{1BBF8D05-50EF-10D3-5656-A64F41CE7F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5" creationId="{BFE12C60-51F0-5A40-D792-232FD78BE96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6" creationId="{39C249DF-FE1D-D240-6909-084F0721FF4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7" creationId="{947A38ED-E80E-6E0E-6B1B-1426BB2ADB3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8" creationId="{29D1693D-EBC9-C081-EC22-5A37EAEF044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49" creationId="{6F88EB09-20FF-9C77-E325-7FBEF33EF18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0" creationId="{D0E71AA7-D9C0-9361-BC5D-35EBCC73937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1" creationId="{A5408E65-C84C-2E58-417E-29AA217A267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2" creationId="{9881C640-2301-1141-7AF9-BDC38EF3DF0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3" creationId="{6FD0721C-95D4-3D0D-10E4-9D29733A18E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4" creationId="{9202E9AD-8C3B-DFB5-D78B-1348E8DFC0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5" creationId="{332073A4-145F-86C6-5E7C-B6FE898AC55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6" creationId="{22EE1170-DF26-EFD3-54B8-548BF2B1B56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7" creationId="{D7B549FA-3074-D87B-FB7A-4BDBCD8BEFF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8" creationId="{030DF759-CB55-AFEA-9697-4169455E15E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59" creationId="{8348DF1E-5665-10BE-6C42-1EEF620B241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0" creationId="{FE551CBB-108B-7C72-6CAE-A423A073598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1" creationId="{8335430C-CDE0-B270-3596-0F479BB07E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2" creationId="{7C8DCD78-F8A7-BB17-70D0-24B3A53F42B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3" creationId="{4513962D-15B7-F466-B65D-C99CBFDA1A6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4" creationId="{83673FA3-DDED-1199-BD40-313361203A2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5" creationId="{FB1E7F9A-AE95-C7DD-97F8-9C750987385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6" creationId="{1CDB5F80-EC63-8386-44F3-ECA466711BF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7" creationId="{0E48C621-3722-54EB-FCA2-FD98D544935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8" creationId="{50DEB2BA-6E0E-4EEF-36F6-0C422C2FB6F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69" creationId="{340F1F02-7F7E-2738-FF1F-BF42CDD41C6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0" creationId="{50CA88F8-1261-78CA-6820-1578B0005DC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1" creationId="{7CBF0C64-F84D-F224-AADF-4908C39CA8D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2" creationId="{B3EB9DA7-85F5-5DF0-EC2A-24830022BA4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3" creationId="{9C9DB3CC-DDE5-E791-9C26-CEF01A9E13D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4" creationId="{24201FDB-9463-1442-8129-C988AEA3DBD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5" creationId="{315FEBE4-29A9-39A3-86E3-A6559F720B2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6" creationId="{841149E8-FE4D-215E-71A1-73297B3B3EF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7" creationId="{D78230AB-A712-89F9-BB25-00FABAFD7B8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8" creationId="{D449F511-2DFB-39AC-7060-1B4F244AE4E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79" creationId="{BB989869-65AA-B2F0-1FB5-BFC435AC629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0" creationId="{95500497-D042-565F-2C40-0F064A42400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1" creationId="{86D71725-9477-6BD8-9D4A-E2D6334860E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2" creationId="{5EE21154-37EA-39DA-8D0C-D796D90482B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3" creationId="{3202503E-A88F-5F92-41C1-49076E6BD01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4" creationId="{53DC15F9-8C53-8E61-0F5F-61FCEDE5846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5" creationId="{680B25EE-AC53-D860-A987-73FD078436B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6" creationId="{CBA26F62-F603-3F70-38A9-0679D78A6A0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7" creationId="{3AF1DC37-2E0E-AE11-5753-3B8AE411825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8" creationId="{C0326549-C252-82E5-6C7B-9285D5BA798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89" creationId="{24CD0D51-825D-DDC0-B2F5-E7BA9B19683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0" creationId="{16CFC911-E4CA-AF47-42A6-3673E514E1B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1" creationId="{D858C9E0-A1DD-A0DB-D875-D6EF2C9A7DB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2" creationId="{5BCD18DC-114E-33D2-7148-6EF058196DC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3" creationId="{55179AC3-672C-449E-999F-3682E036E67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4" creationId="{584448E0-A012-9752-1318-B809C7C377C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5" creationId="{1DF4B50F-1E04-9ABD-FB3E-2D6ABF44702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6" creationId="{3BC9F692-73FC-7CB6-5E08-15F88B78300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7" creationId="{5A1F8A2F-0C93-B7B0-DC8C-EC7B41A6B97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8" creationId="{A85376FA-FF62-F756-58EF-BB2EE6AC2A1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599" creationId="{5F677764-7A20-6C33-CC4F-F941D546563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0" creationId="{F95BF015-F3F8-B0C3-0791-4070FC357FA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1" creationId="{80E862DB-FD51-3AD5-B666-0CCDA59258F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2" creationId="{C7CFF99D-3669-3077-DEA3-FE7F884BB3F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3" creationId="{A1104347-2D7F-9E1B-2EFE-8A162B23B0A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4" creationId="{29B15B7E-B530-B996-A04F-D6253F29FF6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5" creationId="{08B3509B-1EF7-DB3E-0D74-8AC940B2481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6" creationId="{D2EDBA11-7EBB-E4E4-0A43-E7004C18D34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7" creationId="{C922FC3C-3B3C-845F-887F-521CB5020D0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8" creationId="{FD15475D-E755-4E4C-FA04-740B7C41277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09" creationId="{ABF31369-C734-DE5F-9A93-0DB7765A788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0" creationId="{87663C3E-3766-9991-08F1-262FEA737FB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1" creationId="{06429BC7-D609-3D01-02D7-FF054E54F61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2" creationId="{D795F080-98D5-6991-EAC9-A5464BFCF01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3" creationId="{A48B1B5F-EB19-4060-6414-351FA29E8E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4" creationId="{61FD8B50-6297-991C-6290-94A957B3D04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5" creationId="{3BCD4D68-DCA5-D79C-3E42-4BE10CBC9ED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6" creationId="{5254DBA1-78C4-2D98-9FA2-CE58978C433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7" creationId="{1DE221C0-64FE-E1AB-7ACD-F2FE302D96F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8" creationId="{393ECCF3-6B72-4580-D0B5-3977112CD05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19" creationId="{48C2357C-5B81-D9D1-B168-0CB2E32BFC5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0" creationId="{11A1E1CE-0B06-26E4-A0B9-E5C549EE265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1" creationId="{1C4B3476-EAC4-D2D1-B810-D3B26750DE7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2" creationId="{A2683608-C0EB-1F29-6DE7-46C29B78312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3" creationId="{70E5AAFF-D14A-C7B3-23CA-7069EA659E7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4" creationId="{9D3E6D75-7BE5-210B-14B7-0400E78C1E0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5" creationId="{199B3593-30BB-2537-729E-4852C30540A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6" creationId="{6DA951CB-6C7A-41AE-EC81-AE2E8782149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7" creationId="{A18E8DD0-6453-EE1D-3536-BFB7FA3C250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8" creationId="{279CC878-DE77-2D87-D453-528210F6282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29" creationId="{CC5FF287-D231-872C-DE12-51D511BD661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0" creationId="{FD39BDF4-B04F-3F02-ABFD-FA0FEEAD625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1" creationId="{13A457A6-84C0-1D97-6794-78AD841A2EA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2" creationId="{67257A83-BB3C-46E6-0962-8DE77BD7946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3" creationId="{8CB88788-5F1C-F524-2767-B37CA3A8A42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4" creationId="{F92679CA-9996-6ED6-8B6F-29F81CB5D8E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5" creationId="{28F097ED-9332-CC1E-5417-98A753F5F97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6" creationId="{45063137-430B-50DD-A9F6-D98BD9823FE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7" creationId="{74451A82-8164-86C3-D3E5-AE461D8D571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8" creationId="{11B76140-F10A-BA3E-E9EA-F35C8525FA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39" creationId="{95F49237-4807-CF67-7982-AF15B1A8C85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0" creationId="{B1242E9C-C2EB-4451-F601-96E79F2A0DA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1" creationId="{022D6BE0-3A0E-93EC-36F7-2F94D71E8D4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2" creationId="{76E5F09F-44BE-4693-63C0-FAE6BF521B3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3" creationId="{A1AFF08C-6D1A-793B-D9EE-FC777622AE8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4" creationId="{BAB43B42-BFA5-D449-910C-73F529B969D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5" creationId="{611DC668-CD05-EF4F-0F8F-841F717E142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6" creationId="{B7EEC258-1F1C-760A-6891-8C20815E6BB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7" creationId="{75579828-4B2E-A49B-DBEF-17037B15B1E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8" creationId="{A74928F3-394C-60B0-C3B5-333433FA157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49" creationId="{BD232224-A68A-7C8A-5BF6-F35152FF17D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0" creationId="{DC6554A0-7C1A-56F6-39B3-9D960BCA723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1" creationId="{084FEB3C-46E6-0076-3826-62EE05737D5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2" creationId="{323ED819-EB5B-06FE-42E4-FFA5A409CEE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3" creationId="{A30996AD-0E46-8461-19AD-C6FEE05A4DD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4" creationId="{66160916-0387-B181-83DD-DC578494CAF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5" creationId="{F4BE38F3-B731-B2E1-EA60-DFC4F83C24A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6" creationId="{24287E6A-5117-37DC-C642-1D3657384F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7" creationId="{B91BA602-E0FF-72FE-41AF-E636E3CF65D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8" creationId="{FC49373F-5B42-7CB3-D4F5-A9136750189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59" creationId="{D149A89E-5543-6C0B-4FC0-73033848802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0" creationId="{801F13B2-90DF-FCA5-A39A-90A29EFADB2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1" creationId="{AC977303-E58C-F838-9B66-28D417C513D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2" creationId="{75FEDDE9-6F9E-3618-D759-47201A03812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3" creationId="{3270B749-8FB7-F82D-7E94-667BE6C05F5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4" creationId="{664E80CF-7395-CBAB-DD6B-F3A356353BE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5" creationId="{138B9334-F3E6-9B8F-26CB-62F7A9CD40F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6" creationId="{B197152A-AD01-F886-A9AD-8544C245CB6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7" creationId="{DCB1C870-280D-3369-B30A-60A9447AA30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8" creationId="{C7E21B1D-22C1-B4EF-C3FE-4AB5A6B5601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69" creationId="{08B748FD-5593-D481-A0D0-861022B011F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0" creationId="{AE805321-10DC-F10A-EB94-84CEF680723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1" creationId="{DF279951-6E41-1B07-224E-00C2F91C9DF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2" creationId="{B0DBA148-09CF-7656-D13A-04918C1DBB8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3" creationId="{D752AD89-3C12-4509-CF91-01AE4682A5B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4" creationId="{F0E0DD78-F571-D550-0D4D-7E49056B223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5" creationId="{27E3DF41-2123-6BDF-F4E7-E30F4C28EB5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6" creationId="{CE63AB56-DFDC-5403-7B84-6960ACD6E13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7" creationId="{15E3ED98-B2CB-4040-2924-836D66B4867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8" creationId="{90D59544-FCA8-E17F-B1F2-1A42EF909AE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79" creationId="{BAFDF737-8580-E3EA-D0E9-FF40E55A52C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0" creationId="{FD4F9659-544E-E90F-9874-0BF690C6A77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1" creationId="{DC6AC377-DCD2-9D90-F19A-F491433401A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2" creationId="{5EF3C231-FD23-BF62-4F6F-7FE329DE65C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3" creationId="{98B97899-F17E-553E-26AA-6F1FBA7DF8A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4" creationId="{B703331C-858E-E7A6-2A91-A4F690B18C8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5" creationId="{7BA70A64-4523-BE41-16A0-91DAD9B2308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6" creationId="{A03A744B-0F95-71CC-F3B0-34D30F87BCE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7" creationId="{552B3735-0DB7-1735-FD43-7076FD01FCD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8" creationId="{286C0BAD-8BE1-3497-E248-80555C959DB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89" creationId="{893EB318-95C1-2C1A-484C-89C83AB8B2E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0" creationId="{B501B8BE-3A55-1AB4-83DB-02C11C1F4FF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1" creationId="{7833BF02-35DE-2DEE-FBFF-32247B02F67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2" creationId="{18CFAFBD-A8DC-4B13-A2A2-2FA15F25F5D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3" creationId="{F812D621-1309-DC5E-3358-30D01C2B984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4" creationId="{0EFF82B7-58B2-DF07-E466-06491553479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5" creationId="{947F69B8-33FF-6465-A717-B830D25BB8A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6" creationId="{C98D254B-4BE1-F851-82A7-ED7DDD5E319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7" creationId="{A70C0378-65A3-6288-8865-8D189D330C1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8" creationId="{748E6B95-C88D-DF3C-EC6F-E262376CE07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699" creationId="{77F1E60C-9C00-E0B1-20B5-734A70B71FE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0" creationId="{3773AFE3-3C13-DAA2-B728-B682FBBF403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1" creationId="{1E45F6AC-2D36-F764-894E-23C5D39D997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2" creationId="{D2DB589E-2E7E-017A-3ABB-F65C1BC1B77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3" creationId="{9BEFB2F1-4E45-ADD7-6ADE-E582782ADB4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4" creationId="{2F513BEE-F06A-020B-FB05-74676F4531B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5" creationId="{4163A9AC-BD20-1CDC-03CD-E3F9AE71ECF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6" creationId="{5F51CDBB-56FF-6E50-70F0-A943B94C753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7" creationId="{559571BF-8F69-1B76-88CF-62F4FF444C3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8" creationId="{31F0AA34-BD83-590C-6E76-E933392DB64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09" creationId="{7E410519-7CDC-06A5-D749-DAD1353B613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0" creationId="{B85F0EA9-A64A-7D69-C5AB-20E0F852FC4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1" creationId="{6B428E51-3B86-9106-C225-CDE61F4CF63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2" creationId="{C2B10FAE-D9E0-168F-DFEE-94709FECBB3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3" creationId="{4D68B67F-36C5-C774-414B-A5C7B937612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4" creationId="{B003CA36-D16C-AA17-5C20-36960FF359F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5" creationId="{A84B61D6-30F4-D5E8-71FA-02B3B2ACCD9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6" creationId="{88A81CD7-9A51-DE23-03E4-7980C03566F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7" creationId="{0C6FBF79-8D00-9FFF-7A77-531038E6086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8" creationId="{756F83D2-6EE1-F762-CD30-A5402DE4C96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19" creationId="{41316764-4F32-5871-CF71-416D6D31C4F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0" creationId="{9DB6AB52-7325-BB78-D537-6A33F7BEA26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1" creationId="{85289F18-C718-C234-6296-E5DCBD6928C0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2" creationId="{9A4C7049-3E3E-1A10-7E0E-BCCA5507960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3" creationId="{7F0AA615-24B8-C9E5-45B4-BC04FF5B90A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4" creationId="{B070D5EB-90D5-5EA5-8DEC-C979E2892CB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5" creationId="{5855CD66-46B0-32D5-2A9E-6C0F374BB51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6" creationId="{ABDABE0F-F6A9-5CAA-BC7E-6A83FDE9EBF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7" creationId="{6763DB9B-724F-0617-019C-7610941A786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8" creationId="{A21C3664-FB15-63A5-FB3C-3181C395CD0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29" creationId="{12514F9D-21CA-A5D1-B9CD-D85F54FB88F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0" creationId="{6F6AB78E-9285-9B86-732D-E155F968683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1" creationId="{4C1F65D2-A46B-657D-0F97-30C9A84C200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2" creationId="{4DB9E33B-7BB1-63FF-C408-6920FCE0CC5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3" creationId="{55CE8224-E24A-1619-03BE-AE10E0AC47B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4" creationId="{5CE17902-414D-4142-4BF9-B6E160BBA9C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5" creationId="{A8FEA9E8-BB17-2079-4BF7-782DD5788F1F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6" creationId="{1AF265D5-E740-AD57-1C7A-B4B27828B353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7" creationId="{1C04DD81-5301-731C-5618-4068DC35F96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8" creationId="{675FA4B1-AF53-CB92-4846-3316FE000CB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39" creationId="{F4CE036C-35C2-61FE-C71A-A28717B2FCD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0" creationId="{FA60A9F7-D183-ED18-4539-F930FAA60EA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1" creationId="{0478841F-A73F-9F6D-5564-09A0B4A610C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2" creationId="{1CD02638-C8EA-7C0B-4CFE-6FE249299C1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3" creationId="{3E16EA2B-2393-F863-08F3-77A86923B91B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4" creationId="{9CE6C55C-2BF6-0D10-7B99-1100E1FEDCA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5" creationId="{A1F94E20-C3CF-DF5F-07F1-D505F40B3D9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6" creationId="{4EE2BDF7-EB75-F5B6-0D44-29184BBC003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7" creationId="{DB40F512-5C5A-385C-920F-EEF305DFA54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8" creationId="{DACE41CB-3FD8-162C-6175-0AF0CCAE0004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49" creationId="{24D42224-4F25-D4C5-6B37-5A1E43F18F7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0" creationId="{718DFB36-A6C8-1BA9-7102-71BF5EDC1E6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1" creationId="{9DD57C8C-D80B-BC20-0036-92484745B44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2" creationId="{1E7DC5A9-3A6C-F9E0-DE9C-01C9B652FC5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3" creationId="{12081B71-8800-F985-E996-77F27E74D681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4" creationId="{FAD0EC7E-7F84-B1D6-2B49-B57B002E9528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5" creationId="{6CF7CB76-274E-3D6C-FC92-3F5BBE534BA7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6" creationId="{61F5C0EB-362A-88F6-49DD-D4C7996110EC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7" creationId="{418D91E5-A00E-6D40-1D58-16A65061085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8" creationId="{EFB2935B-E534-735F-AE8A-87390D68D2D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59" creationId="{3C3EDBCB-E7C1-CAE9-540A-9A1F6F59E03A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0" creationId="{79E9834F-28E9-5790-6C3B-CD6D9644ABFD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1" creationId="{1513AB07-197C-B504-B7B0-A1D62A2C0A5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2" creationId="{9887462A-2DC3-4741-6C5C-A3F5B70B1CE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3" creationId="{12C5B3F9-4D0C-1D90-6368-8D3E20686399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4" creationId="{E7D8687B-7ED5-E32D-7A9A-144985F23FF5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5" creationId="{67B66274-2130-67D4-ECE2-B3B598263162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6" creationId="{7EE96BFB-6DC0-081C-811A-0C207BDEACCE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7" creationId="{A397EE0F-4DC8-338B-82A9-92F1C07B8D86}"/>
          </ac:spMkLst>
        </pc:spChg>
        <pc:spChg chg="mod">
          <ac:chgData name="muhammad abdullahi" userId="0b3bbfbef5e37dc7" providerId="LiveId" clId="{C6046400-F0DC-4994-B628-C7A6D8BEE7A5}" dt="2023-03-13T14:24:36.829" v="124" actId="165"/>
          <ac:spMkLst>
            <pc:docMk/>
            <pc:sldMk cId="3399746511" sldId="259"/>
            <ac:spMk id="768" creationId="{C4523D07-9B65-DFF0-29A7-742DD32C782B}"/>
          </ac:spMkLst>
        </pc:spChg>
        <pc:spChg chg="add mod">
          <ac:chgData name="muhammad abdullahi" userId="0b3bbfbef5e37dc7" providerId="LiveId" clId="{C6046400-F0DC-4994-B628-C7A6D8BEE7A5}" dt="2023-03-13T14:25:02.953" v="139" actId="20577"/>
          <ac:spMkLst>
            <pc:docMk/>
            <pc:sldMk cId="3399746511" sldId="259"/>
            <ac:spMk id="769" creationId="{065D5F2D-7793-4A0F-1C4B-D2AD41BAC84B}"/>
          </ac:spMkLst>
        </pc:spChg>
        <pc:grpChg chg="mod">
          <ac:chgData name="muhammad abdullahi" userId="0b3bbfbef5e37dc7" providerId="LiveId" clId="{C6046400-F0DC-4994-B628-C7A6D8BEE7A5}" dt="2023-03-13T14:24:21.857" v="119" actId="338"/>
          <ac:grpSpMkLst>
            <pc:docMk/>
            <pc:sldMk cId="3399746511" sldId="259"/>
            <ac:grpSpMk id="1" creationId="{00000000-0000-0000-0000-000000000000}"/>
          </ac:grpSpMkLst>
        </pc:grpChg>
        <pc:grpChg chg="add del mod">
          <ac:chgData name="muhammad abdullahi" userId="0b3bbfbef5e37dc7" providerId="LiveId" clId="{C6046400-F0DC-4994-B628-C7A6D8BEE7A5}" dt="2023-03-13T14:24:36.829" v="124" actId="165"/>
          <ac:grpSpMkLst>
            <pc:docMk/>
            <pc:sldMk cId="3399746511" sldId="259"/>
            <ac:grpSpMk id="13" creationId="{FC52C238-F5B0-3CC6-972A-74AA7E816ED2}"/>
          </ac:grpSpMkLst>
        </pc:grpChg>
        <pc:grpChg chg="mod topLvl">
          <ac:chgData name="muhammad abdullahi" userId="0b3bbfbef5e37dc7" providerId="LiveId" clId="{C6046400-F0DC-4994-B628-C7A6D8BEE7A5}" dt="2023-03-13T14:24:36.829" v="124" actId="165"/>
          <ac:grpSpMkLst>
            <pc:docMk/>
            <pc:sldMk cId="3399746511" sldId="259"/>
            <ac:grpSpMk id="15" creationId="{01FA5DBF-5F9B-F78A-8FFD-A33515290891}"/>
          </ac:grpSpMkLst>
        </pc:grpChg>
        <pc:grpChg chg="mod topLvl">
          <ac:chgData name="muhammad abdullahi" userId="0b3bbfbef5e37dc7" providerId="LiveId" clId="{C6046400-F0DC-4994-B628-C7A6D8BEE7A5}" dt="2023-03-13T14:24:36.829" v="124" actId="165"/>
          <ac:grpSpMkLst>
            <pc:docMk/>
            <pc:sldMk cId="3399746511" sldId="259"/>
            <ac:grpSpMk id="16" creationId="{2AE21075-C26A-4644-6269-A3599E9623A2}"/>
          </ac:grpSpMkLst>
        </pc:grpChg>
        <pc:grpChg chg="mod topLvl">
          <ac:chgData name="muhammad abdullahi" userId="0b3bbfbef5e37dc7" providerId="LiveId" clId="{C6046400-F0DC-4994-B628-C7A6D8BEE7A5}" dt="2023-03-13T14:24:36.829" v="124" actId="165"/>
          <ac:grpSpMkLst>
            <pc:docMk/>
            <pc:sldMk cId="3399746511" sldId="259"/>
            <ac:grpSpMk id="17" creationId="{F68468C3-555A-CF0A-A045-33998EE40604}"/>
          </ac:grpSpMkLst>
        </pc:grpChg>
        <pc:picChg chg="add del">
          <ac:chgData name="muhammad abdullahi" userId="0b3bbfbef5e37dc7" providerId="LiveId" clId="{C6046400-F0DC-4994-B628-C7A6D8BEE7A5}" dt="2023-03-13T13:58:58.851" v="31" actId="478"/>
          <ac:picMkLst>
            <pc:docMk/>
            <pc:sldMk cId="3399746511" sldId="259"/>
            <ac:picMk id="3" creationId="{48637258-527A-164F-4D6A-93F729897F94}"/>
          </ac:picMkLst>
        </pc:picChg>
        <pc:picChg chg="add del mod">
          <ac:chgData name="muhammad abdullahi" userId="0b3bbfbef5e37dc7" providerId="LiveId" clId="{C6046400-F0DC-4994-B628-C7A6D8BEE7A5}" dt="2023-03-13T14:21:09.325" v="37" actId="478"/>
          <ac:picMkLst>
            <pc:docMk/>
            <pc:sldMk cId="3399746511" sldId="259"/>
            <ac:picMk id="5" creationId="{72E67646-8DA9-7CF1-4759-D599FC2AE03E}"/>
          </ac:picMkLst>
        </pc:picChg>
        <pc:picChg chg="add del mod">
          <ac:chgData name="muhammad abdullahi" userId="0b3bbfbef5e37dc7" providerId="LiveId" clId="{C6046400-F0DC-4994-B628-C7A6D8BEE7A5}" dt="2023-03-13T14:22:44.337" v="40" actId="478"/>
          <ac:picMkLst>
            <pc:docMk/>
            <pc:sldMk cId="3399746511" sldId="259"/>
            <ac:picMk id="7" creationId="{C2F43840-790D-D6DC-3D1A-03CF68B9C246}"/>
          </ac:picMkLst>
        </pc:picChg>
        <pc:picChg chg="add mod">
          <ac:chgData name="muhammad abdullahi" userId="0b3bbfbef5e37dc7" providerId="LiveId" clId="{C6046400-F0DC-4994-B628-C7A6D8BEE7A5}" dt="2023-03-13T14:24:21.857" v="119" actId="338"/>
          <ac:picMkLst>
            <pc:docMk/>
            <pc:sldMk cId="3399746511" sldId="259"/>
            <ac:picMk id="9" creationId="{5F947C8D-77BA-F4C7-AC1F-B9BDB428602E}"/>
          </ac:picMkLst>
        </pc:picChg>
        <pc:picChg chg="add del mod">
          <ac:chgData name="muhammad abdullahi" userId="0b3bbfbef5e37dc7" providerId="LiveId" clId="{C6046400-F0DC-4994-B628-C7A6D8BEE7A5}" dt="2023-03-13T14:24:21.857" v="119" actId="338"/>
          <ac:picMkLst>
            <pc:docMk/>
            <pc:sldMk cId="3399746511" sldId="259"/>
            <ac:picMk id="12" creationId="{EC4AEE32-2F96-A3E4-D455-5E6CB51F3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946A1-8273-82AA-9B4B-D9A53FEC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93" y="1196752"/>
            <a:ext cx="4410075" cy="34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73D0-BF26-F868-D498-EC42CF4A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96752"/>
            <a:ext cx="4410075" cy="34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53349-6B0C-9A1D-6EDE-780F02445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268760"/>
            <a:ext cx="4410075" cy="340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68321-C5EF-8C75-335D-83112D290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62" y="3645024"/>
            <a:ext cx="4410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9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CA3CC-A569-0920-EC12-9623162B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410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A3A6B-FB7E-11D1-DE6E-A05410DE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124744"/>
            <a:ext cx="4410075" cy="34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A06D7-268E-6C4C-C1FD-D7222FB98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6992"/>
            <a:ext cx="4410075" cy="340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D0F23-E975-856C-8C3D-1038C1B1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3429000"/>
            <a:ext cx="4410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4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947C8D-77BA-F4C7-AC1F-B9BDB428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592" y="1052736"/>
            <a:ext cx="8724900" cy="3867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70785-B951-1ED5-85BC-3768C625A63F}"/>
              </a:ext>
            </a:extLst>
          </p:cNvPr>
          <p:cNvSpPr txBox="1"/>
          <p:nvPr/>
        </p:nvSpPr>
        <p:spPr>
          <a:xfrm>
            <a:off x="971600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Bray-Curtis-dist.</a:t>
            </a:r>
          </a:p>
        </p:txBody>
      </p:sp>
      <p:grpSp>
        <p:nvGrpSpPr>
          <p:cNvPr id="15" name="Group 205">
            <a:extLst>
              <a:ext uri="{FF2B5EF4-FFF2-40B4-BE49-F238E27FC236}">
                <a16:creationId xmlns:a16="http://schemas.microsoft.com/office/drawing/2014/main" id="{01FA5DBF-5F9B-F78A-8FFD-A33515290891}"/>
              </a:ext>
            </a:extLst>
          </p:cNvPr>
          <p:cNvGrpSpPr>
            <a:grpSpLocks/>
          </p:cNvGrpSpPr>
          <p:nvPr/>
        </p:nvGrpSpPr>
        <p:grpSpPr bwMode="auto">
          <a:xfrm>
            <a:off x="4460875" y="1125538"/>
            <a:ext cx="4873625" cy="2622550"/>
            <a:chOff x="2810" y="709"/>
            <a:chExt cx="3070" cy="1652"/>
          </a:xfrm>
        </p:grpSpPr>
        <p:sp>
          <p:nvSpPr>
            <p:cNvPr id="569" name="Rectangle 5">
              <a:extLst>
                <a:ext uri="{FF2B5EF4-FFF2-40B4-BE49-F238E27FC236}">
                  <a16:creationId xmlns:a16="http://schemas.microsoft.com/office/drawing/2014/main" id="{340F1F02-7F7E-2738-FF1F-BF42CDD41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709"/>
              <a:ext cx="3070" cy="16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0" name="Rectangle 6">
              <a:extLst>
                <a:ext uri="{FF2B5EF4-FFF2-40B4-BE49-F238E27FC236}">
                  <a16:creationId xmlns:a16="http://schemas.microsoft.com/office/drawing/2014/main" id="{50CA88F8-1261-78CA-6820-1578B0005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709"/>
              <a:ext cx="3070" cy="1652"/>
            </a:xfrm>
            <a:prstGeom prst="rect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1" name="Rectangle 7">
              <a:extLst>
                <a:ext uri="{FF2B5EF4-FFF2-40B4-BE49-F238E27FC236}">
                  <a16:creationId xmlns:a16="http://schemas.microsoft.com/office/drawing/2014/main" id="{7CBF0C64-F84D-F224-AADF-4908C39C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895"/>
              <a:ext cx="1886" cy="120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2" name="Line 8">
              <a:extLst>
                <a:ext uri="{FF2B5EF4-FFF2-40B4-BE49-F238E27FC236}">
                  <a16:creationId xmlns:a16="http://schemas.microsoft.com/office/drawing/2014/main" id="{B3EB9DA7-85F5-5DF0-EC2A-24830022B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850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3" name="Line 9">
              <a:extLst>
                <a:ext uri="{FF2B5EF4-FFF2-40B4-BE49-F238E27FC236}">
                  <a16:creationId xmlns:a16="http://schemas.microsoft.com/office/drawing/2014/main" id="{9C9DB3CC-DDE5-E791-9C26-CEF01A9E1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478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4" name="Line 10">
              <a:extLst>
                <a:ext uri="{FF2B5EF4-FFF2-40B4-BE49-F238E27FC236}">
                  <a16:creationId xmlns:a16="http://schemas.microsoft.com/office/drawing/2014/main" id="{24201FDB-9463-1442-8129-C988AEA3D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100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5" name="Line 11">
              <a:extLst>
                <a:ext uri="{FF2B5EF4-FFF2-40B4-BE49-F238E27FC236}">
                  <a16:creationId xmlns:a16="http://schemas.microsoft.com/office/drawing/2014/main" id="{315FEBE4-29A9-39A3-86E3-A6559F720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6" name="Line 12">
              <a:extLst>
                <a:ext uri="{FF2B5EF4-FFF2-40B4-BE49-F238E27FC236}">
                  <a16:creationId xmlns:a16="http://schemas.microsoft.com/office/drawing/2014/main" id="{841149E8-FE4D-215E-71A1-73297B3B3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7" name="Line 13">
              <a:extLst>
                <a:ext uri="{FF2B5EF4-FFF2-40B4-BE49-F238E27FC236}">
                  <a16:creationId xmlns:a16="http://schemas.microsoft.com/office/drawing/2014/main" id="{D78230AB-A712-89F9-BB25-00FABAFD7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2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8" name="Line 14">
              <a:extLst>
                <a:ext uri="{FF2B5EF4-FFF2-40B4-BE49-F238E27FC236}">
                  <a16:creationId xmlns:a16="http://schemas.microsoft.com/office/drawing/2014/main" id="{D449F511-2DFB-39AC-7060-1B4F244AE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3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9" name="Line 15">
              <a:extLst>
                <a:ext uri="{FF2B5EF4-FFF2-40B4-BE49-F238E27FC236}">
                  <a16:creationId xmlns:a16="http://schemas.microsoft.com/office/drawing/2014/main" id="{BB989869-65AA-B2F0-1FB5-BFC435AC6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2037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0" name="Line 16">
              <a:extLst>
                <a:ext uri="{FF2B5EF4-FFF2-40B4-BE49-F238E27FC236}">
                  <a16:creationId xmlns:a16="http://schemas.microsoft.com/office/drawing/2014/main" id="{95500497-D042-565F-2C40-0F064A424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664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1" name="Line 17">
              <a:extLst>
                <a:ext uri="{FF2B5EF4-FFF2-40B4-BE49-F238E27FC236}">
                  <a16:creationId xmlns:a16="http://schemas.microsoft.com/office/drawing/2014/main" id="{86D71725-9477-6BD8-9D4A-E2D633486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292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2" name="Line 18">
              <a:extLst>
                <a:ext uri="{FF2B5EF4-FFF2-40B4-BE49-F238E27FC236}">
                  <a16:creationId xmlns:a16="http://schemas.microsoft.com/office/drawing/2014/main" id="{5EE21154-37EA-39DA-8D0C-D796D9048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913"/>
              <a:ext cx="1886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3" name="Line 19">
              <a:extLst>
                <a:ext uri="{FF2B5EF4-FFF2-40B4-BE49-F238E27FC236}">
                  <a16:creationId xmlns:a16="http://schemas.microsoft.com/office/drawing/2014/main" id="{3202503E-A88F-5F92-41C1-49076E6BD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5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4" name="Line 20">
              <a:extLst>
                <a:ext uri="{FF2B5EF4-FFF2-40B4-BE49-F238E27FC236}">
                  <a16:creationId xmlns:a16="http://schemas.microsoft.com/office/drawing/2014/main" id="{53DC15F9-8C53-8E61-0F5F-61FCEDE58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5" name="Line 21">
              <a:extLst>
                <a:ext uri="{FF2B5EF4-FFF2-40B4-BE49-F238E27FC236}">
                  <a16:creationId xmlns:a16="http://schemas.microsoft.com/office/drawing/2014/main" id="{680B25EE-AC53-D860-A987-73FD07843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6" name="Line 22">
              <a:extLst>
                <a:ext uri="{FF2B5EF4-FFF2-40B4-BE49-F238E27FC236}">
                  <a16:creationId xmlns:a16="http://schemas.microsoft.com/office/drawing/2014/main" id="{CBA26F62-F603-3F70-38A9-0679D78A6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5" y="895"/>
              <a:ext cx="0" cy="1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7" name="Freeform 23">
              <a:extLst>
                <a:ext uri="{FF2B5EF4-FFF2-40B4-BE49-F238E27FC236}">
                  <a16:creationId xmlns:a16="http://schemas.microsoft.com/office/drawing/2014/main" id="{3AF1DC37-2E0E-AE11-5753-3B8AE4118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382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8" name="Freeform 24">
              <a:extLst>
                <a:ext uri="{FF2B5EF4-FFF2-40B4-BE49-F238E27FC236}">
                  <a16:creationId xmlns:a16="http://schemas.microsoft.com/office/drawing/2014/main" id="{C0326549-C252-82E5-6C7B-9285D5BA7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1989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9" name="Freeform 25">
              <a:extLst>
                <a:ext uri="{FF2B5EF4-FFF2-40B4-BE49-F238E27FC236}">
                  <a16:creationId xmlns:a16="http://schemas.microsoft.com/office/drawing/2014/main" id="{24CD0D51-825D-DDC0-B2F5-E7BA9B196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1424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0" name="Freeform 26">
              <a:extLst>
                <a:ext uri="{FF2B5EF4-FFF2-40B4-BE49-F238E27FC236}">
                  <a16:creationId xmlns:a16="http://schemas.microsoft.com/office/drawing/2014/main" id="{16CFC911-E4CA-AF47-42A6-3673E514E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1977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1" name="Freeform 27">
              <a:extLst>
                <a:ext uri="{FF2B5EF4-FFF2-40B4-BE49-F238E27FC236}">
                  <a16:creationId xmlns:a16="http://schemas.microsoft.com/office/drawing/2014/main" id="{D858C9E0-A1DD-A0DB-D875-D6EF2C9A7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1917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2" name="Freeform 28">
              <a:extLst>
                <a:ext uri="{FF2B5EF4-FFF2-40B4-BE49-F238E27FC236}">
                  <a16:creationId xmlns:a16="http://schemas.microsoft.com/office/drawing/2014/main" id="{5BCD18DC-114E-33D2-7148-6EF058196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1892"/>
              <a:ext cx="42" cy="37"/>
            </a:xfrm>
            <a:custGeom>
              <a:avLst/>
              <a:gdLst>
                <a:gd name="T0" fmla="*/ 24 w 42"/>
                <a:gd name="T1" fmla="*/ 0 h 37"/>
                <a:gd name="T2" fmla="*/ 42 w 42"/>
                <a:gd name="T3" fmla="*/ 37 h 37"/>
                <a:gd name="T4" fmla="*/ 0 w 42"/>
                <a:gd name="T5" fmla="*/ 37 h 37"/>
                <a:gd name="T6" fmla="*/ 24 w 4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7">
                  <a:moveTo>
                    <a:pt x="24" y="0"/>
                  </a:moveTo>
                  <a:lnTo>
                    <a:pt x="42" y="37"/>
                  </a:lnTo>
                  <a:lnTo>
                    <a:pt x="0" y="3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3" name="Freeform 29">
              <a:extLst>
                <a:ext uri="{FF2B5EF4-FFF2-40B4-BE49-F238E27FC236}">
                  <a16:creationId xmlns:a16="http://schemas.microsoft.com/office/drawing/2014/main" id="{55179AC3-672C-449E-999F-3682E036E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382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4" name="Freeform 30">
              <a:extLst>
                <a:ext uri="{FF2B5EF4-FFF2-40B4-BE49-F238E27FC236}">
                  <a16:creationId xmlns:a16="http://schemas.microsoft.com/office/drawing/2014/main" id="{584448E0-A012-9752-1318-B809C7C3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1838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36 h 36"/>
                <a:gd name="T4" fmla="*/ 0 w 48"/>
                <a:gd name="T5" fmla="*/ 36 h 36"/>
                <a:gd name="T6" fmla="*/ 24 w 4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6">
                  <a:moveTo>
                    <a:pt x="24" y="0"/>
                  </a:moveTo>
                  <a:lnTo>
                    <a:pt x="48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5" name="Freeform 31">
              <a:extLst>
                <a:ext uri="{FF2B5EF4-FFF2-40B4-BE49-F238E27FC236}">
                  <a16:creationId xmlns:a16="http://schemas.microsoft.com/office/drawing/2014/main" id="{1DF4B50F-1E04-9ABD-FB3E-2D6ABF447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862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6" name="Freeform 32">
              <a:extLst>
                <a:ext uri="{FF2B5EF4-FFF2-40B4-BE49-F238E27FC236}">
                  <a16:creationId xmlns:a16="http://schemas.microsoft.com/office/drawing/2014/main" id="{3BC9F692-73FC-7CB6-5E08-15F88B78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712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7" name="Freeform 33">
              <a:extLst>
                <a:ext uri="{FF2B5EF4-FFF2-40B4-BE49-F238E27FC236}">
                  <a16:creationId xmlns:a16="http://schemas.microsoft.com/office/drawing/2014/main" id="{5A1F8A2F-0C93-B7B0-DC8C-EC7B41A6B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925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8" name="Freeform 34">
              <a:extLst>
                <a:ext uri="{FF2B5EF4-FFF2-40B4-BE49-F238E27FC236}">
                  <a16:creationId xmlns:a16="http://schemas.microsoft.com/office/drawing/2014/main" id="{A85376FA-FF62-F756-58EF-BB2EE6AC2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208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9" name="Freeform 35">
              <a:extLst>
                <a:ext uri="{FF2B5EF4-FFF2-40B4-BE49-F238E27FC236}">
                  <a16:creationId xmlns:a16="http://schemas.microsoft.com/office/drawing/2014/main" id="{5F677764-7A20-6C33-CC4F-F941D5465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1760"/>
              <a:ext cx="42" cy="42"/>
            </a:xfrm>
            <a:custGeom>
              <a:avLst/>
              <a:gdLst>
                <a:gd name="T0" fmla="*/ 24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4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24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0" name="Freeform 36">
              <a:extLst>
                <a:ext uri="{FF2B5EF4-FFF2-40B4-BE49-F238E27FC236}">
                  <a16:creationId xmlns:a16="http://schemas.microsoft.com/office/drawing/2014/main" id="{F95BF015-F3F8-B0C3-0791-4070FC357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1760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Freeform 37">
              <a:extLst>
                <a:ext uri="{FF2B5EF4-FFF2-40B4-BE49-F238E27FC236}">
                  <a16:creationId xmlns:a16="http://schemas.microsoft.com/office/drawing/2014/main" id="{80E862DB-FD51-3AD5-B666-0CCDA5925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1388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Freeform 38">
              <a:extLst>
                <a:ext uri="{FF2B5EF4-FFF2-40B4-BE49-F238E27FC236}">
                  <a16:creationId xmlns:a16="http://schemas.microsoft.com/office/drawing/2014/main" id="{C7CFF99D-3669-3077-DEA3-FE7F884BB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1754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3" name="Freeform 39">
              <a:extLst>
                <a:ext uri="{FF2B5EF4-FFF2-40B4-BE49-F238E27FC236}">
                  <a16:creationId xmlns:a16="http://schemas.microsoft.com/office/drawing/2014/main" id="{A1104347-2D7F-9E1B-2EFE-8A162B23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1736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4" name="Freeform 40">
              <a:extLst>
                <a:ext uri="{FF2B5EF4-FFF2-40B4-BE49-F238E27FC236}">
                  <a16:creationId xmlns:a16="http://schemas.microsoft.com/office/drawing/2014/main" id="{29B15B7E-B530-B996-A04F-D6253F29F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712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Freeform 41">
              <a:extLst>
                <a:ext uri="{FF2B5EF4-FFF2-40B4-BE49-F238E27FC236}">
                  <a16:creationId xmlns:a16="http://schemas.microsoft.com/office/drawing/2014/main" id="{08B3509B-1EF7-DB3E-0D74-8AC940B24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640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Freeform 42">
              <a:extLst>
                <a:ext uri="{FF2B5EF4-FFF2-40B4-BE49-F238E27FC236}">
                  <a16:creationId xmlns:a16="http://schemas.microsoft.com/office/drawing/2014/main" id="{D2EDBA11-7EBB-E4E4-0A43-E7004C18D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" y="1568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Freeform 43">
              <a:extLst>
                <a:ext uri="{FF2B5EF4-FFF2-40B4-BE49-F238E27FC236}">
                  <a16:creationId xmlns:a16="http://schemas.microsoft.com/office/drawing/2014/main" id="{C922FC3C-3B3C-845F-887F-521CB502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556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Freeform 44">
              <a:extLst>
                <a:ext uri="{FF2B5EF4-FFF2-40B4-BE49-F238E27FC236}">
                  <a16:creationId xmlns:a16="http://schemas.microsoft.com/office/drawing/2014/main" id="{FD15475D-E755-4E4C-FA04-740B7C41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" y="1310"/>
              <a:ext cx="42" cy="42"/>
            </a:xfrm>
            <a:custGeom>
              <a:avLst/>
              <a:gdLst>
                <a:gd name="T0" fmla="*/ 24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4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24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Freeform 45">
              <a:extLst>
                <a:ext uri="{FF2B5EF4-FFF2-40B4-BE49-F238E27FC236}">
                  <a16:creationId xmlns:a16="http://schemas.microsoft.com/office/drawing/2014/main" id="{ABF31369-C734-DE5F-9A93-0DB7765A7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1760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Freeform 46">
              <a:extLst>
                <a:ext uri="{FF2B5EF4-FFF2-40B4-BE49-F238E27FC236}">
                  <a16:creationId xmlns:a16="http://schemas.microsoft.com/office/drawing/2014/main" id="{87663C3E-3766-9991-08F1-262FEA737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1418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Freeform 47">
              <a:extLst>
                <a:ext uri="{FF2B5EF4-FFF2-40B4-BE49-F238E27FC236}">
                  <a16:creationId xmlns:a16="http://schemas.microsoft.com/office/drawing/2014/main" id="{06429BC7-D609-3D01-02D7-FF054E54F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508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Freeform 48">
              <a:extLst>
                <a:ext uri="{FF2B5EF4-FFF2-40B4-BE49-F238E27FC236}">
                  <a16:creationId xmlns:a16="http://schemas.microsoft.com/office/drawing/2014/main" id="{D795F080-98D5-6991-EAC9-A5464BFC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1556"/>
              <a:ext cx="42" cy="42"/>
            </a:xfrm>
            <a:custGeom>
              <a:avLst/>
              <a:gdLst>
                <a:gd name="T0" fmla="*/ 24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4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24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Freeform 49">
              <a:extLst>
                <a:ext uri="{FF2B5EF4-FFF2-40B4-BE49-F238E27FC236}">
                  <a16:creationId xmlns:a16="http://schemas.microsoft.com/office/drawing/2014/main" id="{A48B1B5F-EB19-4060-6414-351FA29E8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1514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Freeform 50">
              <a:extLst>
                <a:ext uri="{FF2B5EF4-FFF2-40B4-BE49-F238E27FC236}">
                  <a16:creationId xmlns:a16="http://schemas.microsoft.com/office/drawing/2014/main" id="{61FD8B50-6297-991C-6290-94A957B3D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" y="1760"/>
              <a:ext cx="42" cy="36"/>
            </a:xfrm>
            <a:custGeom>
              <a:avLst/>
              <a:gdLst>
                <a:gd name="T0" fmla="*/ 18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18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18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5" name="Freeform 51">
              <a:extLst>
                <a:ext uri="{FF2B5EF4-FFF2-40B4-BE49-F238E27FC236}">
                  <a16:creationId xmlns:a16="http://schemas.microsoft.com/office/drawing/2014/main" id="{3BCD4D68-DCA5-D79C-3E42-4BE10CBC9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1748"/>
              <a:ext cx="43" cy="36"/>
            </a:xfrm>
            <a:custGeom>
              <a:avLst/>
              <a:gdLst>
                <a:gd name="T0" fmla="*/ 19 w 43"/>
                <a:gd name="T1" fmla="*/ 0 h 36"/>
                <a:gd name="T2" fmla="*/ 43 w 43"/>
                <a:gd name="T3" fmla="*/ 36 h 36"/>
                <a:gd name="T4" fmla="*/ 0 w 43"/>
                <a:gd name="T5" fmla="*/ 36 h 36"/>
                <a:gd name="T6" fmla="*/ 19 w 4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6">
                  <a:moveTo>
                    <a:pt x="19" y="0"/>
                  </a:moveTo>
                  <a:lnTo>
                    <a:pt x="43" y="36"/>
                  </a:lnTo>
                  <a:lnTo>
                    <a:pt x="0" y="3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Freeform 52">
              <a:extLst>
                <a:ext uri="{FF2B5EF4-FFF2-40B4-BE49-F238E27FC236}">
                  <a16:creationId xmlns:a16="http://schemas.microsoft.com/office/drawing/2014/main" id="{5254DBA1-78C4-2D98-9FA2-CE58978C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" y="1784"/>
              <a:ext cx="43" cy="36"/>
            </a:xfrm>
            <a:custGeom>
              <a:avLst/>
              <a:gdLst>
                <a:gd name="T0" fmla="*/ 24 w 43"/>
                <a:gd name="T1" fmla="*/ 0 h 36"/>
                <a:gd name="T2" fmla="*/ 43 w 43"/>
                <a:gd name="T3" fmla="*/ 36 h 36"/>
                <a:gd name="T4" fmla="*/ 0 w 43"/>
                <a:gd name="T5" fmla="*/ 36 h 36"/>
                <a:gd name="T6" fmla="*/ 24 w 4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6">
                  <a:moveTo>
                    <a:pt x="24" y="0"/>
                  </a:moveTo>
                  <a:lnTo>
                    <a:pt x="43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Freeform 53">
              <a:extLst>
                <a:ext uri="{FF2B5EF4-FFF2-40B4-BE49-F238E27FC236}">
                  <a16:creationId xmlns:a16="http://schemas.microsoft.com/office/drawing/2014/main" id="{1DE221C0-64FE-E1AB-7ACD-F2FE302D9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1923"/>
              <a:ext cx="42" cy="36"/>
            </a:xfrm>
            <a:custGeom>
              <a:avLst/>
              <a:gdLst>
                <a:gd name="T0" fmla="*/ 24 w 42"/>
                <a:gd name="T1" fmla="*/ 0 h 36"/>
                <a:gd name="T2" fmla="*/ 42 w 42"/>
                <a:gd name="T3" fmla="*/ 36 h 36"/>
                <a:gd name="T4" fmla="*/ 0 w 42"/>
                <a:gd name="T5" fmla="*/ 36 h 36"/>
                <a:gd name="T6" fmla="*/ 24 w 4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24" y="0"/>
                  </a:moveTo>
                  <a:lnTo>
                    <a:pt x="42" y="36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8" name="Freeform 54">
              <a:extLst>
                <a:ext uri="{FF2B5EF4-FFF2-40B4-BE49-F238E27FC236}">
                  <a16:creationId xmlns:a16="http://schemas.microsoft.com/office/drawing/2014/main" id="{393ECCF3-6B72-4580-D0B5-3977112CD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1874"/>
              <a:ext cx="42" cy="37"/>
            </a:xfrm>
            <a:custGeom>
              <a:avLst/>
              <a:gdLst>
                <a:gd name="T0" fmla="*/ 18 w 42"/>
                <a:gd name="T1" fmla="*/ 0 h 37"/>
                <a:gd name="T2" fmla="*/ 42 w 42"/>
                <a:gd name="T3" fmla="*/ 37 h 37"/>
                <a:gd name="T4" fmla="*/ 0 w 42"/>
                <a:gd name="T5" fmla="*/ 37 h 37"/>
                <a:gd name="T6" fmla="*/ 18 w 4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7">
                  <a:moveTo>
                    <a:pt x="18" y="0"/>
                  </a:moveTo>
                  <a:lnTo>
                    <a:pt x="42" y="37"/>
                  </a:lnTo>
                  <a:lnTo>
                    <a:pt x="0" y="3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9" name="Rectangle 55">
              <a:extLst>
                <a:ext uri="{FF2B5EF4-FFF2-40B4-BE49-F238E27FC236}">
                  <a16:creationId xmlns:a16="http://schemas.microsoft.com/office/drawing/2014/main" id="{48C2357C-5B81-D9D1-B168-0CB2E32B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898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Rectangle 56">
              <a:extLst>
                <a:ext uri="{FF2B5EF4-FFF2-40B4-BE49-F238E27FC236}">
                  <a16:creationId xmlns:a16="http://schemas.microsoft.com/office/drawing/2014/main" id="{11A1E1CE-0B06-26E4-A0B9-E5C549EE2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923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Rectangle 57">
              <a:extLst>
                <a:ext uri="{FF2B5EF4-FFF2-40B4-BE49-F238E27FC236}">
                  <a16:creationId xmlns:a16="http://schemas.microsoft.com/office/drawing/2014/main" id="{1C4B3476-EAC4-D2D1-B810-D3B26750D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904"/>
              <a:ext cx="30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2" name="Rectangle 58">
              <a:extLst>
                <a:ext uri="{FF2B5EF4-FFF2-40B4-BE49-F238E27FC236}">
                  <a16:creationId xmlns:a16="http://schemas.microsoft.com/office/drawing/2014/main" id="{A2683608-C0EB-1F29-6DE7-46C29B78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917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Rectangle 59">
              <a:extLst>
                <a:ext uri="{FF2B5EF4-FFF2-40B4-BE49-F238E27FC236}">
                  <a16:creationId xmlns:a16="http://schemas.microsoft.com/office/drawing/2014/main" id="{70E5AAFF-D14A-C7B3-23CA-7069EA659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911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Rectangle 60">
              <a:extLst>
                <a:ext uri="{FF2B5EF4-FFF2-40B4-BE49-F238E27FC236}">
                  <a16:creationId xmlns:a16="http://schemas.microsoft.com/office/drawing/2014/main" id="{9D3E6D75-7BE5-210B-14B7-0400E78C1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911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5" name="Rectangle 61">
              <a:extLst>
                <a:ext uri="{FF2B5EF4-FFF2-40B4-BE49-F238E27FC236}">
                  <a16:creationId xmlns:a16="http://schemas.microsoft.com/office/drawing/2014/main" id="{199B3593-30BB-2537-729E-4852C305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556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6" name="Rectangle 62">
              <a:extLst>
                <a:ext uri="{FF2B5EF4-FFF2-40B4-BE49-F238E27FC236}">
                  <a16:creationId xmlns:a16="http://schemas.microsoft.com/office/drawing/2014/main" id="{6DA951CB-6C7A-41AE-EC81-AE2E87821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580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Rectangle 63">
              <a:extLst>
                <a:ext uri="{FF2B5EF4-FFF2-40B4-BE49-F238E27FC236}">
                  <a16:creationId xmlns:a16="http://schemas.microsoft.com/office/drawing/2014/main" id="{A18E8DD0-6453-EE1D-3536-BFB7FA3C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62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Rectangle 64">
              <a:extLst>
                <a:ext uri="{FF2B5EF4-FFF2-40B4-BE49-F238E27FC236}">
                  <a16:creationId xmlns:a16="http://schemas.microsoft.com/office/drawing/2014/main" id="{279CC878-DE77-2D87-D453-528210F62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7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9" name="Rectangle 65">
              <a:extLst>
                <a:ext uri="{FF2B5EF4-FFF2-40B4-BE49-F238E27FC236}">
                  <a16:creationId xmlns:a16="http://schemas.microsoft.com/office/drawing/2014/main" id="{CC5FF287-D231-872C-DE12-51D511B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6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0" name="Rectangle 66">
              <a:extLst>
                <a:ext uri="{FF2B5EF4-FFF2-40B4-BE49-F238E27FC236}">
                  <a16:creationId xmlns:a16="http://schemas.microsoft.com/office/drawing/2014/main" id="{FD39BDF4-B04F-3F02-ABFD-FA0FEEAD6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6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1" name="Rectangle 67">
              <a:extLst>
                <a:ext uri="{FF2B5EF4-FFF2-40B4-BE49-F238E27FC236}">
                  <a16:creationId xmlns:a16="http://schemas.microsoft.com/office/drawing/2014/main" id="{13A457A6-84C0-1D97-6794-78AD841A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031"/>
              <a:ext cx="19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2" name="Rectangle 68">
              <a:extLst>
                <a:ext uri="{FF2B5EF4-FFF2-40B4-BE49-F238E27FC236}">
                  <a16:creationId xmlns:a16="http://schemas.microsoft.com/office/drawing/2014/main" id="{67257A83-BB3C-46E6-0962-8DE77BD7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055"/>
              <a:ext cx="19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3" name="Rectangle 69">
              <a:extLst>
                <a:ext uri="{FF2B5EF4-FFF2-40B4-BE49-F238E27FC236}">
                  <a16:creationId xmlns:a16="http://schemas.microsoft.com/office/drawing/2014/main" id="{8CB88788-5F1C-F524-2767-B37CA3A8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037"/>
              <a:ext cx="31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4" name="Rectangle 70">
              <a:extLst>
                <a:ext uri="{FF2B5EF4-FFF2-40B4-BE49-F238E27FC236}">
                  <a16:creationId xmlns:a16="http://schemas.microsoft.com/office/drawing/2014/main" id="{F92679CA-9996-6ED6-8B6F-29F81CB5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049"/>
              <a:ext cx="31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5" name="Rectangle 71">
              <a:extLst>
                <a:ext uri="{FF2B5EF4-FFF2-40B4-BE49-F238E27FC236}">
                  <a16:creationId xmlns:a16="http://schemas.microsoft.com/office/drawing/2014/main" id="{28F097ED-9332-CC1E-5417-98A753F5F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043"/>
              <a:ext cx="31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6" name="Rectangle 72">
              <a:extLst>
                <a:ext uri="{FF2B5EF4-FFF2-40B4-BE49-F238E27FC236}">
                  <a16:creationId xmlns:a16="http://schemas.microsoft.com/office/drawing/2014/main" id="{45063137-430B-50DD-A9F6-D98BD9823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043"/>
              <a:ext cx="31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7" name="Rectangle 73">
              <a:extLst>
                <a:ext uri="{FF2B5EF4-FFF2-40B4-BE49-F238E27FC236}">
                  <a16:creationId xmlns:a16="http://schemas.microsoft.com/office/drawing/2014/main" id="{74451A82-8164-86C3-D3E5-AE461D8D5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802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8" name="Rectangle 74">
              <a:extLst>
                <a:ext uri="{FF2B5EF4-FFF2-40B4-BE49-F238E27FC236}">
                  <a16:creationId xmlns:a16="http://schemas.microsoft.com/office/drawing/2014/main" id="{11B76140-F10A-BA3E-E9EA-F35C8525F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826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9" name="Rectangle 75">
              <a:extLst>
                <a:ext uri="{FF2B5EF4-FFF2-40B4-BE49-F238E27FC236}">
                  <a16:creationId xmlns:a16="http://schemas.microsoft.com/office/drawing/2014/main" id="{95F49237-4807-CF67-7982-AF15B1A8C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80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0" name="Rectangle 76">
              <a:extLst>
                <a:ext uri="{FF2B5EF4-FFF2-40B4-BE49-F238E27FC236}">
                  <a16:creationId xmlns:a16="http://schemas.microsoft.com/office/drawing/2014/main" id="{B1242E9C-C2EB-4451-F601-96E79F2A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82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1" name="Rectangle 77">
              <a:extLst>
                <a:ext uri="{FF2B5EF4-FFF2-40B4-BE49-F238E27FC236}">
                  <a16:creationId xmlns:a16="http://schemas.microsoft.com/office/drawing/2014/main" id="{022D6BE0-3A0E-93EC-36F7-2F94D71E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81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2" name="Rectangle 78">
              <a:extLst>
                <a:ext uri="{FF2B5EF4-FFF2-40B4-BE49-F238E27FC236}">
                  <a16:creationId xmlns:a16="http://schemas.microsoft.com/office/drawing/2014/main" id="{76E5F09F-44BE-4693-63C0-FAE6BF521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81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3" name="Rectangle 79">
              <a:extLst>
                <a:ext uri="{FF2B5EF4-FFF2-40B4-BE49-F238E27FC236}">
                  <a16:creationId xmlns:a16="http://schemas.microsoft.com/office/drawing/2014/main" id="{A1AFF08C-6D1A-793B-D9EE-FC777622A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772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4" name="Rectangle 80">
              <a:extLst>
                <a:ext uri="{FF2B5EF4-FFF2-40B4-BE49-F238E27FC236}">
                  <a16:creationId xmlns:a16="http://schemas.microsoft.com/office/drawing/2014/main" id="{BAB43B42-BFA5-D449-910C-73F529B9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796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5" name="Rectangle 81">
              <a:extLst>
                <a:ext uri="{FF2B5EF4-FFF2-40B4-BE49-F238E27FC236}">
                  <a16:creationId xmlns:a16="http://schemas.microsoft.com/office/drawing/2014/main" id="{611DC668-CD05-EF4F-0F8F-841F717E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7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6" name="Rectangle 82">
              <a:extLst>
                <a:ext uri="{FF2B5EF4-FFF2-40B4-BE49-F238E27FC236}">
                  <a16:creationId xmlns:a16="http://schemas.microsoft.com/office/drawing/2014/main" id="{B7EEC258-1F1C-760A-6891-8C20815E6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9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7" name="Rectangle 83">
              <a:extLst>
                <a:ext uri="{FF2B5EF4-FFF2-40B4-BE49-F238E27FC236}">
                  <a16:creationId xmlns:a16="http://schemas.microsoft.com/office/drawing/2014/main" id="{75579828-4B2E-A49B-DBEF-17037B15B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8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8" name="Rectangle 84">
              <a:extLst>
                <a:ext uri="{FF2B5EF4-FFF2-40B4-BE49-F238E27FC236}">
                  <a16:creationId xmlns:a16="http://schemas.microsoft.com/office/drawing/2014/main" id="{A74928F3-394C-60B0-C3B5-333433FA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8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9" name="Rectangle 85">
              <a:extLst>
                <a:ext uri="{FF2B5EF4-FFF2-40B4-BE49-F238E27FC236}">
                  <a16:creationId xmlns:a16="http://schemas.microsoft.com/office/drawing/2014/main" id="{BD232224-A68A-7C8A-5BF6-F35152FF1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70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0" name="Rectangle 86">
              <a:extLst>
                <a:ext uri="{FF2B5EF4-FFF2-40B4-BE49-F238E27FC236}">
                  <a16:creationId xmlns:a16="http://schemas.microsoft.com/office/drawing/2014/main" id="{DC6554A0-7C1A-56F6-39B3-9D960BCA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94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1" name="Rectangle 87">
              <a:extLst>
                <a:ext uri="{FF2B5EF4-FFF2-40B4-BE49-F238E27FC236}">
                  <a16:creationId xmlns:a16="http://schemas.microsoft.com/office/drawing/2014/main" id="{084FEB3C-46E6-0076-3826-62EE05737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76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2" name="Rectangle 88">
              <a:extLst>
                <a:ext uri="{FF2B5EF4-FFF2-40B4-BE49-F238E27FC236}">
                  <a16:creationId xmlns:a16="http://schemas.microsoft.com/office/drawing/2014/main" id="{323ED819-EB5B-06FE-42E4-FFA5A409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8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3" name="Rectangle 89">
              <a:extLst>
                <a:ext uri="{FF2B5EF4-FFF2-40B4-BE49-F238E27FC236}">
                  <a16:creationId xmlns:a16="http://schemas.microsoft.com/office/drawing/2014/main" id="{A30996AD-0E46-8461-19AD-C6FEE05A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82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4" name="Rectangle 90">
              <a:extLst>
                <a:ext uri="{FF2B5EF4-FFF2-40B4-BE49-F238E27FC236}">
                  <a16:creationId xmlns:a16="http://schemas.microsoft.com/office/drawing/2014/main" id="{66160916-0387-B181-83DD-DC578494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82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5" name="Rectangle 91">
              <a:extLst>
                <a:ext uri="{FF2B5EF4-FFF2-40B4-BE49-F238E27FC236}">
                  <a16:creationId xmlns:a16="http://schemas.microsoft.com/office/drawing/2014/main" id="{F4BE38F3-B731-B2E1-EA60-DFC4F83C2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917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6" name="Rectangle 92">
              <a:extLst>
                <a:ext uri="{FF2B5EF4-FFF2-40B4-BE49-F238E27FC236}">
                  <a16:creationId xmlns:a16="http://schemas.microsoft.com/office/drawing/2014/main" id="{24287E6A-5117-37DC-C642-1D365738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941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7" name="Rectangle 93">
              <a:extLst>
                <a:ext uri="{FF2B5EF4-FFF2-40B4-BE49-F238E27FC236}">
                  <a16:creationId xmlns:a16="http://schemas.microsoft.com/office/drawing/2014/main" id="{B91BA602-E0FF-72FE-41AF-E636E3CF6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923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8" name="Rectangle 94">
              <a:extLst>
                <a:ext uri="{FF2B5EF4-FFF2-40B4-BE49-F238E27FC236}">
                  <a16:creationId xmlns:a16="http://schemas.microsoft.com/office/drawing/2014/main" id="{FC49373F-5B42-7CB3-D4F5-A9136750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935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9" name="Rectangle 95">
              <a:extLst>
                <a:ext uri="{FF2B5EF4-FFF2-40B4-BE49-F238E27FC236}">
                  <a16:creationId xmlns:a16="http://schemas.microsoft.com/office/drawing/2014/main" id="{D149A89E-5543-6C0B-4FC0-730338488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929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0" name="Rectangle 96">
              <a:extLst>
                <a:ext uri="{FF2B5EF4-FFF2-40B4-BE49-F238E27FC236}">
                  <a16:creationId xmlns:a16="http://schemas.microsoft.com/office/drawing/2014/main" id="{801F13B2-90DF-FCA5-A39A-90A29EFA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929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1" name="Rectangle 97">
              <a:extLst>
                <a:ext uri="{FF2B5EF4-FFF2-40B4-BE49-F238E27FC236}">
                  <a16:creationId xmlns:a16="http://schemas.microsoft.com/office/drawing/2014/main" id="{AC977303-E58C-F838-9B66-28D417C5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568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" name="Rectangle 98">
              <a:extLst>
                <a:ext uri="{FF2B5EF4-FFF2-40B4-BE49-F238E27FC236}">
                  <a16:creationId xmlns:a16="http://schemas.microsoft.com/office/drawing/2014/main" id="{75FEDDE9-6F9E-3618-D759-47201A038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592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3" name="Rectangle 99">
              <a:extLst>
                <a:ext uri="{FF2B5EF4-FFF2-40B4-BE49-F238E27FC236}">
                  <a16:creationId xmlns:a16="http://schemas.microsoft.com/office/drawing/2014/main" id="{3270B749-8FB7-F82D-7E94-667BE6C05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7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4" name="Rectangle 100">
              <a:extLst>
                <a:ext uri="{FF2B5EF4-FFF2-40B4-BE49-F238E27FC236}">
                  <a16:creationId xmlns:a16="http://schemas.microsoft.com/office/drawing/2014/main" id="{664E80CF-7395-CBAB-DD6B-F3A35635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86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5" name="Rectangle 101">
              <a:extLst>
                <a:ext uri="{FF2B5EF4-FFF2-40B4-BE49-F238E27FC236}">
                  <a16:creationId xmlns:a16="http://schemas.microsoft.com/office/drawing/2014/main" id="{138B9334-F3E6-9B8F-26CB-62F7A9CD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8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6" name="Rectangle 102">
              <a:extLst>
                <a:ext uri="{FF2B5EF4-FFF2-40B4-BE49-F238E27FC236}">
                  <a16:creationId xmlns:a16="http://schemas.microsoft.com/office/drawing/2014/main" id="{B197152A-AD01-F886-A9AD-8544C245C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8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7" name="Rectangle 103">
              <a:extLst>
                <a:ext uri="{FF2B5EF4-FFF2-40B4-BE49-F238E27FC236}">
                  <a16:creationId xmlns:a16="http://schemas.microsoft.com/office/drawing/2014/main" id="{DCB1C870-280D-3369-B30A-60A9447A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868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8" name="Rectangle 104">
              <a:extLst>
                <a:ext uri="{FF2B5EF4-FFF2-40B4-BE49-F238E27FC236}">
                  <a16:creationId xmlns:a16="http://schemas.microsoft.com/office/drawing/2014/main" id="{C7E21B1D-22C1-B4EF-C3FE-4AB5A6B56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892"/>
              <a:ext cx="18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9" name="Rectangle 105">
              <a:extLst>
                <a:ext uri="{FF2B5EF4-FFF2-40B4-BE49-F238E27FC236}">
                  <a16:creationId xmlns:a16="http://schemas.microsoft.com/office/drawing/2014/main" id="{08B748FD-5593-D481-A0D0-861022B0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87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0" name="Rectangle 106">
              <a:extLst>
                <a:ext uri="{FF2B5EF4-FFF2-40B4-BE49-F238E27FC236}">
                  <a16:creationId xmlns:a16="http://schemas.microsoft.com/office/drawing/2014/main" id="{AE805321-10DC-F10A-EB94-84CEF6807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886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1" name="Rectangle 107">
              <a:extLst>
                <a:ext uri="{FF2B5EF4-FFF2-40B4-BE49-F238E27FC236}">
                  <a16:creationId xmlns:a16="http://schemas.microsoft.com/office/drawing/2014/main" id="{DF279951-6E41-1B07-224E-00C2F91C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88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2" name="Rectangle 108">
              <a:extLst>
                <a:ext uri="{FF2B5EF4-FFF2-40B4-BE49-F238E27FC236}">
                  <a16:creationId xmlns:a16="http://schemas.microsoft.com/office/drawing/2014/main" id="{B0DBA148-09CF-7656-D13A-04918C1D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88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3" name="Rectangle 109">
              <a:extLst>
                <a:ext uri="{FF2B5EF4-FFF2-40B4-BE49-F238E27FC236}">
                  <a16:creationId xmlns:a16="http://schemas.microsoft.com/office/drawing/2014/main" id="{D752AD89-3C12-4509-CF91-01AE4682A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538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4" name="Rectangle 110">
              <a:extLst>
                <a:ext uri="{FF2B5EF4-FFF2-40B4-BE49-F238E27FC236}">
                  <a16:creationId xmlns:a16="http://schemas.microsoft.com/office/drawing/2014/main" id="{F0E0DD78-F571-D550-0D4D-7E49056B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562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5" name="Rectangle 111">
              <a:extLst>
                <a:ext uri="{FF2B5EF4-FFF2-40B4-BE49-F238E27FC236}">
                  <a16:creationId xmlns:a16="http://schemas.microsoft.com/office/drawing/2014/main" id="{27E3DF41-2123-6BDF-F4E7-E30F4C28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54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6" name="Rectangle 112">
              <a:extLst>
                <a:ext uri="{FF2B5EF4-FFF2-40B4-BE49-F238E27FC236}">
                  <a16:creationId xmlns:a16="http://schemas.microsoft.com/office/drawing/2014/main" id="{CE63AB56-DFDC-5403-7B84-6960ACD6E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55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7" name="Rectangle 113">
              <a:extLst>
                <a:ext uri="{FF2B5EF4-FFF2-40B4-BE49-F238E27FC236}">
                  <a16:creationId xmlns:a16="http://schemas.microsoft.com/office/drawing/2014/main" id="{15E3ED98-B2CB-4040-2924-836D66B4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55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8" name="Rectangle 114">
              <a:extLst>
                <a:ext uri="{FF2B5EF4-FFF2-40B4-BE49-F238E27FC236}">
                  <a16:creationId xmlns:a16="http://schemas.microsoft.com/office/drawing/2014/main" id="{90D59544-FCA8-E17F-B1F2-1A42EF90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55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9" name="Rectangle 115">
              <a:extLst>
                <a:ext uri="{FF2B5EF4-FFF2-40B4-BE49-F238E27FC236}">
                  <a16:creationId xmlns:a16="http://schemas.microsoft.com/office/drawing/2014/main" id="{BAFDF737-8580-E3EA-D0E9-FF40E55A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1688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0" name="Rectangle 116">
              <a:extLst>
                <a:ext uri="{FF2B5EF4-FFF2-40B4-BE49-F238E27FC236}">
                  <a16:creationId xmlns:a16="http://schemas.microsoft.com/office/drawing/2014/main" id="{FD4F9659-544E-E90F-9874-0BF690C6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1712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1" name="Rectangle 117">
              <a:extLst>
                <a:ext uri="{FF2B5EF4-FFF2-40B4-BE49-F238E27FC236}">
                  <a16:creationId xmlns:a16="http://schemas.microsoft.com/office/drawing/2014/main" id="{DC6AC377-DCD2-9D90-F19A-F4914334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9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2" name="Rectangle 118">
              <a:extLst>
                <a:ext uri="{FF2B5EF4-FFF2-40B4-BE49-F238E27FC236}">
                  <a16:creationId xmlns:a16="http://schemas.microsoft.com/office/drawing/2014/main" id="{5EF3C231-FD23-BF62-4F6F-7FE329DE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70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3" name="Rectangle 119">
              <a:extLst>
                <a:ext uri="{FF2B5EF4-FFF2-40B4-BE49-F238E27FC236}">
                  <a16:creationId xmlns:a16="http://schemas.microsoft.com/office/drawing/2014/main" id="{98B97899-F17E-553E-26AA-6F1FBA7DF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70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4" name="Rectangle 120">
              <a:extLst>
                <a:ext uri="{FF2B5EF4-FFF2-40B4-BE49-F238E27FC236}">
                  <a16:creationId xmlns:a16="http://schemas.microsoft.com/office/drawing/2014/main" id="{B703331C-858E-E7A6-2A91-A4F690B1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70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5" name="Rectangle 121">
              <a:extLst>
                <a:ext uri="{FF2B5EF4-FFF2-40B4-BE49-F238E27FC236}">
                  <a16:creationId xmlns:a16="http://schemas.microsoft.com/office/drawing/2014/main" id="{7BA70A64-4523-BE41-16A0-91DAD9B2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526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6" name="Rectangle 122">
              <a:extLst>
                <a:ext uri="{FF2B5EF4-FFF2-40B4-BE49-F238E27FC236}">
                  <a16:creationId xmlns:a16="http://schemas.microsoft.com/office/drawing/2014/main" id="{A03A744B-0F95-71CC-F3B0-34D30F87B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550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7" name="Rectangle 123">
              <a:extLst>
                <a:ext uri="{FF2B5EF4-FFF2-40B4-BE49-F238E27FC236}">
                  <a16:creationId xmlns:a16="http://schemas.microsoft.com/office/drawing/2014/main" id="{552B3735-0DB7-1735-FD43-7076FD01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3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8" name="Rectangle 124">
              <a:extLst>
                <a:ext uri="{FF2B5EF4-FFF2-40B4-BE49-F238E27FC236}">
                  <a16:creationId xmlns:a16="http://schemas.microsoft.com/office/drawing/2014/main" id="{286C0BAD-8BE1-3497-E248-80555C95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4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9" name="Rectangle 125">
              <a:extLst>
                <a:ext uri="{FF2B5EF4-FFF2-40B4-BE49-F238E27FC236}">
                  <a16:creationId xmlns:a16="http://schemas.microsoft.com/office/drawing/2014/main" id="{893EB318-95C1-2C1A-484C-89C83AB8B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3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0" name="Rectangle 126">
              <a:extLst>
                <a:ext uri="{FF2B5EF4-FFF2-40B4-BE49-F238E27FC236}">
                  <a16:creationId xmlns:a16="http://schemas.microsoft.com/office/drawing/2014/main" id="{B501B8BE-3A55-1AB4-83DB-02C11C1F4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3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1" name="Rectangle 127">
              <a:extLst>
                <a:ext uri="{FF2B5EF4-FFF2-40B4-BE49-F238E27FC236}">
                  <a16:creationId xmlns:a16="http://schemas.microsoft.com/office/drawing/2014/main" id="{7833BF02-35DE-2DEE-FBFF-32247B02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208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2" name="Rectangle 128">
              <a:extLst>
                <a:ext uri="{FF2B5EF4-FFF2-40B4-BE49-F238E27FC236}">
                  <a16:creationId xmlns:a16="http://schemas.microsoft.com/office/drawing/2014/main" id="{18CFAFBD-A8DC-4B13-A2A2-2FA15F25F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232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3" name="Rectangle 129">
              <a:extLst>
                <a:ext uri="{FF2B5EF4-FFF2-40B4-BE49-F238E27FC236}">
                  <a16:creationId xmlns:a16="http://schemas.microsoft.com/office/drawing/2014/main" id="{F812D621-1309-DC5E-3358-30D01C2B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1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4" name="Rectangle 130">
              <a:extLst>
                <a:ext uri="{FF2B5EF4-FFF2-40B4-BE49-F238E27FC236}">
                  <a16:creationId xmlns:a16="http://schemas.microsoft.com/office/drawing/2014/main" id="{0EFF82B7-58B2-DF07-E466-06491553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2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5" name="Rectangle 131">
              <a:extLst>
                <a:ext uri="{FF2B5EF4-FFF2-40B4-BE49-F238E27FC236}">
                  <a16:creationId xmlns:a16="http://schemas.microsoft.com/office/drawing/2014/main" id="{947F69B8-33FF-6465-A717-B830D25B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2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6" name="Rectangle 132">
              <a:extLst>
                <a:ext uri="{FF2B5EF4-FFF2-40B4-BE49-F238E27FC236}">
                  <a16:creationId xmlns:a16="http://schemas.microsoft.com/office/drawing/2014/main" id="{C98D254B-4BE1-F851-82A7-ED7DDD5E3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2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7" name="Rectangle 133">
              <a:extLst>
                <a:ext uri="{FF2B5EF4-FFF2-40B4-BE49-F238E27FC236}">
                  <a16:creationId xmlns:a16="http://schemas.microsoft.com/office/drawing/2014/main" id="{A70C0378-65A3-6288-8865-8D189D330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766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8" name="Rectangle 134">
              <a:extLst>
                <a:ext uri="{FF2B5EF4-FFF2-40B4-BE49-F238E27FC236}">
                  <a16:creationId xmlns:a16="http://schemas.microsoft.com/office/drawing/2014/main" id="{748E6B95-C88D-DF3C-EC6F-E262376C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790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9" name="Rectangle 135">
              <a:extLst>
                <a:ext uri="{FF2B5EF4-FFF2-40B4-BE49-F238E27FC236}">
                  <a16:creationId xmlns:a16="http://schemas.microsoft.com/office/drawing/2014/main" id="{77F1E60C-9C00-E0B1-20B5-734A70B7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77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0" name="Rectangle 136">
              <a:extLst>
                <a:ext uri="{FF2B5EF4-FFF2-40B4-BE49-F238E27FC236}">
                  <a16:creationId xmlns:a16="http://schemas.microsoft.com/office/drawing/2014/main" id="{3773AFE3-3C13-DAA2-B728-B682FBBF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78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1" name="Rectangle 137">
              <a:extLst>
                <a:ext uri="{FF2B5EF4-FFF2-40B4-BE49-F238E27FC236}">
                  <a16:creationId xmlns:a16="http://schemas.microsoft.com/office/drawing/2014/main" id="{1E45F6AC-2D36-F764-894E-23C5D39D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77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2" name="Rectangle 138">
              <a:extLst>
                <a:ext uri="{FF2B5EF4-FFF2-40B4-BE49-F238E27FC236}">
                  <a16:creationId xmlns:a16="http://schemas.microsoft.com/office/drawing/2014/main" id="{D2DB589E-2E7E-017A-3ABB-F65C1BC1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77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3" name="Rectangle 139">
              <a:extLst>
                <a:ext uri="{FF2B5EF4-FFF2-40B4-BE49-F238E27FC236}">
                  <a16:creationId xmlns:a16="http://schemas.microsoft.com/office/drawing/2014/main" id="{9BEFB2F1-4E45-ADD7-6ADE-E582782AD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730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4" name="Rectangle 140">
              <a:extLst>
                <a:ext uri="{FF2B5EF4-FFF2-40B4-BE49-F238E27FC236}">
                  <a16:creationId xmlns:a16="http://schemas.microsoft.com/office/drawing/2014/main" id="{2F513BEE-F06A-020B-FB05-74676F45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754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5" name="Rectangle 141">
              <a:extLst>
                <a:ext uri="{FF2B5EF4-FFF2-40B4-BE49-F238E27FC236}">
                  <a16:creationId xmlns:a16="http://schemas.microsoft.com/office/drawing/2014/main" id="{4163A9AC-BD20-1CDC-03CD-E3F9AE71E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3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6" name="Rectangle 142">
              <a:extLst>
                <a:ext uri="{FF2B5EF4-FFF2-40B4-BE49-F238E27FC236}">
                  <a16:creationId xmlns:a16="http://schemas.microsoft.com/office/drawing/2014/main" id="{5F51CDBB-56FF-6E50-70F0-A943B94C7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4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7" name="Rectangle 143">
              <a:extLst>
                <a:ext uri="{FF2B5EF4-FFF2-40B4-BE49-F238E27FC236}">
                  <a16:creationId xmlns:a16="http://schemas.microsoft.com/office/drawing/2014/main" id="{559571BF-8F69-1B76-88CF-62F4FF444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4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8" name="Rectangle 144">
              <a:extLst>
                <a:ext uri="{FF2B5EF4-FFF2-40B4-BE49-F238E27FC236}">
                  <a16:creationId xmlns:a16="http://schemas.microsoft.com/office/drawing/2014/main" id="{31F0AA34-BD83-590C-6E76-E933392D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4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9" name="Rectangle 145">
              <a:extLst>
                <a:ext uri="{FF2B5EF4-FFF2-40B4-BE49-F238E27FC236}">
                  <a16:creationId xmlns:a16="http://schemas.microsoft.com/office/drawing/2014/main" id="{7E410519-7CDC-06A5-D749-DAD1353B6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1784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0" name="Rectangle 146">
              <a:extLst>
                <a:ext uri="{FF2B5EF4-FFF2-40B4-BE49-F238E27FC236}">
                  <a16:creationId xmlns:a16="http://schemas.microsoft.com/office/drawing/2014/main" id="{B85F0EA9-A64A-7D69-C5AB-20E0F852F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1808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1" name="Rectangle 147">
              <a:extLst>
                <a:ext uri="{FF2B5EF4-FFF2-40B4-BE49-F238E27FC236}">
                  <a16:creationId xmlns:a16="http://schemas.microsoft.com/office/drawing/2014/main" id="{6B428E51-3B86-9106-C225-CDE61F4CF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79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2" name="Rectangle 148">
              <a:extLst>
                <a:ext uri="{FF2B5EF4-FFF2-40B4-BE49-F238E27FC236}">
                  <a16:creationId xmlns:a16="http://schemas.microsoft.com/office/drawing/2014/main" id="{C2B10FAE-D9E0-168F-DFEE-94709FEC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80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3" name="Rectangle 149">
              <a:extLst>
                <a:ext uri="{FF2B5EF4-FFF2-40B4-BE49-F238E27FC236}">
                  <a16:creationId xmlns:a16="http://schemas.microsoft.com/office/drawing/2014/main" id="{4D68B67F-36C5-C774-414B-A5C7B9376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79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4" name="Rectangle 150">
              <a:extLst>
                <a:ext uri="{FF2B5EF4-FFF2-40B4-BE49-F238E27FC236}">
                  <a16:creationId xmlns:a16="http://schemas.microsoft.com/office/drawing/2014/main" id="{B003CA36-D16C-AA17-5C20-36960FF3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79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5" name="Rectangle 151">
              <a:extLst>
                <a:ext uri="{FF2B5EF4-FFF2-40B4-BE49-F238E27FC236}">
                  <a16:creationId xmlns:a16="http://schemas.microsoft.com/office/drawing/2014/main" id="{A84B61D6-30F4-D5E8-71FA-02B3B2AC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556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6" name="Rectangle 152">
              <a:extLst>
                <a:ext uri="{FF2B5EF4-FFF2-40B4-BE49-F238E27FC236}">
                  <a16:creationId xmlns:a16="http://schemas.microsoft.com/office/drawing/2014/main" id="{88A81CD7-9A51-DE23-03E4-7980C0356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580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7" name="Rectangle 153">
              <a:extLst>
                <a:ext uri="{FF2B5EF4-FFF2-40B4-BE49-F238E27FC236}">
                  <a16:creationId xmlns:a16="http://schemas.microsoft.com/office/drawing/2014/main" id="{0C6FBF79-8D00-9FFF-7A77-531038E6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6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8" name="Rectangle 154">
              <a:extLst>
                <a:ext uri="{FF2B5EF4-FFF2-40B4-BE49-F238E27FC236}">
                  <a16:creationId xmlns:a16="http://schemas.microsoft.com/office/drawing/2014/main" id="{756F83D2-6EE1-F762-CD30-A5402DE4C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7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9" name="Rectangle 155">
              <a:extLst>
                <a:ext uri="{FF2B5EF4-FFF2-40B4-BE49-F238E27FC236}">
                  <a16:creationId xmlns:a16="http://schemas.microsoft.com/office/drawing/2014/main" id="{41316764-4F32-5871-CF71-416D6D31C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6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0" name="Rectangle 156">
              <a:extLst>
                <a:ext uri="{FF2B5EF4-FFF2-40B4-BE49-F238E27FC236}">
                  <a16:creationId xmlns:a16="http://schemas.microsoft.com/office/drawing/2014/main" id="{9DB6AB52-7325-BB78-D537-6A33F7BEA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6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1" name="Rectangle 157">
              <a:extLst>
                <a:ext uri="{FF2B5EF4-FFF2-40B4-BE49-F238E27FC236}">
                  <a16:creationId xmlns:a16="http://schemas.microsoft.com/office/drawing/2014/main" id="{85289F18-C718-C234-6296-E5DCBD692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598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2" name="Rectangle 158">
              <a:extLst>
                <a:ext uri="{FF2B5EF4-FFF2-40B4-BE49-F238E27FC236}">
                  <a16:creationId xmlns:a16="http://schemas.microsoft.com/office/drawing/2014/main" id="{9A4C7049-3E3E-1A10-7E0E-BCCA55079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622"/>
              <a:ext cx="18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3" name="Rectangle 159">
              <a:extLst>
                <a:ext uri="{FF2B5EF4-FFF2-40B4-BE49-F238E27FC236}">
                  <a16:creationId xmlns:a16="http://schemas.microsoft.com/office/drawing/2014/main" id="{7F0AA615-24B8-C9E5-45B4-BC04FF5B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04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4" name="Rectangle 160">
              <a:extLst>
                <a:ext uri="{FF2B5EF4-FFF2-40B4-BE49-F238E27FC236}">
                  <a16:creationId xmlns:a16="http://schemas.microsoft.com/office/drawing/2014/main" id="{B070D5EB-90D5-5EA5-8DEC-C979E289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1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5" name="Rectangle 161">
              <a:extLst>
                <a:ext uri="{FF2B5EF4-FFF2-40B4-BE49-F238E27FC236}">
                  <a16:creationId xmlns:a16="http://schemas.microsoft.com/office/drawing/2014/main" id="{5855CD66-46B0-32D5-2A9E-6C0F374B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1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6" name="Rectangle 162">
              <a:extLst>
                <a:ext uri="{FF2B5EF4-FFF2-40B4-BE49-F238E27FC236}">
                  <a16:creationId xmlns:a16="http://schemas.microsoft.com/office/drawing/2014/main" id="{ABDABE0F-F6A9-5CAA-BC7E-6A83FDE9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1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7" name="Rectangle 163">
              <a:extLst>
                <a:ext uri="{FF2B5EF4-FFF2-40B4-BE49-F238E27FC236}">
                  <a16:creationId xmlns:a16="http://schemas.microsoft.com/office/drawing/2014/main" id="{6763DB9B-724F-0617-019C-7610941A7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1376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8" name="Rectangle 164">
              <a:extLst>
                <a:ext uri="{FF2B5EF4-FFF2-40B4-BE49-F238E27FC236}">
                  <a16:creationId xmlns:a16="http://schemas.microsoft.com/office/drawing/2014/main" id="{A21C3664-FB15-63A5-FB3C-3181C395C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1400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9" name="Rectangle 165">
              <a:extLst>
                <a:ext uri="{FF2B5EF4-FFF2-40B4-BE49-F238E27FC236}">
                  <a16:creationId xmlns:a16="http://schemas.microsoft.com/office/drawing/2014/main" id="{12514F9D-21CA-A5D1-B9CD-D85F54FB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38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0" name="Rectangle 166">
              <a:extLst>
                <a:ext uri="{FF2B5EF4-FFF2-40B4-BE49-F238E27FC236}">
                  <a16:creationId xmlns:a16="http://schemas.microsoft.com/office/drawing/2014/main" id="{6F6AB78E-9285-9B86-732D-E155F968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39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1" name="Rectangle 167">
              <a:extLst>
                <a:ext uri="{FF2B5EF4-FFF2-40B4-BE49-F238E27FC236}">
                  <a16:creationId xmlns:a16="http://schemas.microsoft.com/office/drawing/2014/main" id="{4C1F65D2-A46B-657D-0F97-30C9A84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38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2" name="Rectangle 168">
              <a:extLst>
                <a:ext uri="{FF2B5EF4-FFF2-40B4-BE49-F238E27FC236}">
                  <a16:creationId xmlns:a16="http://schemas.microsoft.com/office/drawing/2014/main" id="{4DB9E33B-7BB1-63FF-C408-6920FCE0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38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3" name="Rectangle 169">
              <a:extLst>
                <a:ext uri="{FF2B5EF4-FFF2-40B4-BE49-F238E27FC236}">
                  <a16:creationId xmlns:a16="http://schemas.microsoft.com/office/drawing/2014/main" id="{55CE8224-E24A-1619-03BE-AE10E0AC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700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4" name="Rectangle 170">
              <a:extLst>
                <a:ext uri="{FF2B5EF4-FFF2-40B4-BE49-F238E27FC236}">
                  <a16:creationId xmlns:a16="http://schemas.microsoft.com/office/drawing/2014/main" id="{5CE17902-414D-4142-4BF9-B6E160BB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72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5" name="Rectangle 171">
              <a:extLst>
                <a:ext uri="{FF2B5EF4-FFF2-40B4-BE49-F238E27FC236}">
                  <a16:creationId xmlns:a16="http://schemas.microsoft.com/office/drawing/2014/main" id="{A8FEA9E8-BB17-2079-4BF7-782DD578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0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6" name="Rectangle 172">
              <a:extLst>
                <a:ext uri="{FF2B5EF4-FFF2-40B4-BE49-F238E27FC236}">
                  <a16:creationId xmlns:a16="http://schemas.microsoft.com/office/drawing/2014/main" id="{1AF265D5-E740-AD57-1C7A-B4B27828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7" name="Rectangle 173">
              <a:extLst>
                <a:ext uri="{FF2B5EF4-FFF2-40B4-BE49-F238E27FC236}">
                  <a16:creationId xmlns:a16="http://schemas.microsoft.com/office/drawing/2014/main" id="{1C04DD81-5301-731C-5618-4068DC35F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8" name="Rectangle 174">
              <a:extLst>
                <a:ext uri="{FF2B5EF4-FFF2-40B4-BE49-F238E27FC236}">
                  <a16:creationId xmlns:a16="http://schemas.microsoft.com/office/drawing/2014/main" id="{675FA4B1-AF53-CB92-4846-3316FE00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9" name="Rectangle 175">
              <a:extLst>
                <a:ext uri="{FF2B5EF4-FFF2-40B4-BE49-F238E27FC236}">
                  <a16:creationId xmlns:a16="http://schemas.microsoft.com/office/drawing/2014/main" id="{F4CE036C-35C2-61FE-C71A-A28717B2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" y="1634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0" name="Rectangle 176">
              <a:extLst>
                <a:ext uri="{FF2B5EF4-FFF2-40B4-BE49-F238E27FC236}">
                  <a16:creationId xmlns:a16="http://schemas.microsoft.com/office/drawing/2014/main" id="{FA60A9F7-D183-ED18-4539-F930FAA60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" y="1658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1" name="Rectangle 177">
              <a:extLst>
                <a:ext uri="{FF2B5EF4-FFF2-40B4-BE49-F238E27FC236}">
                  <a16:creationId xmlns:a16="http://schemas.microsoft.com/office/drawing/2014/main" id="{0478841F-A73F-9F6D-5564-09A0B4A61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164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2" name="Rectangle 178">
              <a:extLst>
                <a:ext uri="{FF2B5EF4-FFF2-40B4-BE49-F238E27FC236}">
                  <a16:creationId xmlns:a16="http://schemas.microsoft.com/office/drawing/2014/main" id="{1CD02638-C8EA-7C0B-4CFE-6FE24929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1652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3" name="Rectangle 179">
              <a:extLst>
                <a:ext uri="{FF2B5EF4-FFF2-40B4-BE49-F238E27FC236}">
                  <a16:creationId xmlns:a16="http://schemas.microsoft.com/office/drawing/2014/main" id="{3E16EA2B-2393-F863-08F3-77A86923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164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4" name="Rectangle 180">
              <a:extLst>
                <a:ext uri="{FF2B5EF4-FFF2-40B4-BE49-F238E27FC236}">
                  <a16:creationId xmlns:a16="http://schemas.microsoft.com/office/drawing/2014/main" id="{9CE6C55C-2BF6-0D10-7B99-1100E1FE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164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5" name="Rectangle 181">
              <a:extLst>
                <a:ext uri="{FF2B5EF4-FFF2-40B4-BE49-F238E27FC236}">
                  <a16:creationId xmlns:a16="http://schemas.microsoft.com/office/drawing/2014/main" id="{A1F94E20-C3CF-DF5F-07F1-D505F40B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50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6" name="Rectangle 182">
              <a:extLst>
                <a:ext uri="{FF2B5EF4-FFF2-40B4-BE49-F238E27FC236}">
                  <a16:creationId xmlns:a16="http://schemas.microsoft.com/office/drawing/2014/main" id="{4EE2BDF7-EB75-F5B6-0D44-29184BBC0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7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7" name="Rectangle 183">
              <a:extLst>
                <a:ext uri="{FF2B5EF4-FFF2-40B4-BE49-F238E27FC236}">
                  <a16:creationId xmlns:a16="http://schemas.microsoft.com/office/drawing/2014/main" id="{DB40F512-5C5A-385C-920F-EEF305DFA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25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8" name="Rectangle 184">
              <a:extLst>
                <a:ext uri="{FF2B5EF4-FFF2-40B4-BE49-F238E27FC236}">
                  <a16:creationId xmlns:a16="http://schemas.microsoft.com/office/drawing/2014/main" id="{DACE41CB-3FD8-162C-6175-0AF0CCAE0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26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9" name="Rectangle 185">
              <a:extLst>
                <a:ext uri="{FF2B5EF4-FFF2-40B4-BE49-F238E27FC236}">
                  <a16:creationId xmlns:a16="http://schemas.microsoft.com/office/drawing/2014/main" id="{24D42224-4F25-D4C5-6B37-5A1E43F1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26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0" name="Rectangle 186">
              <a:extLst>
                <a:ext uri="{FF2B5EF4-FFF2-40B4-BE49-F238E27FC236}">
                  <a16:creationId xmlns:a16="http://schemas.microsoft.com/office/drawing/2014/main" id="{718DFB36-A6C8-1BA9-7102-71BF5EDC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26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1" name="Rectangle 187">
              <a:extLst>
                <a:ext uri="{FF2B5EF4-FFF2-40B4-BE49-F238E27FC236}">
                  <a16:creationId xmlns:a16="http://schemas.microsoft.com/office/drawing/2014/main" id="{9DD57C8C-D80B-BC20-0036-92484745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30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2" name="Rectangle 188">
              <a:extLst>
                <a:ext uri="{FF2B5EF4-FFF2-40B4-BE49-F238E27FC236}">
                  <a16:creationId xmlns:a16="http://schemas.microsoft.com/office/drawing/2014/main" id="{1E7DC5A9-3A6C-F9E0-DE9C-01C9B652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5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3" name="Rectangle 189">
              <a:extLst>
                <a:ext uri="{FF2B5EF4-FFF2-40B4-BE49-F238E27FC236}">
                  <a16:creationId xmlns:a16="http://schemas.microsoft.com/office/drawing/2014/main" id="{12081B71-8800-F985-E996-77F27E74D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3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4" name="Rectangle 190">
              <a:extLst>
                <a:ext uri="{FF2B5EF4-FFF2-40B4-BE49-F238E27FC236}">
                  <a16:creationId xmlns:a16="http://schemas.microsoft.com/office/drawing/2014/main" id="{FAD0EC7E-7F84-B1D6-2B49-B57B002E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4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5" name="Rectangle 191">
              <a:extLst>
                <a:ext uri="{FF2B5EF4-FFF2-40B4-BE49-F238E27FC236}">
                  <a16:creationId xmlns:a16="http://schemas.microsoft.com/office/drawing/2014/main" id="{6CF7CB76-274E-3D6C-FC92-3F5BBE534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6" name="Rectangle 192">
              <a:extLst>
                <a:ext uri="{FF2B5EF4-FFF2-40B4-BE49-F238E27FC236}">
                  <a16:creationId xmlns:a16="http://schemas.microsoft.com/office/drawing/2014/main" id="{61F5C0EB-362A-88F6-49DD-D4C799611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7" name="Rectangle 193">
              <a:extLst>
                <a:ext uri="{FF2B5EF4-FFF2-40B4-BE49-F238E27FC236}">
                  <a16:creationId xmlns:a16="http://schemas.microsoft.com/office/drawing/2014/main" id="{418D91E5-A00E-6D40-1D58-16A65061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4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8" name="Rectangle 194">
              <a:extLst>
                <a:ext uri="{FF2B5EF4-FFF2-40B4-BE49-F238E27FC236}">
                  <a16:creationId xmlns:a16="http://schemas.microsoft.com/office/drawing/2014/main" id="{EFB2935B-E534-735F-AE8A-87390D68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466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9" name="Rectangle 195">
              <a:extLst>
                <a:ext uri="{FF2B5EF4-FFF2-40B4-BE49-F238E27FC236}">
                  <a16:creationId xmlns:a16="http://schemas.microsoft.com/office/drawing/2014/main" id="{3C3EDBCB-E7C1-CAE9-540A-9A1F6F59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4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0" name="Rectangle 196">
              <a:extLst>
                <a:ext uri="{FF2B5EF4-FFF2-40B4-BE49-F238E27FC236}">
                  <a16:creationId xmlns:a16="http://schemas.microsoft.com/office/drawing/2014/main" id="{79E9834F-28E9-5790-6C3B-CD6D9644A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6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1" name="Rectangle 197">
              <a:extLst>
                <a:ext uri="{FF2B5EF4-FFF2-40B4-BE49-F238E27FC236}">
                  <a16:creationId xmlns:a16="http://schemas.microsoft.com/office/drawing/2014/main" id="{1513AB07-197C-B504-B7B0-A1D62A2C0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5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2" name="Rectangle 198">
              <a:extLst>
                <a:ext uri="{FF2B5EF4-FFF2-40B4-BE49-F238E27FC236}">
                  <a16:creationId xmlns:a16="http://schemas.microsoft.com/office/drawing/2014/main" id="{9887462A-2DC3-4741-6C5C-A3F5B70B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5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3" name="Rectangle 199">
              <a:extLst>
                <a:ext uri="{FF2B5EF4-FFF2-40B4-BE49-F238E27FC236}">
                  <a16:creationId xmlns:a16="http://schemas.microsoft.com/office/drawing/2014/main" id="{12C5B3F9-4D0C-1D90-6368-8D3E2068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48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4" name="Rectangle 200">
              <a:extLst>
                <a:ext uri="{FF2B5EF4-FFF2-40B4-BE49-F238E27FC236}">
                  <a16:creationId xmlns:a16="http://schemas.microsoft.com/office/drawing/2014/main" id="{E7D8687B-7ED5-E32D-7A9A-144985F2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50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5" name="Rectangle 201">
              <a:extLst>
                <a:ext uri="{FF2B5EF4-FFF2-40B4-BE49-F238E27FC236}">
                  <a16:creationId xmlns:a16="http://schemas.microsoft.com/office/drawing/2014/main" id="{67B66274-2130-67D4-ECE2-B3B59826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490"/>
              <a:ext cx="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6" name="Rectangle 202">
              <a:extLst>
                <a:ext uri="{FF2B5EF4-FFF2-40B4-BE49-F238E27FC236}">
                  <a16:creationId xmlns:a16="http://schemas.microsoft.com/office/drawing/2014/main" id="{7EE96BFB-6DC0-081C-811A-0C207BDE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502"/>
              <a:ext cx="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7" name="Rectangle 203">
              <a:extLst>
                <a:ext uri="{FF2B5EF4-FFF2-40B4-BE49-F238E27FC236}">
                  <a16:creationId xmlns:a16="http://schemas.microsoft.com/office/drawing/2014/main" id="{A397EE0F-4DC8-338B-82A9-92F1C07B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496"/>
              <a:ext cx="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8" name="Rectangle 204">
              <a:extLst>
                <a:ext uri="{FF2B5EF4-FFF2-40B4-BE49-F238E27FC236}">
                  <a16:creationId xmlns:a16="http://schemas.microsoft.com/office/drawing/2014/main" id="{C4523D07-9B65-DFF0-29A7-742DD32C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496"/>
              <a:ext cx="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6" name="Group 406">
            <a:extLst>
              <a:ext uri="{FF2B5EF4-FFF2-40B4-BE49-F238E27FC236}">
                <a16:creationId xmlns:a16="http://schemas.microsoft.com/office/drawing/2014/main" id="{2AE21075-C26A-4644-6269-A3599E9623A2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1430338"/>
            <a:ext cx="2784475" cy="1870075"/>
            <a:chOff x="3273" y="901"/>
            <a:chExt cx="1754" cy="1178"/>
          </a:xfrm>
        </p:grpSpPr>
        <p:sp>
          <p:nvSpPr>
            <p:cNvPr id="369" name="Rectangle 206">
              <a:extLst>
                <a:ext uri="{FF2B5EF4-FFF2-40B4-BE49-F238E27FC236}">
                  <a16:creationId xmlns:a16="http://schemas.microsoft.com/office/drawing/2014/main" id="{A7228B1F-E292-25A4-D5D5-C4C7EB6D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580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0" name="Rectangle 207">
              <a:extLst>
                <a:ext uri="{FF2B5EF4-FFF2-40B4-BE49-F238E27FC236}">
                  <a16:creationId xmlns:a16="http://schemas.microsoft.com/office/drawing/2014/main" id="{1EFD3FC4-12CE-F82C-F16A-3D7F219F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604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1" name="Rectangle 208">
              <a:extLst>
                <a:ext uri="{FF2B5EF4-FFF2-40B4-BE49-F238E27FC236}">
                  <a16:creationId xmlns:a16="http://schemas.microsoft.com/office/drawing/2014/main" id="{B6A3E1E3-8A19-EE46-96AF-03CFBD344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58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2" name="Rectangle 209">
              <a:extLst>
                <a:ext uri="{FF2B5EF4-FFF2-40B4-BE49-F238E27FC236}">
                  <a16:creationId xmlns:a16="http://schemas.microsoft.com/office/drawing/2014/main" id="{286B0085-9D2C-6C20-C3E1-59687CF4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59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3" name="Rectangle 210">
              <a:extLst>
                <a:ext uri="{FF2B5EF4-FFF2-40B4-BE49-F238E27FC236}">
                  <a16:creationId xmlns:a16="http://schemas.microsoft.com/office/drawing/2014/main" id="{FA97C055-80F6-06D4-C806-DF80EB92B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59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" name="Rectangle 211">
              <a:extLst>
                <a:ext uri="{FF2B5EF4-FFF2-40B4-BE49-F238E27FC236}">
                  <a16:creationId xmlns:a16="http://schemas.microsoft.com/office/drawing/2014/main" id="{BC8E3B3E-DA12-A695-5AD7-9EDB4BEB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59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5" name="Rectangle 212">
              <a:extLst>
                <a:ext uri="{FF2B5EF4-FFF2-40B4-BE49-F238E27FC236}">
                  <a16:creationId xmlns:a16="http://schemas.microsoft.com/office/drawing/2014/main" id="{75DD0817-9D47-5CD0-D135-7C5F0340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328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6" name="Rectangle 213">
              <a:extLst>
                <a:ext uri="{FF2B5EF4-FFF2-40B4-BE49-F238E27FC236}">
                  <a16:creationId xmlns:a16="http://schemas.microsoft.com/office/drawing/2014/main" id="{83E6D25B-A10C-6E54-6BBD-57EF4BB28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352"/>
              <a:ext cx="1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7" name="Rectangle 214">
              <a:extLst>
                <a:ext uri="{FF2B5EF4-FFF2-40B4-BE49-F238E27FC236}">
                  <a16:creationId xmlns:a16="http://schemas.microsoft.com/office/drawing/2014/main" id="{39A5F45A-5FA8-F1A3-7165-B84DE31E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33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8" name="Rectangle 215">
              <a:extLst>
                <a:ext uri="{FF2B5EF4-FFF2-40B4-BE49-F238E27FC236}">
                  <a16:creationId xmlns:a16="http://schemas.microsoft.com/office/drawing/2014/main" id="{DD39F36E-A924-C525-B1DD-8192F2C9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346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" name="Rectangle 216">
              <a:extLst>
                <a:ext uri="{FF2B5EF4-FFF2-40B4-BE49-F238E27FC236}">
                  <a16:creationId xmlns:a16="http://schemas.microsoft.com/office/drawing/2014/main" id="{68DA9B4F-F90F-9014-3E5D-43A27420E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34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0" name="Rectangle 217">
              <a:extLst>
                <a:ext uri="{FF2B5EF4-FFF2-40B4-BE49-F238E27FC236}">
                  <a16:creationId xmlns:a16="http://schemas.microsoft.com/office/drawing/2014/main" id="{AA3F4C08-E991-B62C-DF4C-225B56573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34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1" name="Rectangle 218">
              <a:extLst>
                <a:ext uri="{FF2B5EF4-FFF2-40B4-BE49-F238E27FC236}">
                  <a16:creationId xmlns:a16="http://schemas.microsoft.com/office/drawing/2014/main" id="{729E3522-268A-9C3E-9A86-2C90756D4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730"/>
              <a:ext cx="19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2" name="Rectangle 219">
              <a:extLst>
                <a:ext uri="{FF2B5EF4-FFF2-40B4-BE49-F238E27FC236}">
                  <a16:creationId xmlns:a16="http://schemas.microsoft.com/office/drawing/2014/main" id="{C7D14496-5148-D632-6857-18EE1C90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754"/>
              <a:ext cx="19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3" name="Rectangle 220">
              <a:extLst>
                <a:ext uri="{FF2B5EF4-FFF2-40B4-BE49-F238E27FC236}">
                  <a16:creationId xmlns:a16="http://schemas.microsoft.com/office/drawing/2014/main" id="{A61260CF-498F-5046-0067-86E95A3B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36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4" name="Rectangle 221">
              <a:extLst>
                <a:ext uri="{FF2B5EF4-FFF2-40B4-BE49-F238E27FC236}">
                  <a16:creationId xmlns:a16="http://schemas.microsoft.com/office/drawing/2014/main" id="{3E79AEA5-C256-8C77-1611-A0261AE94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48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5" name="Rectangle 222">
              <a:extLst>
                <a:ext uri="{FF2B5EF4-FFF2-40B4-BE49-F238E27FC236}">
                  <a16:creationId xmlns:a16="http://schemas.microsoft.com/office/drawing/2014/main" id="{55BB0879-AFAE-4D35-1EB4-E8163BE5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42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6" name="Rectangle 223">
              <a:extLst>
                <a:ext uri="{FF2B5EF4-FFF2-40B4-BE49-F238E27FC236}">
                  <a16:creationId xmlns:a16="http://schemas.microsoft.com/office/drawing/2014/main" id="{9AF14893-886A-4BAF-26A5-DAF450AB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42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7" name="Rectangle 224">
              <a:extLst>
                <a:ext uri="{FF2B5EF4-FFF2-40B4-BE49-F238E27FC236}">
                  <a16:creationId xmlns:a16="http://schemas.microsoft.com/office/drawing/2014/main" id="{5B687BA7-8B12-AF1A-9625-ACEB6D6F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1718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" name="Rectangle 225">
              <a:extLst>
                <a:ext uri="{FF2B5EF4-FFF2-40B4-BE49-F238E27FC236}">
                  <a16:creationId xmlns:a16="http://schemas.microsoft.com/office/drawing/2014/main" id="{E62108BA-A69A-2FC5-C2AF-D61399DC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1742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" name="Rectangle 226">
              <a:extLst>
                <a:ext uri="{FF2B5EF4-FFF2-40B4-BE49-F238E27FC236}">
                  <a16:creationId xmlns:a16="http://schemas.microsoft.com/office/drawing/2014/main" id="{09C9CCE5-ED9A-DF2E-47EF-B476253F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724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0" name="Rectangle 227">
              <a:extLst>
                <a:ext uri="{FF2B5EF4-FFF2-40B4-BE49-F238E27FC236}">
                  <a16:creationId xmlns:a16="http://schemas.microsoft.com/office/drawing/2014/main" id="{AB39B4BA-BA34-C16A-19CA-43E2A8D34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73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1" name="Rectangle 228">
              <a:extLst>
                <a:ext uri="{FF2B5EF4-FFF2-40B4-BE49-F238E27FC236}">
                  <a16:creationId xmlns:a16="http://schemas.microsoft.com/office/drawing/2014/main" id="{F8EEDE85-DA9D-BDC8-8C05-18CDD6794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73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2" name="Rectangle 229">
              <a:extLst>
                <a:ext uri="{FF2B5EF4-FFF2-40B4-BE49-F238E27FC236}">
                  <a16:creationId xmlns:a16="http://schemas.microsoft.com/office/drawing/2014/main" id="{3E00FE8A-AB1F-3271-DDB1-B3C31608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73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" name="Rectangle 230">
              <a:extLst>
                <a:ext uri="{FF2B5EF4-FFF2-40B4-BE49-F238E27FC236}">
                  <a16:creationId xmlns:a16="http://schemas.microsoft.com/office/drawing/2014/main" id="{2825EC16-E313-60DF-04A2-60BE00E4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1676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" name="Rectangle 231">
              <a:extLst>
                <a:ext uri="{FF2B5EF4-FFF2-40B4-BE49-F238E27FC236}">
                  <a16:creationId xmlns:a16="http://schemas.microsoft.com/office/drawing/2014/main" id="{E5203B5A-2C23-4D5E-F084-DFF940C5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" y="1700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" name="Rectangle 232">
              <a:extLst>
                <a:ext uri="{FF2B5EF4-FFF2-40B4-BE49-F238E27FC236}">
                  <a16:creationId xmlns:a16="http://schemas.microsoft.com/office/drawing/2014/main" id="{3A940106-23EF-8B4E-D7EE-7478C36F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682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" name="Rectangle 233">
              <a:extLst>
                <a:ext uri="{FF2B5EF4-FFF2-40B4-BE49-F238E27FC236}">
                  <a16:creationId xmlns:a16="http://schemas.microsoft.com/office/drawing/2014/main" id="{909EC6B7-11A8-405C-6FF5-4BB392E4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694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" name="Rectangle 234">
              <a:extLst>
                <a:ext uri="{FF2B5EF4-FFF2-40B4-BE49-F238E27FC236}">
                  <a16:creationId xmlns:a16="http://schemas.microsoft.com/office/drawing/2014/main" id="{A213CC8C-BB90-D4FB-5327-AF597D2A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68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8" name="Rectangle 235">
              <a:extLst>
                <a:ext uri="{FF2B5EF4-FFF2-40B4-BE49-F238E27FC236}">
                  <a16:creationId xmlns:a16="http://schemas.microsoft.com/office/drawing/2014/main" id="{E68FF057-1293-5B9B-DC0E-4E313D38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68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9" name="Rectangle 236">
              <a:extLst>
                <a:ext uri="{FF2B5EF4-FFF2-40B4-BE49-F238E27FC236}">
                  <a16:creationId xmlns:a16="http://schemas.microsoft.com/office/drawing/2014/main" id="{8340FC14-60FD-2E06-6470-9C3872183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706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0" name="Rectangle 237">
              <a:extLst>
                <a:ext uri="{FF2B5EF4-FFF2-40B4-BE49-F238E27FC236}">
                  <a16:creationId xmlns:a16="http://schemas.microsoft.com/office/drawing/2014/main" id="{A9235528-F2E1-7016-C36C-0E326B392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730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1" name="Rectangle 238">
              <a:extLst>
                <a:ext uri="{FF2B5EF4-FFF2-40B4-BE49-F238E27FC236}">
                  <a16:creationId xmlns:a16="http://schemas.microsoft.com/office/drawing/2014/main" id="{2B76A09A-2E79-DEB9-3BC2-2DAD53B8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712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" name="Rectangle 239">
              <a:extLst>
                <a:ext uri="{FF2B5EF4-FFF2-40B4-BE49-F238E27FC236}">
                  <a16:creationId xmlns:a16="http://schemas.microsoft.com/office/drawing/2014/main" id="{8C53281F-31ED-89A5-1FCA-D566AEA5D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724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3" name="Rectangle 240">
              <a:extLst>
                <a:ext uri="{FF2B5EF4-FFF2-40B4-BE49-F238E27FC236}">
                  <a16:creationId xmlns:a16="http://schemas.microsoft.com/office/drawing/2014/main" id="{79F386C0-ECB4-66BE-FF80-EE3E05E3C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71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" name="Rectangle 241">
              <a:extLst>
                <a:ext uri="{FF2B5EF4-FFF2-40B4-BE49-F238E27FC236}">
                  <a16:creationId xmlns:a16="http://schemas.microsoft.com/office/drawing/2014/main" id="{B754E87C-BEBD-78FB-0ED9-8B34B2BA6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71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5" name="Rectangle 242">
              <a:extLst>
                <a:ext uri="{FF2B5EF4-FFF2-40B4-BE49-F238E27FC236}">
                  <a16:creationId xmlns:a16="http://schemas.microsoft.com/office/drawing/2014/main" id="{C2BC0C8B-65A5-2851-E959-179A60B4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796"/>
              <a:ext cx="19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6" name="Rectangle 243">
              <a:extLst>
                <a:ext uri="{FF2B5EF4-FFF2-40B4-BE49-F238E27FC236}">
                  <a16:creationId xmlns:a16="http://schemas.microsoft.com/office/drawing/2014/main" id="{8CB6DE82-56A9-BF72-C32B-3AF30EDD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820"/>
              <a:ext cx="19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7" name="Rectangle 244">
              <a:extLst>
                <a:ext uri="{FF2B5EF4-FFF2-40B4-BE49-F238E27FC236}">
                  <a16:creationId xmlns:a16="http://schemas.microsoft.com/office/drawing/2014/main" id="{A60B772E-378D-1B24-D1F4-0ABD8C22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02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8" name="Rectangle 245">
              <a:extLst>
                <a:ext uri="{FF2B5EF4-FFF2-40B4-BE49-F238E27FC236}">
                  <a16:creationId xmlns:a16="http://schemas.microsoft.com/office/drawing/2014/main" id="{CD4F500B-C2D9-2CEA-5057-7FE6F0A4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14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9" name="Rectangle 246">
              <a:extLst>
                <a:ext uri="{FF2B5EF4-FFF2-40B4-BE49-F238E27FC236}">
                  <a16:creationId xmlns:a16="http://schemas.microsoft.com/office/drawing/2014/main" id="{0C323DFF-3A82-11AD-17EF-5EB3722AC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08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" name="Rectangle 247">
              <a:extLst>
                <a:ext uri="{FF2B5EF4-FFF2-40B4-BE49-F238E27FC236}">
                  <a16:creationId xmlns:a16="http://schemas.microsoft.com/office/drawing/2014/main" id="{7C1852D9-2E4F-1C42-0E9E-3960A478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08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" name="Rectangle 248">
              <a:extLst>
                <a:ext uri="{FF2B5EF4-FFF2-40B4-BE49-F238E27FC236}">
                  <a16:creationId xmlns:a16="http://schemas.microsoft.com/office/drawing/2014/main" id="{61E9B56E-8154-687B-668F-C370C60B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1784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" name="Rectangle 249">
              <a:extLst>
                <a:ext uri="{FF2B5EF4-FFF2-40B4-BE49-F238E27FC236}">
                  <a16:creationId xmlns:a16="http://schemas.microsoft.com/office/drawing/2014/main" id="{0A0674F8-52D2-0E3A-88A7-B080FC6D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1808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" name="Rectangle 250">
              <a:extLst>
                <a:ext uri="{FF2B5EF4-FFF2-40B4-BE49-F238E27FC236}">
                  <a16:creationId xmlns:a16="http://schemas.microsoft.com/office/drawing/2014/main" id="{D3F7352F-8FE2-F56C-20FA-8D4C55E9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79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" name="Rectangle 251">
              <a:extLst>
                <a:ext uri="{FF2B5EF4-FFF2-40B4-BE49-F238E27FC236}">
                  <a16:creationId xmlns:a16="http://schemas.microsoft.com/office/drawing/2014/main" id="{ACB8BA83-3545-CA4B-5E09-9B2A88BCD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802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5" name="Rectangle 252">
              <a:extLst>
                <a:ext uri="{FF2B5EF4-FFF2-40B4-BE49-F238E27FC236}">
                  <a16:creationId xmlns:a16="http://schemas.microsoft.com/office/drawing/2014/main" id="{4042E62B-758C-7F20-FB60-031BC4DCF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79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Rectangle 253">
              <a:extLst>
                <a:ext uri="{FF2B5EF4-FFF2-40B4-BE49-F238E27FC236}">
                  <a16:creationId xmlns:a16="http://schemas.microsoft.com/office/drawing/2014/main" id="{A7D60E1A-547F-3FBD-3096-22B5F577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79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7" name="Rectangle 254">
              <a:extLst>
                <a:ext uri="{FF2B5EF4-FFF2-40B4-BE49-F238E27FC236}">
                  <a16:creationId xmlns:a16="http://schemas.microsoft.com/office/drawing/2014/main" id="{29EF22DC-79D6-7064-97DA-719C4C3A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68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8" name="Rectangle 255">
              <a:extLst>
                <a:ext uri="{FF2B5EF4-FFF2-40B4-BE49-F238E27FC236}">
                  <a16:creationId xmlns:a16="http://schemas.microsoft.com/office/drawing/2014/main" id="{42725ADD-702B-1549-B64B-E2DE00E4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92"/>
              <a:ext cx="18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9" name="Rectangle 256">
              <a:extLst>
                <a:ext uri="{FF2B5EF4-FFF2-40B4-BE49-F238E27FC236}">
                  <a16:creationId xmlns:a16="http://schemas.microsoft.com/office/drawing/2014/main" id="{548315C9-BB44-22D4-EAD0-E130E02F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874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0" name="Rectangle 257">
              <a:extLst>
                <a:ext uri="{FF2B5EF4-FFF2-40B4-BE49-F238E27FC236}">
                  <a16:creationId xmlns:a16="http://schemas.microsoft.com/office/drawing/2014/main" id="{72C895B8-A832-2AE5-E7D2-7ABBB02CA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88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1" name="Rectangle 258">
              <a:extLst>
                <a:ext uri="{FF2B5EF4-FFF2-40B4-BE49-F238E27FC236}">
                  <a16:creationId xmlns:a16="http://schemas.microsoft.com/office/drawing/2014/main" id="{2E1AB99F-A0D9-BAFE-6889-771F4107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88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2" name="Rectangle 259">
              <a:extLst>
                <a:ext uri="{FF2B5EF4-FFF2-40B4-BE49-F238E27FC236}">
                  <a16:creationId xmlns:a16="http://schemas.microsoft.com/office/drawing/2014/main" id="{22186BEB-7C89-AC1D-5FF6-6EEF28CEA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88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3" name="Freeform 260">
              <a:extLst>
                <a:ext uri="{FF2B5EF4-FFF2-40B4-BE49-F238E27FC236}">
                  <a16:creationId xmlns:a16="http://schemas.microsoft.com/office/drawing/2014/main" id="{04903B7F-8BD5-1165-ABDB-D92AB253A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1358"/>
              <a:ext cx="90" cy="78"/>
            </a:xfrm>
            <a:custGeom>
              <a:avLst/>
              <a:gdLst>
                <a:gd name="T0" fmla="*/ 48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8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4" name="Freeform 261">
              <a:extLst>
                <a:ext uri="{FF2B5EF4-FFF2-40B4-BE49-F238E27FC236}">
                  <a16:creationId xmlns:a16="http://schemas.microsoft.com/office/drawing/2014/main" id="{8E1AADAC-7845-A3F5-51E5-83CCADAF4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1965"/>
              <a:ext cx="84" cy="72"/>
            </a:xfrm>
            <a:custGeom>
              <a:avLst/>
              <a:gdLst>
                <a:gd name="T0" fmla="*/ 42 w 84"/>
                <a:gd name="T1" fmla="*/ 0 h 72"/>
                <a:gd name="T2" fmla="*/ 84 w 84"/>
                <a:gd name="T3" fmla="*/ 72 h 72"/>
                <a:gd name="T4" fmla="*/ 0 w 84"/>
                <a:gd name="T5" fmla="*/ 72 h 72"/>
                <a:gd name="T6" fmla="*/ 42 w 8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2">
                  <a:moveTo>
                    <a:pt x="42" y="0"/>
                  </a:moveTo>
                  <a:lnTo>
                    <a:pt x="84" y="72"/>
                  </a:lnTo>
                  <a:lnTo>
                    <a:pt x="0" y="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5" name="Freeform 262">
              <a:extLst>
                <a:ext uri="{FF2B5EF4-FFF2-40B4-BE49-F238E27FC236}">
                  <a16:creationId xmlns:a16="http://schemas.microsoft.com/office/drawing/2014/main" id="{CA6435C9-711E-4E2C-9540-12EE4111E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400"/>
              <a:ext cx="90" cy="78"/>
            </a:xfrm>
            <a:custGeom>
              <a:avLst/>
              <a:gdLst>
                <a:gd name="T0" fmla="*/ 42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2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2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" name="Freeform 263">
              <a:extLst>
                <a:ext uri="{FF2B5EF4-FFF2-40B4-BE49-F238E27FC236}">
                  <a16:creationId xmlns:a16="http://schemas.microsoft.com/office/drawing/2014/main" id="{8F583673-7984-9C24-EC33-F1A2EB64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" y="1947"/>
              <a:ext cx="84" cy="78"/>
            </a:xfrm>
            <a:custGeom>
              <a:avLst/>
              <a:gdLst>
                <a:gd name="T0" fmla="*/ 42 w 84"/>
                <a:gd name="T1" fmla="*/ 0 h 78"/>
                <a:gd name="T2" fmla="*/ 84 w 84"/>
                <a:gd name="T3" fmla="*/ 78 h 78"/>
                <a:gd name="T4" fmla="*/ 0 w 84"/>
                <a:gd name="T5" fmla="*/ 78 h 78"/>
                <a:gd name="T6" fmla="*/ 42 w 8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84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" name="Freeform 264">
              <a:extLst>
                <a:ext uri="{FF2B5EF4-FFF2-40B4-BE49-F238E27FC236}">
                  <a16:creationId xmlns:a16="http://schemas.microsoft.com/office/drawing/2014/main" id="{516A858E-DC81-4B71-3BAC-55703006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1886"/>
              <a:ext cx="84" cy="79"/>
            </a:xfrm>
            <a:custGeom>
              <a:avLst/>
              <a:gdLst>
                <a:gd name="T0" fmla="*/ 42 w 84"/>
                <a:gd name="T1" fmla="*/ 0 h 79"/>
                <a:gd name="T2" fmla="*/ 84 w 84"/>
                <a:gd name="T3" fmla="*/ 79 h 79"/>
                <a:gd name="T4" fmla="*/ 0 w 84"/>
                <a:gd name="T5" fmla="*/ 79 h 79"/>
                <a:gd name="T6" fmla="*/ 42 w 84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9">
                  <a:moveTo>
                    <a:pt x="42" y="0"/>
                  </a:moveTo>
                  <a:lnTo>
                    <a:pt x="84" y="79"/>
                  </a:lnTo>
                  <a:lnTo>
                    <a:pt x="0" y="7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" name="Freeform 265">
              <a:extLst>
                <a:ext uri="{FF2B5EF4-FFF2-40B4-BE49-F238E27FC236}">
                  <a16:creationId xmlns:a16="http://schemas.microsoft.com/office/drawing/2014/main" id="{FA95B5F8-3A23-B8D2-407B-6E5FC4B17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1862"/>
              <a:ext cx="84" cy="79"/>
            </a:xfrm>
            <a:custGeom>
              <a:avLst/>
              <a:gdLst>
                <a:gd name="T0" fmla="*/ 42 w 84"/>
                <a:gd name="T1" fmla="*/ 0 h 79"/>
                <a:gd name="T2" fmla="*/ 84 w 84"/>
                <a:gd name="T3" fmla="*/ 79 h 79"/>
                <a:gd name="T4" fmla="*/ 0 w 84"/>
                <a:gd name="T5" fmla="*/ 79 h 79"/>
                <a:gd name="T6" fmla="*/ 42 w 84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9">
                  <a:moveTo>
                    <a:pt x="42" y="0"/>
                  </a:moveTo>
                  <a:lnTo>
                    <a:pt x="84" y="79"/>
                  </a:lnTo>
                  <a:lnTo>
                    <a:pt x="0" y="7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" name="Freeform 266">
              <a:extLst>
                <a:ext uri="{FF2B5EF4-FFF2-40B4-BE49-F238E27FC236}">
                  <a16:creationId xmlns:a16="http://schemas.microsoft.com/office/drawing/2014/main" id="{91BE6002-F2D1-5AD0-9818-A4D1B3BEB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358"/>
              <a:ext cx="90" cy="72"/>
            </a:xfrm>
            <a:custGeom>
              <a:avLst/>
              <a:gdLst>
                <a:gd name="T0" fmla="*/ 48 w 90"/>
                <a:gd name="T1" fmla="*/ 0 h 72"/>
                <a:gd name="T2" fmla="*/ 90 w 90"/>
                <a:gd name="T3" fmla="*/ 72 h 72"/>
                <a:gd name="T4" fmla="*/ 0 w 90"/>
                <a:gd name="T5" fmla="*/ 72 h 72"/>
                <a:gd name="T6" fmla="*/ 48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48" y="0"/>
                  </a:moveTo>
                  <a:lnTo>
                    <a:pt x="90" y="72"/>
                  </a:lnTo>
                  <a:lnTo>
                    <a:pt x="0" y="7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" name="Freeform 267">
              <a:extLst>
                <a:ext uri="{FF2B5EF4-FFF2-40B4-BE49-F238E27FC236}">
                  <a16:creationId xmlns:a16="http://schemas.microsoft.com/office/drawing/2014/main" id="{FD7752B7-CD14-6ACD-9572-2EEC716C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1808"/>
              <a:ext cx="84" cy="78"/>
            </a:xfrm>
            <a:custGeom>
              <a:avLst/>
              <a:gdLst>
                <a:gd name="T0" fmla="*/ 42 w 84"/>
                <a:gd name="T1" fmla="*/ 0 h 78"/>
                <a:gd name="T2" fmla="*/ 84 w 84"/>
                <a:gd name="T3" fmla="*/ 78 h 78"/>
                <a:gd name="T4" fmla="*/ 0 w 84"/>
                <a:gd name="T5" fmla="*/ 78 h 78"/>
                <a:gd name="T6" fmla="*/ 42 w 8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84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" name="Freeform 268">
              <a:extLst>
                <a:ext uri="{FF2B5EF4-FFF2-40B4-BE49-F238E27FC236}">
                  <a16:creationId xmlns:a16="http://schemas.microsoft.com/office/drawing/2014/main" id="{09070292-9344-2FD7-1909-60BFFF9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1838"/>
              <a:ext cx="84" cy="79"/>
            </a:xfrm>
            <a:custGeom>
              <a:avLst/>
              <a:gdLst>
                <a:gd name="T0" fmla="*/ 42 w 84"/>
                <a:gd name="T1" fmla="*/ 0 h 79"/>
                <a:gd name="T2" fmla="*/ 84 w 84"/>
                <a:gd name="T3" fmla="*/ 79 h 79"/>
                <a:gd name="T4" fmla="*/ 0 w 84"/>
                <a:gd name="T5" fmla="*/ 79 h 79"/>
                <a:gd name="T6" fmla="*/ 42 w 84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9">
                  <a:moveTo>
                    <a:pt x="42" y="0"/>
                  </a:moveTo>
                  <a:lnTo>
                    <a:pt x="84" y="79"/>
                  </a:lnTo>
                  <a:lnTo>
                    <a:pt x="0" y="7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" name="Freeform 269">
              <a:extLst>
                <a:ext uri="{FF2B5EF4-FFF2-40B4-BE49-F238E27FC236}">
                  <a16:creationId xmlns:a16="http://schemas.microsoft.com/office/drawing/2014/main" id="{94C69B3B-5712-E753-AB4C-600B29FB9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682"/>
              <a:ext cx="90" cy="78"/>
            </a:xfrm>
            <a:custGeom>
              <a:avLst/>
              <a:gdLst>
                <a:gd name="T0" fmla="*/ 48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8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" name="Freeform 270">
              <a:extLst>
                <a:ext uri="{FF2B5EF4-FFF2-40B4-BE49-F238E27FC236}">
                  <a16:creationId xmlns:a16="http://schemas.microsoft.com/office/drawing/2014/main" id="{8F7D0407-1F8E-64EF-AA43-7E8DBA95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901"/>
              <a:ext cx="90" cy="72"/>
            </a:xfrm>
            <a:custGeom>
              <a:avLst/>
              <a:gdLst>
                <a:gd name="T0" fmla="*/ 48 w 90"/>
                <a:gd name="T1" fmla="*/ 0 h 72"/>
                <a:gd name="T2" fmla="*/ 90 w 90"/>
                <a:gd name="T3" fmla="*/ 72 h 72"/>
                <a:gd name="T4" fmla="*/ 0 w 90"/>
                <a:gd name="T5" fmla="*/ 72 h 72"/>
                <a:gd name="T6" fmla="*/ 48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48" y="0"/>
                  </a:moveTo>
                  <a:lnTo>
                    <a:pt x="90" y="72"/>
                  </a:lnTo>
                  <a:lnTo>
                    <a:pt x="0" y="7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Freeform 271">
              <a:extLst>
                <a:ext uri="{FF2B5EF4-FFF2-40B4-BE49-F238E27FC236}">
                  <a16:creationId xmlns:a16="http://schemas.microsoft.com/office/drawing/2014/main" id="{91A2DEFE-0CE5-CF2B-FDDE-4E92CADA5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1184"/>
              <a:ext cx="90" cy="72"/>
            </a:xfrm>
            <a:custGeom>
              <a:avLst/>
              <a:gdLst>
                <a:gd name="T0" fmla="*/ 42 w 90"/>
                <a:gd name="T1" fmla="*/ 0 h 72"/>
                <a:gd name="T2" fmla="*/ 90 w 90"/>
                <a:gd name="T3" fmla="*/ 72 h 72"/>
                <a:gd name="T4" fmla="*/ 0 w 90"/>
                <a:gd name="T5" fmla="*/ 72 h 72"/>
                <a:gd name="T6" fmla="*/ 42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42" y="0"/>
                  </a:moveTo>
                  <a:lnTo>
                    <a:pt x="90" y="72"/>
                  </a:lnTo>
                  <a:lnTo>
                    <a:pt x="0" y="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Freeform 272">
              <a:extLst>
                <a:ext uri="{FF2B5EF4-FFF2-40B4-BE49-F238E27FC236}">
                  <a16:creationId xmlns:a16="http://schemas.microsoft.com/office/drawing/2014/main" id="{1F3B672B-00C8-CF19-CF9E-19D038E50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736"/>
              <a:ext cx="84" cy="78"/>
            </a:xfrm>
            <a:custGeom>
              <a:avLst/>
              <a:gdLst>
                <a:gd name="T0" fmla="*/ 42 w 84"/>
                <a:gd name="T1" fmla="*/ 0 h 78"/>
                <a:gd name="T2" fmla="*/ 84 w 84"/>
                <a:gd name="T3" fmla="*/ 78 h 78"/>
                <a:gd name="T4" fmla="*/ 0 w 84"/>
                <a:gd name="T5" fmla="*/ 78 h 78"/>
                <a:gd name="T6" fmla="*/ 42 w 8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84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6" name="Freeform 273">
              <a:extLst>
                <a:ext uri="{FF2B5EF4-FFF2-40B4-BE49-F238E27FC236}">
                  <a16:creationId xmlns:a16="http://schemas.microsoft.com/office/drawing/2014/main" id="{E2695066-AE4B-04EA-BC4A-9EE4C284A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736"/>
              <a:ext cx="90" cy="78"/>
            </a:xfrm>
            <a:custGeom>
              <a:avLst/>
              <a:gdLst>
                <a:gd name="T0" fmla="*/ 48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8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7" name="Freeform 274">
              <a:extLst>
                <a:ext uri="{FF2B5EF4-FFF2-40B4-BE49-F238E27FC236}">
                  <a16:creationId xmlns:a16="http://schemas.microsoft.com/office/drawing/2014/main" id="{FE2D06E3-F1CF-40B3-0691-193B50824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358"/>
              <a:ext cx="84" cy="78"/>
            </a:xfrm>
            <a:custGeom>
              <a:avLst/>
              <a:gdLst>
                <a:gd name="T0" fmla="*/ 42 w 84"/>
                <a:gd name="T1" fmla="*/ 0 h 78"/>
                <a:gd name="T2" fmla="*/ 84 w 84"/>
                <a:gd name="T3" fmla="*/ 78 h 78"/>
                <a:gd name="T4" fmla="*/ 0 w 84"/>
                <a:gd name="T5" fmla="*/ 78 h 78"/>
                <a:gd name="T6" fmla="*/ 42 w 8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84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8" name="Freeform 275">
              <a:extLst>
                <a:ext uri="{FF2B5EF4-FFF2-40B4-BE49-F238E27FC236}">
                  <a16:creationId xmlns:a16="http://schemas.microsoft.com/office/drawing/2014/main" id="{85ACAF43-4561-B6EA-77A0-8086B8A7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730"/>
              <a:ext cx="84" cy="72"/>
            </a:xfrm>
            <a:custGeom>
              <a:avLst/>
              <a:gdLst>
                <a:gd name="T0" fmla="*/ 42 w 84"/>
                <a:gd name="T1" fmla="*/ 0 h 72"/>
                <a:gd name="T2" fmla="*/ 84 w 84"/>
                <a:gd name="T3" fmla="*/ 72 h 72"/>
                <a:gd name="T4" fmla="*/ 0 w 84"/>
                <a:gd name="T5" fmla="*/ 72 h 72"/>
                <a:gd name="T6" fmla="*/ 42 w 8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2">
                  <a:moveTo>
                    <a:pt x="42" y="0"/>
                  </a:moveTo>
                  <a:lnTo>
                    <a:pt x="84" y="72"/>
                  </a:lnTo>
                  <a:lnTo>
                    <a:pt x="0" y="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9" name="Freeform 276">
              <a:extLst>
                <a:ext uri="{FF2B5EF4-FFF2-40B4-BE49-F238E27FC236}">
                  <a16:creationId xmlns:a16="http://schemas.microsoft.com/office/drawing/2014/main" id="{AD29B40F-CF93-BE95-C7F5-694D5B69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706"/>
              <a:ext cx="90" cy="78"/>
            </a:xfrm>
            <a:custGeom>
              <a:avLst/>
              <a:gdLst>
                <a:gd name="T0" fmla="*/ 42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2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2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0" name="Freeform 277">
              <a:extLst>
                <a:ext uri="{FF2B5EF4-FFF2-40B4-BE49-F238E27FC236}">
                  <a16:creationId xmlns:a16="http://schemas.microsoft.com/office/drawing/2014/main" id="{0578F68C-877D-0850-A732-25B784132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688"/>
              <a:ext cx="84" cy="78"/>
            </a:xfrm>
            <a:custGeom>
              <a:avLst/>
              <a:gdLst>
                <a:gd name="T0" fmla="*/ 42 w 84"/>
                <a:gd name="T1" fmla="*/ 0 h 78"/>
                <a:gd name="T2" fmla="*/ 84 w 84"/>
                <a:gd name="T3" fmla="*/ 78 h 78"/>
                <a:gd name="T4" fmla="*/ 0 w 84"/>
                <a:gd name="T5" fmla="*/ 78 h 78"/>
                <a:gd name="T6" fmla="*/ 42 w 8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84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1" name="Freeform 278">
              <a:extLst>
                <a:ext uri="{FF2B5EF4-FFF2-40B4-BE49-F238E27FC236}">
                  <a16:creationId xmlns:a16="http://schemas.microsoft.com/office/drawing/2014/main" id="{EE69AE64-6D94-177B-4ABC-DB24D010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1610"/>
              <a:ext cx="91" cy="78"/>
            </a:xfrm>
            <a:custGeom>
              <a:avLst/>
              <a:gdLst>
                <a:gd name="T0" fmla="*/ 43 w 91"/>
                <a:gd name="T1" fmla="*/ 0 h 78"/>
                <a:gd name="T2" fmla="*/ 91 w 91"/>
                <a:gd name="T3" fmla="*/ 78 h 78"/>
                <a:gd name="T4" fmla="*/ 0 w 91"/>
                <a:gd name="T5" fmla="*/ 78 h 78"/>
                <a:gd name="T6" fmla="*/ 43 w 91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8">
                  <a:moveTo>
                    <a:pt x="43" y="0"/>
                  </a:moveTo>
                  <a:lnTo>
                    <a:pt x="91" y="78"/>
                  </a:lnTo>
                  <a:lnTo>
                    <a:pt x="0" y="7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2" name="Freeform 279">
              <a:extLst>
                <a:ext uri="{FF2B5EF4-FFF2-40B4-BE49-F238E27FC236}">
                  <a16:creationId xmlns:a16="http://schemas.microsoft.com/office/drawing/2014/main" id="{4A85FFEE-B7FF-AA27-24FF-4CF7E6CF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1538"/>
              <a:ext cx="84" cy="78"/>
            </a:xfrm>
            <a:custGeom>
              <a:avLst/>
              <a:gdLst>
                <a:gd name="T0" fmla="*/ 42 w 84"/>
                <a:gd name="T1" fmla="*/ 0 h 78"/>
                <a:gd name="T2" fmla="*/ 84 w 84"/>
                <a:gd name="T3" fmla="*/ 78 h 78"/>
                <a:gd name="T4" fmla="*/ 0 w 84"/>
                <a:gd name="T5" fmla="*/ 78 h 78"/>
                <a:gd name="T6" fmla="*/ 42 w 8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84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3" name="Freeform 280">
              <a:extLst>
                <a:ext uri="{FF2B5EF4-FFF2-40B4-BE49-F238E27FC236}">
                  <a16:creationId xmlns:a16="http://schemas.microsoft.com/office/drawing/2014/main" id="{909F2EBD-467F-9116-BE96-5F9F9257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532"/>
              <a:ext cx="90" cy="78"/>
            </a:xfrm>
            <a:custGeom>
              <a:avLst/>
              <a:gdLst>
                <a:gd name="T0" fmla="*/ 48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8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4" name="Freeform 281">
              <a:extLst>
                <a:ext uri="{FF2B5EF4-FFF2-40B4-BE49-F238E27FC236}">
                  <a16:creationId xmlns:a16="http://schemas.microsoft.com/office/drawing/2014/main" id="{4A379F6C-EE43-8F2A-F7EB-BABF9C573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1286"/>
              <a:ext cx="90" cy="78"/>
            </a:xfrm>
            <a:custGeom>
              <a:avLst/>
              <a:gdLst>
                <a:gd name="T0" fmla="*/ 48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8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5" name="Freeform 282">
              <a:extLst>
                <a:ext uri="{FF2B5EF4-FFF2-40B4-BE49-F238E27FC236}">
                  <a16:creationId xmlns:a16="http://schemas.microsoft.com/office/drawing/2014/main" id="{0B966F91-5525-0C19-D398-5B7042DAF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1736"/>
              <a:ext cx="90" cy="72"/>
            </a:xfrm>
            <a:custGeom>
              <a:avLst/>
              <a:gdLst>
                <a:gd name="T0" fmla="*/ 48 w 90"/>
                <a:gd name="T1" fmla="*/ 0 h 72"/>
                <a:gd name="T2" fmla="*/ 90 w 90"/>
                <a:gd name="T3" fmla="*/ 72 h 72"/>
                <a:gd name="T4" fmla="*/ 0 w 90"/>
                <a:gd name="T5" fmla="*/ 72 h 72"/>
                <a:gd name="T6" fmla="*/ 48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48" y="0"/>
                  </a:moveTo>
                  <a:lnTo>
                    <a:pt x="90" y="72"/>
                  </a:lnTo>
                  <a:lnTo>
                    <a:pt x="0" y="7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6" name="Freeform 283">
              <a:extLst>
                <a:ext uri="{FF2B5EF4-FFF2-40B4-BE49-F238E27FC236}">
                  <a16:creationId xmlns:a16="http://schemas.microsoft.com/office/drawing/2014/main" id="{8BCDF4B6-F30F-4B88-E4B0-BC3F516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394"/>
              <a:ext cx="90" cy="72"/>
            </a:xfrm>
            <a:custGeom>
              <a:avLst/>
              <a:gdLst>
                <a:gd name="T0" fmla="*/ 48 w 90"/>
                <a:gd name="T1" fmla="*/ 0 h 72"/>
                <a:gd name="T2" fmla="*/ 90 w 90"/>
                <a:gd name="T3" fmla="*/ 72 h 72"/>
                <a:gd name="T4" fmla="*/ 0 w 90"/>
                <a:gd name="T5" fmla="*/ 72 h 72"/>
                <a:gd name="T6" fmla="*/ 48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48" y="0"/>
                  </a:moveTo>
                  <a:lnTo>
                    <a:pt x="90" y="72"/>
                  </a:lnTo>
                  <a:lnTo>
                    <a:pt x="0" y="7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7" name="Freeform 284">
              <a:extLst>
                <a:ext uri="{FF2B5EF4-FFF2-40B4-BE49-F238E27FC236}">
                  <a16:creationId xmlns:a16="http://schemas.microsoft.com/office/drawing/2014/main" id="{CE505F6C-9D79-0AE9-EB7C-61BAF6CB0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1484"/>
              <a:ext cx="85" cy="78"/>
            </a:xfrm>
            <a:custGeom>
              <a:avLst/>
              <a:gdLst>
                <a:gd name="T0" fmla="*/ 42 w 85"/>
                <a:gd name="T1" fmla="*/ 0 h 78"/>
                <a:gd name="T2" fmla="*/ 85 w 85"/>
                <a:gd name="T3" fmla="*/ 78 h 78"/>
                <a:gd name="T4" fmla="*/ 0 w 85"/>
                <a:gd name="T5" fmla="*/ 78 h 78"/>
                <a:gd name="T6" fmla="*/ 42 w 85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8">
                  <a:moveTo>
                    <a:pt x="42" y="0"/>
                  </a:moveTo>
                  <a:lnTo>
                    <a:pt x="85" y="78"/>
                  </a:lnTo>
                  <a:lnTo>
                    <a:pt x="0" y="7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8" name="Freeform 285">
              <a:extLst>
                <a:ext uri="{FF2B5EF4-FFF2-40B4-BE49-F238E27FC236}">
                  <a16:creationId xmlns:a16="http://schemas.microsoft.com/office/drawing/2014/main" id="{4858EF1D-E981-0E25-0E47-0F3187BB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1532"/>
              <a:ext cx="90" cy="78"/>
            </a:xfrm>
            <a:custGeom>
              <a:avLst/>
              <a:gdLst>
                <a:gd name="T0" fmla="*/ 48 w 90"/>
                <a:gd name="T1" fmla="*/ 0 h 78"/>
                <a:gd name="T2" fmla="*/ 90 w 90"/>
                <a:gd name="T3" fmla="*/ 78 h 78"/>
                <a:gd name="T4" fmla="*/ 0 w 90"/>
                <a:gd name="T5" fmla="*/ 78 h 78"/>
                <a:gd name="T6" fmla="*/ 48 w 90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90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9" name="Freeform 286">
              <a:extLst>
                <a:ext uri="{FF2B5EF4-FFF2-40B4-BE49-F238E27FC236}">
                  <a16:creationId xmlns:a16="http://schemas.microsoft.com/office/drawing/2014/main" id="{130FDA1B-4844-A97F-85A0-82AAD6AE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490"/>
              <a:ext cx="90" cy="72"/>
            </a:xfrm>
            <a:custGeom>
              <a:avLst/>
              <a:gdLst>
                <a:gd name="T0" fmla="*/ 42 w 90"/>
                <a:gd name="T1" fmla="*/ 0 h 72"/>
                <a:gd name="T2" fmla="*/ 90 w 90"/>
                <a:gd name="T3" fmla="*/ 72 h 72"/>
                <a:gd name="T4" fmla="*/ 0 w 90"/>
                <a:gd name="T5" fmla="*/ 72 h 72"/>
                <a:gd name="T6" fmla="*/ 42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42" y="0"/>
                  </a:moveTo>
                  <a:lnTo>
                    <a:pt x="90" y="72"/>
                  </a:lnTo>
                  <a:lnTo>
                    <a:pt x="0" y="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0" name="Freeform 287">
              <a:extLst>
                <a:ext uri="{FF2B5EF4-FFF2-40B4-BE49-F238E27FC236}">
                  <a16:creationId xmlns:a16="http://schemas.microsoft.com/office/drawing/2014/main" id="{6DECC7D2-50FB-C315-9B18-33399B9B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1730"/>
              <a:ext cx="85" cy="78"/>
            </a:xfrm>
            <a:custGeom>
              <a:avLst/>
              <a:gdLst>
                <a:gd name="T0" fmla="*/ 43 w 85"/>
                <a:gd name="T1" fmla="*/ 0 h 78"/>
                <a:gd name="T2" fmla="*/ 85 w 85"/>
                <a:gd name="T3" fmla="*/ 78 h 78"/>
                <a:gd name="T4" fmla="*/ 0 w 85"/>
                <a:gd name="T5" fmla="*/ 78 h 78"/>
                <a:gd name="T6" fmla="*/ 43 w 85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8">
                  <a:moveTo>
                    <a:pt x="43" y="0"/>
                  </a:moveTo>
                  <a:lnTo>
                    <a:pt x="85" y="78"/>
                  </a:lnTo>
                  <a:lnTo>
                    <a:pt x="0" y="7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1" name="Freeform 288">
              <a:extLst>
                <a:ext uri="{FF2B5EF4-FFF2-40B4-BE49-F238E27FC236}">
                  <a16:creationId xmlns:a16="http://schemas.microsoft.com/office/drawing/2014/main" id="{49C074B2-17A5-0A60-B4D1-871AD28B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1724"/>
              <a:ext cx="91" cy="78"/>
            </a:xfrm>
            <a:custGeom>
              <a:avLst/>
              <a:gdLst>
                <a:gd name="T0" fmla="*/ 43 w 91"/>
                <a:gd name="T1" fmla="*/ 0 h 78"/>
                <a:gd name="T2" fmla="*/ 91 w 91"/>
                <a:gd name="T3" fmla="*/ 78 h 78"/>
                <a:gd name="T4" fmla="*/ 0 w 91"/>
                <a:gd name="T5" fmla="*/ 78 h 78"/>
                <a:gd name="T6" fmla="*/ 43 w 91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8">
                  <a:moveTo>
                    <a:pt x="43" y="0"/>
                  </a:moveTo>
                  <a:lnTo>
                    <a:pt x="91" y="78"/>
                  </a:lnTo>
                  <a:lnTo>
                    <a:pt x="0" y="7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2" name="Freeform 289">
              <a:extLst>
                <a:ext uri="{FF2B5EF4-FFF2-40B4-BE49-F238E27FC236}">
                  <a16:creationId xmlns:a16="http://schemas.microsoft.com/office/drawing/2014/main" id="{5BFDE25D-F779-7F6A-1E8B-801C176FC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1754"/>
              <a:ext cx="91" cy="78"/>
            </a:xfrm>
            <a:custGeom>
              <a:avLst/>
              <a:gdLst>
                <a:gd name="T0" fmla="*/ 48 w 91"/>
                <a:gd name="T1" fmla="*/ 0 h 78"/>
                <a:gd name="T2" fmla="*/ 91 w 91"/>
                <a:gd name="T3" fmla="*/ 78 h 78"/>
                <a:gd name="T4" fmla="*/ 0 w 91"/>
                <a:gd name="T5" fmla="*/ 78 h 78"/>
                <a:gd name="T6" fmla="*/ 48 w 91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8">
                  <a:moveTo>
                    <a:pt x="48" y="0"/>
                  </a:moveTo>
                  <a:lnTo>
                    <a:pt x="91" y="78"/>
                  </a:lnTo>
                  <a:lnTo>
                    <a:pt x="0" y="7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3" name="Freeform 290">
              <a:extLst>
                <a:ext uri="{FF2B5EF4-FFF2-40B4-BE49-F238E27FC236}">
                  <a16:creationId xmlns:a16="http://schemas.microsoft.com/office/drawing/2014/main" id="{3497549A-CF9C-3F0F-7510-C1FDFF06F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898"/>
              <a:ext cx="90" cy="79"/>
            </a:xfrm>
            <a:custGeom>
              <a:avLst/>
              <a:gdLst>
                <a:gd name="T0" fmla="*/ 48 w 90"/>
                <a:gd name="T1" fmla="*/ 0 h 79"/>
                <a:gd name="T2" fmla="*/ 90 w 90"/>
                <a:gd name="T3" fmla="*/ 79 h 79"/>
                <a:gd name="T4" fmla="*/ 0 w 90"/>
                <a:gd name="T5" fmla="*/ 79 h 79"/>
                <a:gd name="T6" fmla="*/ 48 w 90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9">
                  <a:moveTo>
                    <a:pt x="48" y="0"/>
                  </a:moveTo>
                  <a:lnTo>
                    <a:pt x="90" y="79"/>
                  </a:lnTo>
                  <a:lnTo>
                    <a:pt x="0" y="7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4" name="Freeform 291">
              <a:extLst>
                <a:ext uri="{FF2B5EF4-FFF2-40B4-BE49-F238E27FC236}">
                  <a16:creationId xmlns:a16="http://schemas.microsoft.com/office/drawing/2014/main" id="{09A99C8E-DE23-FE22-E5E0-D25A739A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" y="1850"/>
              <a:ext cx="90" cy="79"/>
            </a:xfrm>
            <a:custGeom>
              <a:avLst/>
              <a:gdLst>
                <a:gd name="T0" fmla="*/ 42 w 90"/>
                <a:gd name="T1" fmla="*/ 0 h 79"/>
                <a:gd name="T2" fmla="*/ 90 w 90"/>
                <a:gd name="T3" fmla="*/ 79 h 79"/>
                <a:gd name="T4" fmla="*/ 0 w 90"/>
                <a:gd name="T5" fmla="*/ 79 h 79"/>
                <a:gd name="T6" fmla="*/ 42 w 90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9">
                  <a:moveTo>
                    <a:pt x="42" y="0"/>
                  </a:moveTo>
                  <a:lnTo>
                    <a:pt x="90" y="79"/>
                  </a:lnTo>
                  <a:lnTo>
                    <a:pt x="0" y="7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5" name="Rectangle 292">
              <a:extLst>
                <a:ext uri="{FF2B5EF4-FFF2-40B4-BE49-F238E27FC236}">
                  <a16:creationId xmlns:a16="http://schemas.microsoft.com/office/drawing/2014/main" id="{BA3984D0-7F96-7A93-00AB-B5E2DD35F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88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6" name="Rectangle 293">
              <a:extLst>
                <a:ext uri="{FF2B5EF4-FFF2-40B4-BE49-F238E27FC236}">
                  <a16:creationId xmlns:a16="http://schemas.microsoft.com/office/drawing/2014/main" id="{4012C91A-968D-A845-92CB-63498649A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941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7" name="Rectangle 294">
              <a:extLst>
                <a:ext uri="{FF2B5EF4-FFF2-40B4-BE49-F238E27FC236}">
                  <a16:creationId xmlns:a16="http://schemas.microsoft.com/office/drawing/2014/main" id="{A7B97B0F-B370-7B28-4BEA-5F95DC7F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886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8" name="Rectangle 295">
              <a:extLst>
                <a:ext uri="{FF2B5EF4-FFF2-40B4-BE49-F238E27FC236}">
                  <a16:creationId xmlns:a16="http://schemas.microsoft.com/office/drawing/2014/main" id="{9D4E04D6-2E48-9741-F818-7AC6E48FA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935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9" name="Rectangle 296">
              <a:extLst>
                <a:ext uri="{FF2B5EF4-FFF2-40B4-BE49-F238E27FC236}">
                  <a16:creationId xmlns:a16="http://schemas.microsoft.com/office/drawing/2014/main" id="{31ADDE3B-1422-C664-078D-FC48F020E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1892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0" name="Rectangle 297">
              <a:extLst>
                <a:ext uri="{FF2B5EF4-FFF2-40B4-BE49-F238E27FC236}">
                  <a16:creationId xmlns:a16="http://schemas.microsoft.com/office/drawing/2014/main" id="{CDA5AD50-3485-2A7F-AC5E-5AFA1479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1929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1" name="Rectangle 298">
              <a:extLst>
                <a:ext uri="{FF2B5EF4-FFF2-40B4-BE49-F238E27FC236}">
                  <a16:creationId xmlns:a16="http://schemas.microsoft.com/office/drawing/2014/main" id="{05A6B47D-FD7E-64BE-ADBE-F8AA9A077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898"/>
              <a:ext cx="66" cy="1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2" name="Rectangle 299">
              <a:extLst>
                <a:ext uri="{FF2B5EF4-FFF2-40B4-BE49-F238E27FC236}">
                  <a16:creationId xmlns:a16="http://schemas.microsoft.com/office/drawing/2014/main" id="{FA042312-D291-E6C9-6E8D-0D63872D2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917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3" name="Rectangle 300">
              <a:extLst>
                <a:ext uri="{FF2B5EF4-FFF2-40B4-BE49-F238E27FC236}">
                  <a16:creationId xmlns:a16="http://schemas.microsoft.com/office/drawing/2014/main" id="{37D82DA8-0124-F1D9-E5BD-556478DE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911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4" name="Rectangle 301">
              <a:extLst>
                <a:ext uri="{FF2B5EF4-FFF2-40B4-BE49-F238E27FC236}">
                  <a16:creationId xmlns:a16="http://schemas.microsoft.com/office/drawing/2014/main" id="{0FFA52AE-BBFE-5BED-CD27-5E851B06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911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5" name="Rectangle 302">
              <a:extLst>
                <a:ext uri="{FF2B5EF4-FFF2-40B4-BE49-F238E27FC236}">
                  <a16:creationId xmlns:a16="http://schemas.microsoft.com/office/drawing/2014/main" id="{13F8AC73-EA46-D244-77C7-4EC074366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3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6" name="Rectangle 303">
              <a:extLst>
                <a:ext uri="{FF2B5EF4-FFF2-40B4-BE49-F238E27FC236}">
                  <a16:creationId xmlns:a16="http://schemas.microsoft.com/office/drawing/2014/main" id="{C55B79DB-3961-CAD4-8490-4FA2F834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9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7" name="Rectangle 304">
              <a:extLst>
                <a:ext uri="{FF2B5EF4-FFF2-40B4-BE49-F238E27FC236}">
                  <a16:creationId xmlns:a16="http://schemas.microsoft.com/office/drawing/2014/main" id="{8445898E-8A31-D717-AAB4-E4E427640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1544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8" name="Rectangle 305">
              <a:extLst>
                <a:ext uri="{FF2B5EF4-FFF2-40B4-BE49-F238E27FC236}">
                  <a16:creationId xmlns:a16="http://schemas.microsoft.com/office/drawing/2014/main" id="{AA304697-8EFF-D9A1-AA46-18132A19B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1592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9" name="Rectangle 306">
              <a:extLst>
                <a:ext uri="{FF2B5EF4-FFF2-40B4-BE49-F238E27FC236}">
                  <a16:creationId xmlns:a16="http://schemas.microsoft.com/office/drawing/2014/main" id="{753A9F10-65D9-D90C-3C16-A868F2F3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550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0" name="Rectangle 307">
              <a:extLst>
                <a:ext uri="{FF2B5EF4-FFF2-40B4-BE49-F238E27FC236}">
                  <a16:creationId xmlns:a16="http://schemas.microsoft.com/office/drawing/2014/main" id="{B5BE56B0-3B34-12AC-BCB7-F2201C50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586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1" name="Rectangle 308">
              <a:extLst>
                <a:ext uri="{FF2B5EF4-FFF2-40B4-BE49-F238E27FC236}">
                  <a16:creationId xmlns:a16="http://schemas.microsoft.com/office/drawing/2014/main" id="{419E118E-8C2F-D740-3017-B4F751BA1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556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2" name="Rectangle 309">
              <a:extLst>
                <a:ext uri="{FF2B5EF4-FFF2-40B4-BE49-F238E27FC236}">
                  <a16:creationId xmlns:a16="http://schemas.microsoft.com/office/drawing/2014/main" id="{AD0613F4-4A15-73C4-8DB4-7F15B1D41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574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3" name="Rectangle 310">
              <a:extLst>
                <a:ext uri="{FF2B5EF4-FFF2-40B4-BE49-F238E27FC236}">
                  <a16:creationId xmlns:a16="http://schemas.microsoft.com/office/drawing/2014/main" id="{EDF737E4-0592-8550-E577-C46B9C19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568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4" name="Rectangle 311">
              <a:extLst>
                <a:ext uri="{FF2B5EF4-FFF2-40B4-BE49-F238E27FC236}">
                  <a16:creationId xmlns:a16="http://schemas.microsoft.com/office/drawing/2014/main" id="{7E51F6FE-DC21-0834-D5B0-406E0F15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568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5" name="Rectangle 312">
              <a:extLst>
                <a:ext uri="{FF2B5EF4-FFF2-40B4-BE49-F238E27FC236}">
                  <a16:creationId xmlns:a16="http://schemas.microsoft.com/office/drawing/2014/main" id="{5B6B1701-A556-4705-B9B3-F4F54458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013"/>
              <a:ext cx="31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6" name="Rectangle 313">
              <a:extLst>
                <a:ext uri="{FF2B5EF4-FFF2-40B4-BE49-F238E27FC236}">
                  <a16:creationId xmlns:a16="http://schemas.microsoft.com/office/drawing/2014/main" id="{50427F2C-3BF9-17CD-F9CC-E697F512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073"/>
              <a:ext cx="31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7" name="Rectangle 314">
              <a:extLst>
                <a:ext uri="{FF2B5EF4-FFF2-40B4-BE49-F238E27FC236}">
                  <a16:creationId xmlns:a16="http://schemas.microsoft.com/office/drawing/2014/main" id="{AB138B1F-AAF3-278D-79E9-CF861776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019"/>
              <a:ext cx="43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8" name="Rectangle 315">
              <a:extLst>
                <a:ext uri="{FF2B5EF4-FFF2-40B4-BE49-F238E27FC236}">
                  <a16:creationId xmlns:a16="http://schemas.microsoft.com/office/drawing/2014/main" id="{2D46441C-149E-BA0E-EC2F-2AF2B262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067"/>
              <a:ext cx="43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9" name="Rectangle 316">
              <a:extLst>
                <a:ext uri="{FF2B5EF4-FFF2-40B4-BE49-F238E27FC236}">
                  <a16:creationId xmlns:a16="http://schemas.microsoft.com/office/drawing/2014/main" id="{5EC76E4F-3C7C-398B-9A5B-F101547F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2025"/>
              <a:ext cx="55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0" name="Rectangle 317">
              <a:extLst>
                <a:ext uri="{FF2B5EF4-FFF2-40B4-BE49-F238E27FC236}">
                  <a16:creationId xmlns:a16="http://schemas.microsoft.com/office/drawing/2014/main" id="{9AF9D8B2-5E8E-3727-738E-6BD264AD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2061"/>
              <a:ext cx="55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1" name="Rectangle 318">
              <a:extLst>
                <a:ext uri="{FF2B5EF4-FFF2-40B4-BE49-F238E27FC236}">
                  <a16:creationId xmlns:a16="http://schemas.microsoft.com/office/drawing/2014/main" id="{E4303A71-D7D8-579F-01D4-B72D43A31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031"/>
              <a:ext cx="67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2" name="Rectangle 319">
              <a:extLst>
                <a:ext uri="{FF2B5EF4-FFF2-40B4-BE49-F238E27FC236}">
                  <a16:creationId xmlns:a16="http://schemas.microsoft.com/office/drawing/2014/main" id="{497B5F28-8B57-7E5F-F012-F1A1C446B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049"/>
              <a:ext cx="67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3" name="Rectangle 320">
              <a:extLst>
                <a:ext uri="{FF2B5EF4-FFF2-40B4-BE49-F238E27FC236}">
                  <a16:creationId xmlns:a16="http://schemas.microsoft.com/office/drawing/2014/main" id="{160B1B34-FF0F-56FB-EB6F-F9D6FCFA3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043"/>
              <a:ext cx="67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4" name="Rectangle 321">
              <a:extLst>
                <a:ext uri="{FF2B5EF4-FFF2-40B4-BE49-F238E27FC236}">
                  <a16:creationId xmlns:a16="http://schemas.microsoft.com/office/drawing/2014/main" id="{B386657C-7B1D-D2B9-9F96-59E052564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043"/>
              <a:ext cx="67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5" name="Rectangle 322">
              <a:extLst>
                <a:ext uri="{FF2B5EF4-FFF2-40B4-BE49-F238E27FC236}">
                  <a16:creationId xmlns:a16="http://schemas.microsoft.com/office/drawing/2014/main" id="{937304D5-0C48-6940-E467-76CB3986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78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6" name="Rectangle 323">
              <a:extLst>
                <a:ext uri="{FF2B5EF4-FFF2-40B4-BE49-F238E27FC236}">
                  <a16:creationId xmlns:a16="http://schemas.microsoft.com/office/drawing/2014/main" id="{59689399-AE13-9C06-B3A8-9F079206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84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7" name="Rectangle 324">
              <a:extLst>
                <a:ext uri="{FF2B5EF4-FFF2-40B4-BE49-F238E27FC236}">
                  <a16:creationId xmlns:a16="http://schemas.microsoft.com/office/drawing/2014/main" id="{ECA11DBF-1F66-9C78-7F56-6015FBB49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790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8" name="Rectangle 325">
              <a:extLst>
                <a:ext uri="{FF2B5EF4-FFF2-40B4-BE49-F238E27FC236}">
                  <a16:creationId xmlns:a16="http://schemas.microsoft.com/office/drawing/2014/main" id="{B67A503D-9263-445D-52AB-6FC9348B1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838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9" name="Rectangle 326">
              <a:extLst>
                <a:ext uri="{FF2B5EF4-FFF2-40B4-BE49-F238E27FC236}">
                  <a16:creationId xmlns:a16="http://schemas.microsoft.com/office/drawing/2014/main" id="{69C6A9CA-8E43-9D4A-AA4A-289705CB7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1796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0" name="Rectangle 327">
              <a:extLst>
                <a:ext uri="{FF2B5EF4-FFF2-40B4-BE49-F238E27FC236}">
                  <a16:creationId xmlns:a16="http://schemas.microsoft.com/office/drawing/2014/main" id="{77F2C35C-7DBE-F498-99A6-D02B4ACD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1832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1" name="Rectangle 328">
              <a:extLst>
                <a:ext uri="{FF2B5EF4-FFF2-40B4-BE49-F238E27FC236}">
                  <a16:creationId xmlns:a16="http://schemas.microsoft.com/office/drawing/2014/main" id="{011A9DD9-704A-9AA7-BC86-EAD83D166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802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2" name="Rectangle 329">
              <a:extLst>
                <a:ext uri="{FF2B5EF4-FFF2-40B4-BE49-F238E27FC236}">
                  <a16:creationId xmlns:a16="http://schemas.microsoft.com/office/drawing/2014/main" id="{D0E2A1DC-4E6A-BF8F-6B7D-8DA574F66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820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3" name="Rectangle 330">
              <a:extLst>
                <a:ext uri="{FF2B5EF4-FFF2-40B4-BE49-F238E27FC236}">
                  <a16:creationId xmlns:a16="http://schemas.microsoft.com/office/drawing/2014/main" id="{47E91C0C-676A-21E3-3CEA-0631EEBDF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814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4" name="Rectangle 331">
              <a:extLst>
                <a:ext uri="{FF2B5EF4-FFF2-40B4-BE49-F238E27FC236}">
                  <a16:creationId xmlns:a16="http://schemas.microsoft.com/office/drawing/2014/main" id="{32B6F825-9987-0742-F5BA-B7502C109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814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5" name="Rectangle 332">
              <a:extLst>
                <a:ext uri="{FF2B5EF4-FFF2-40B4-BE49-F238E27FC236}">
                  <a16:creationId xmlns:a16="http://schemas.microsoft.com/office/drawing/2014/main" id="{09F75D1A-0BE7-945E-8548-E3C0F52B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5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6" name="Rectangle 333">
              <a:extLst>
                <a:ext uri="{FF2B5EF4-FFF2-40B4-BE49-F238E27FC236}">
                  <a16:creationId xmlns:a16="http://schemas.microsoft.com/office/drawing/2014/main" id="{91A0E547-615E-4B90-1FD9-1AE31691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814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7" name="Rectangle 334">
              <a:extLst>
                <a:ext uri="{FF2B5EF4-FFF2-40B4-BE49-F238E27FC236}">
                  <a16:creationId xmlns:a16="http://schemas.microsoft.com/office/drawing/2014/main" id="{76933787-1DB9-A282-DAA0-EAE960D60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760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8" name="Rectangle 335">
              <a:extLst>
                <a:ext uri="{FF2B5EF4-FFF2-40B4-BE49-F238E27FC236}">
                  <a16:creationId xmlns:a16="http://schemas.microsoft.com/office/drawing/2014/main" id="{5EFE2623-471B-AB92-D7E2-80E113972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808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9" name="Rectangle 336">
              <a:extLst>
                <a:ext uri="{FF2B5EF4-FFF2-40B4-BE49-F238E27FC236}">
                  <a16:creationId xmlns:a16="http://schemas.microsoft.com/office/drawing/2014/main" id="{91679C13-EF06-C5DC-D7E4-7C237F7A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766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0" name="Rectangle 337">
              <a:extLst>
                <a:ext uri="{FF2B5EF4-FFF2-40B4-BE49-F238E27FC236}">
                  <a16:creationId xmlns:a16="http://schemas.microsoft.com/office/drawing/2014/main" id="{6989C364-BD24-3950-88EA-E0719F9C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802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1" name="Rectangle 338">
              <a:extLst>
                <a:ext uri="{FF2B5EF4-FFF2-40B4-BE49-F238E27FC236}">
                  <a16:creationId xmlns:a16="http://schemas.microsoft.com/office/drawing/2014/main" id="{8C9D2DB2-041A-C2FD-AA50-D0C5E6238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72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2" name="Rectangle 339">
              <a:extLst>
                <a:ext uri="{FF2B5EF4-FFF2-40B4-BE49-F238E27FC236}">
                  <a16:creationId xmlns:a16="http://schemas.microsoft.com/office/drawing/2014/main" id="{334C2A6A-46F5-54E3-8476-AABEF3FD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90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3" name="Rectangle 340">
              <a:extLst>
                <a:ext uri="{FF2B5EF4-FFF2-40B4-BE49-F238E27FC236}">
                  <a16:creationId xmlns:a16="http://schemas.microsoft.com/office/drawing/2014/main" id="{16AF589C-CFB8-2E4A-222B-FD854ED4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84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4" name="Rectangle 341">
              <a:extLst>
                <a:ext uri="{FF2B5EF4-FFF2-40B4-BE49-F238E27FC236}">
                  <a16:creationId xmlns:a16="http://schemas.microsoft.com/office/drawing/2014/main" id="{03A85E40-D07E-932B-CA96-E7C6EB61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84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5" name="Rectangle 342">
              <a:extLst>
                <a:ext uri="{FF2B5EF4-FFF2-40B4-BE49-F238E27FC236}">
                  <a16:creationId xmlns:a16="http://schemas.microsoft.com/office/drawing/2014/main" id="{EA3DCD8A-E14A-08BE-D75A-BCFEB0B1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52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6" name="Rectangle 343">
              <a:extLst>
                <a:ext uri="{FF2B5EF4-FFF2-40B4-BE49-F238E27FC236}">
                  <a16:creationId xmlns:a16="http://schemas.microsoft.com/office/drawing/2014/main" id="{BD7778BA-B790-870A-EA24-6167EAA90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712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7" name="Rectangle 344">
              <a:extLst>
                <a:ext uri="{FF2B5EF4-FFF2-40B4-BE49-F238E27FC236}">
                  <a16:creationId xmlns:a16="http://schemas.microsoft.com/office/drawing/2014/main" id="{4672C9F9-8082-A005-46F0-2A2895722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658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8" name="Rectangle 345">
              <a:extLst>
                <a:ext uri="{FF2B5EF4-FFF2-40B4-BE49-F238E27FC236}">
                  <a16:creationId xmlns:a16="http://schemas.microsoft.com/office/drawing/2014/main" id="{939C723B-63A9-8280-EF8A-88D34A41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706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9" name="Rectangle 346">
              <a:extLst>
                <a:ext uri="{FF2B5EF4-FFF2-40B4-BE49-F238E27FC236}">
                  <a16:creationId xmlns:a16="http://schemas.microsoft.com/office/drawing/2014/main" id="{B80DAD10-3C8C-8367-EFEE-0A2AF7A7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664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0" name="Rectangle 347">
              <a:extLst>
                <a:ext uri="{FF2B5EF4-FFF2-40B4-BE49-F238E27FC236}">
                  <a16:creationId xmlns:a16="http://schemas.microsoft.com/office/drawing/2014/main" id="{4B86B5CA-9BAF-687F-95CB-8D3437CE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700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1" name="Rectangle 348">
              <a:extLst>
                <a:ext uri="{FF2B5EF4-FFF2-40B4-BE49-F238E27FC236}">
                  <a16:creationId xmlns:a16="http://schemas.microsoft.com/office/drawing/2014/main" id="{47B60DD8-4470-4EA3-8A7D-5E7E903E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670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2" name="Rectangle 349">
              <a:extLst>
                <a:ext uri="{FF2B5EF4-FFF2-40B4-BE49-F238E27FC236}">
                  <a16:creationId xmlns:a16="http://schemas.microsoft.com/office/drawing/2014/main" id="{F85E1FBA-8EBD-2125-E5E1-CB42202B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688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3" name="Rectangle 350">
              <a:extLst>
                <a:ext uri="{FF2B5EF4-FFF2-40B4-BE49-F238E27FC236}">
                  <a16:creationId xmlns:a16="http://schemas.microsoft.com/office/drawing/2014/main" id="{31FDC617-7DB5-0C8B-8D4D-54C4A5051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682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" name="Rectangle 351">
              <a:extLst>
                <a:ext uri="{FF2B5EF4-FFF2-40B4-BE49-F238E27FC236}">
                  <a16:creationId xmlns:a16="http://schemas.microsoft.com/office/drawing/2014/main" id="{5050112E-5138-5FF8-7FA6-0D41DFDDE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682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" name="Rectangle 352">
              <a:extLst>
                <a:ext uri="{FF2B5EF4-FFF2-40B4-BE49-F238E27FC236}">
                  <a16:creationId xmlns:a16="http://schemas.microsoft.com/office/drawing/2014/main" id="{19D68620-C858-E369-858B-1C769250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898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" name="Rectangle 353">
              <a:extLst>
                <a:ext uri="{FF2B5EF4-FFF2-40B4-BE49-F238E27FC236}">
                  <a16:creationId xmlns:a16="http://schemas.microsoft.com/office/drawing/2014/main" id="{0F40CE4F-4AD3-B25E-88A4-C8FE5B62A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959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" name="Rectangle 354">
              <a:extLst>
                <a:ext uri="{FF2B5EF4-FFF2-40B4-BE49-F238E27FC236}">
                  <a16:creationId xmlns:a16="http://schemas.microsoft.com/office/drawing/2014/main" id="{0E7728C1-8276-EDE0-9FD3-CEAF58BF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904"/>
              <a:ext cx="42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Rectangle 355">
              <a:extLst>
                <a:ext uri="{FF2B5EF4-FFF2-40B4-BE49-F238E27FC236}">
                  <a16:creationId xmlns:a16="http://schemas.microsoft.com/office/drawing/2014/main" id="{AC6594A2-986B-80D3-5143-F6FB63FE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953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9" name="Rectangle 356">
              <a:extLst>
                <a:ext uri="{FF2B5EF4-FFF2-40B4-BE49-F238E27FC236}">
                  <a16:creationId xmlns:a16="http://schemas.microsoft.com/office/drawing/2014/main" id="{33B6BD90-8B85-D943-97E7-23830E91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911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Rectangle 357">
              <a:extLst>
                <a:ext uri="{FF2B5EF4-FFF2-40B4-BE49-F238E27FC236}">
                  <a16:creationId xmlns:a16="http://schemas.microsoft.com/office/drawing/2014/main" id="{C92AA34D-7003-CF1D-7018-3DABDADA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947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1" name="Rectangle 358">
              <a:extLst>
                <a:ext uri="{FF2B5EF4-FFF2-40B4-BE49-F238E27FC236}">
                  <a16:creationId xmlns:a16="http://schemas.microsoft.com/office/drawing/2014/main" id="{26283CD7-E99D-B24F-4020-487B1D3CB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917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2" name="Rectangle 359">
              <a:extLst>
                <a:ext uri="{FF2B5EF4-FFF2-40B4-BE49-F238E27FC236}">
                  <a16:creationId xmlns:a16="http://schemas.microsoft.com/office/drawing/2014/main" id="{F3B4490B-BC50-00EB-5A6C-FC49C147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935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3" name="Rectangle 360">
              <a:extLst>
                <a:ext uri="{FF2B5EF4-FFF2-40B4-BE49-F238E27FC236}">
                  <a16:creationId xmlns:a16="http://schemas.microsoft.com/office/drawing/2014/main" id="{F4A22CCD-027F-C719-3EBF-8D810A2F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929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4" name="Rectangle 361">
              <a:extLst>
                <a:ext uri="{FF2B5EF4-FFF2-40B4-BE49-F238E27FC236}">
                  <a16:creationId xmlns:a16="http://schemas.microsoft.com/office/drawing/2014/main" id="{75A26CA2-0ED9-741A-87E2-3BE956B1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929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5" name="Rectangle 362">
              <a:extLst>
                <a:ext uri="{FF2B5EF4-FFF2-40B4-BE49-F238E27FC236}">
                  <a16:creationId xmlns:a16="http://schemas.microsoft.com/office/drawing/2014/main" id="{CFE5D424-FBEB-F6B8-0D08-BB4BD5F8B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55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6" name="Rectangle 363">
              <a:extLst>
                <a:ext uri="{FF2B5EF4-FFF2-40B4-BE49-F238E27FC236}">
                  <a16:creationId xmlns:a16="http://schemas.microsoft.com/office/drawing/2014/main" id="{8CBF7FF6-1801-E974-AE49-8FFA21179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61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7" name="Rectangle 364">
              <a:extLst>
                <a:ext uri="{FF2B5EF4-FFF2-40B4-BE49-F238E27FC236}">
                  <a16:creationId xmlns:a16="http://schemas.microsoft.com/office/drawing/2014/main" id="{3802F622-5E6A-5482-1A37-E329D025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556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8" name="Rectangle 365">
              <a:extLst>
                <a:ext uri="{FF2B5EF4-FFF2-40B4-BE49-F238E27FC236}">
                  <a16:creationId xmlns:a16="http://schemas.microsoft.com/office/drawing/2014/main" id="{3C8F4472-162D-2717-DF2A-65DBABAE8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604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9" name="Rectangle 366">
              <a:extLst>
                <a:ext uri="{FF2B5EF4-FFF2-40B4-BE49-F238E27FC236}">
                  <a16:creationId xmlns:a16="http://schemas.microsoft.com/office/drawing/2014/main" id="{51FFA6EB-A3D8-8DD8-4DC2-3FD31C92D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1562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0" name="Rectangle 367">
              <a:extLst>
                <a:ext uri="{FF2B5EF4-FFF2-40B4-BE49-F238E27FC236}">
                  <a16:creationId xmlns:a16="http://schemas.microsoft.com/office/drawing/2014/main" id="{88E3A3B0-2A06-75AB-0926-FFD83A6B1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1598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1" name="Rectangle 368">
              <a:extLst>
                <a:ext uri="{FF2B5EF4-FFF2-40B4-BE49-F238E27FC236}">
                  <a16:creationId xmlns:a16="http://schemas.microsoft.com/office/drawing/2014/main" id="{58A7D80A-4AC7-224C-488F-9D8DE2D4B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68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2" name="Rectangle 369">
              <a:extLst>
                <a:ext uri="{FF2B5EF4-FFF2-40B4-BE49-F238E27FC236}">
                  <a16:creationId xmlns:a16="http://schemas.microsoft.com/office/drawing/2014/main" id="{73567781-AEEC-A9CD-C357-6F3E3AE8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86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3" name="Rectangle 370">
              <a:extLst>
                <a:ext uri="{FF2B5EF4-FFF2-40B4-BE49-F238E27FC236}">
                  <a16:creationId xmlns:a16="http://schemas.microsoft.com/office/drawing/2014/main" id="{975B43A6-6D62-9F3B-3DA6-9A97E9DBA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80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4" name="Rectangle 371">
              <a:extLst>
                <a:ext uri="{FF2B5EF4-FFF2-40B4-BE49-F238E27FC236}">
                  <a16:creationId xmlns:a16="http://schemas.microsoft.com/office/drawing/2014/main" id="{B230A324-C007-4B6B-4135-853D3F1C9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80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5" name="Rectangle 372">
              <a:extLst>
                <a:ext uri="{FF2B5EF4-FFF2-40B4-BE49-F238E27FC236}">
                  <a16:creationId xmlns:a16="http://schemas.microsoft.com/office/drawing/2014/main" id="{460FCDFA-C4AF-2CBE-3780-5C0D88A1C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850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6" name="Rectangle 373">
              <a:extLst>
                <a:ext uri="{FF2B5EF4-FFF2-40B4-BE49-F238E27FC236}">
                  <a16:creationId xmlns:a16="http://schemas.microsoft.com/office/drawing/2014/main" id="{7CCD9F24-30E6-8FE3-E172-0BD8F511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911"/>
              <a:ext cx="30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7" name="Rectangle 374">
              <a:extLst>
                <a:ext uri="{FF2B5EF4-FFF2-40B4-BE49-F238E27FC236}">
                  <a16:creationId xmlns:a16="http://schemas.microsoft.com/office/drawing/2014/main" id="{54A6D152-C54B-E1FC-5647-3A3056A60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856"/>
              <a:ext cx="42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8" name="Rectangle 375">
              <a:extLst>
                <a:ext uri="{FF2B5EF4-FFF2-40B4-BE49-F238E27FC236}">
                  <a16:creationId xmlns:a16="http://schemas.microsoft.com/office/drawing/2014/main" id="{47760CA7-7C80-AB6A-6BC8-79E907E9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904"/>
              <a:ext cx="42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9" name="Rectangle 376">
              <a:extLst>
                <a:ext uri="{FF2B5EF4-FFF2-40B4-BE49-F238E27FC236}">
                  <a16:creationId xmlns:a16="http://schemas.microsoft.com/office/drawing/2014/main" id="{06800806-6E70-6051-1F69-66B8BA3B7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862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0" name="Rectangle 377">
              <a:extLst>
                <a:ext uri="{FF2B5EF4-FFF2-40B4-BE49-F238E27FC236}">
                  <a16:creationId xmlns:a16="http://schemas.microsoft.com/office/drawing/2014/main" id="{506F5744-0524-753C-971F-E9484958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898"/>
              <a:ext cx="54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1" name="Rectangle 378">
              <a:extLst>
                <a:ext uri="{FF2B5EF4-FFF2-40B4-BE49-F238E27FC236}">
                  <a16:creationId xmlns:a16="http://schemas.microsoft.com/office/drawing/2014/main" id="{5B0CA918-678F-22D3-332C-C23D79AE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868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2" name="Rectangle 379">
              <a:extLst>
                <a:ext uri="{FF2B5EF4-FFF2-40B4-BE49-F238E27FC236}">
                  <a16:creationId xmlns:a16="http://schemas.microsoft.com/office/drawing/2014/main" id="{D543D5B5-2048-07CF-72EB-9AF79893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886"/>
              <a:ext cx="66" cy="1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3" name="Rectangle 380">
              <a:extLst>
                <a:ext uri="{FF2B5EF4-FFF2-40B4-BE49-F238E27FC236}">
                  <a16:creationId xmlns:a16="http://schemas.microsoft.com/office/drawing/2014/main" id="{F085CCC2-1931-05CD-D436-2217B892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880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4" name="Rectangle 381">
              <a:extLst>
                <a:ext uri="{FF2B5EF4-FFF2-40B4-BE49-F238E27FC236}">
                  <a16:creationId xmlns:a16="http://schemas.microsoft.com/office/drawing/2014/main" id="{1BBF8D05-50EF-10D3-5656-A64F41CE7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880"/>
              <a:ext cx="66" cy="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5" name="Rectangle 382">
              <a:extLst>
                <a:ext uri="{FF2B5EF4-FFF2-40B4-BE49-F238E27FC236}">
                  <a16:creationId xmlns:a16="http://schemas.microsoft.com/office/drawing/2014/main" id="{BFE12C60-51F0-5A40-D792-232FD78B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52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6" name="Rectangle 383">
              <a:extLst>
                <a:ext uri="{FF2B5EF4-FFF2-40B4-BE49-F238E27FC236}">
                  <a16:creationId xmlns:a16="http://schemas.microsoft.com/office/drawing/2014/main" id="{39C249DF-FE1D-D240-6909-084F0721F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58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7" name="Rectangle 384">
              <a:extLst>
                <a:ext uri="{FF2B5EF4-FFF2-40B4-BE49-F238E27FC236}">
                  <a16:creationId xmlns:a16="http://schemas.microsoft.com/office/drawing/2014/main" id="{947A38ED-E80E-6E0E-6B1B-1426BB2A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526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8" name="Rectangle 385">
              <a:extLst>
                <a:ext uri="{FF2B5EF4-FFF2-40B4-BE49-F238E27FC236}">
                  <a16:creationId xmlns:a16="http://schemas.microsoft.com/office/drawing/2014/main" id="{29D1693D-EBC9-C081-EC22-5A37EAEF0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57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9" name="Rectangle 386">
              <a:extLst>
                <a:ext uri="{FF2B5EF4-FFF2-40B4-BE49-F238E27FC236}">
                  <a16:creationId xmlns:a16="http://schemas.microsoft.com/office/drawing/2014/main" id="{6F88EB09-20FF-9C77-E325-7FBEF33E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532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0" name="Rectangle 387">
              <a:extLst>
                <a:ext uri="{FF2B5EF4-FFF2-40B4-BE49-F238E27FC236}">
                  <a16:creationId xmlns:a16="http://schemas.microsoft.com/office/drawing/2014/main" id="{D0E71AA7-D9C0-9361-BC5D-35EBCC739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1568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1" name="Rectangle 388">
              <a:extLst>
                <a:ext uri="{FF2B5EF4-FFF2-40B4-BE49-F238E27FC236}">
                  <a16:creationId xmlns:a16="http://schemas.microsoft.com/office/drawing/2014/main" id="{A5408E65-C84C-2E58-417E-29AA217A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538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2" name="Rectangle 389">
              <a:extLst>
                <a:ext uri="{FF2B5EF4-FFF2-40B4-BE49-F238E27FC236}">
                  <a16:creationId xmlns:a16="http://schemas.microsoft.com/office/drawing/2014/main" id="{9881C640-2301-1141-7AF9-BDC38EF3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55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3" name="Rectangle 390">
              <a:extLst>
                <a:ext uri="{FF2B5EF4-FFF2-40B4-BE49-F238E27FC236}">
                  <a16:creationId xmlns:a16="http://schemas.microsoft.com/office/drawing/2014/main" id="{6FD0721C-95D4-3D0D-10E4-9D29733A1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55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4" name="Rectangle 391">
              <a:extLst>
                <a:ext uri="{FF2B5EF4-FFF2-40B4-BE49-F238E27FC236}">
                  <a16:creationId xmlns:a16="http://schemas.microsoft.com/office/drawing/2014/main" id="{9202E9AD-8C3B-DFB5-D78B-1348E8DFC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55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5" name="Rectangle 392">
              <a:extLst>
                <a:ext uri="{FF2B5EF4-FFF2-40B4-BE49-F238E27FC236}">
                  <a16:creationId xmlns:a16="http://schemas.microsoft.com/office/drawing/2014/main" id="{332073A4-145F-86C6-5E7C-B6FE898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67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6" name="Rectangle 393">
              <a:extLst>
                <a:ext uri="{FF2B5EF4-FFF2-40B4-BE49-F238E27FC236}">
                  <a16:creationId xmlns:a16="http://schemas.microsoft.com/office/drawing/2014/main" id="{22EE1170-DF26-EFD3-54B8-548BF2B1B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73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7" name="Rectangle 394">
              <a:extLst>
                <a:ext uri="{FF2B5EF4-FFF2-40B4-BE49-F238E27FC236}">
                  <a16:creationId xmlns:a16="http://schemas.microsoft.com/office/drawing/2014/main" id="{D7B549FA-3074-D87B-FB7A-4BDBCD8BE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76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8" name="Rectangle 395">
              <a:extLst>
                <a:ext uri="{FF2B5EF4-FFF2-40B4-BE49-F238E27FC236}">
                  <a16:creationId xmlns:a16="http://schemas.microsoft.com/office/drawing/2014/main" id="{030DF759-CB55-AFEA-9697-4169455E1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72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9" name="Rectangle 396">
              <a:extLst>
                <a:ext uri="{FF2B5EF4-FFF2-40B4-BE49-F238E27FC236}">
                  <a16:creationId xmlns:a16="http://schemas.microsoft.com/office/drawing/2014/main" id="{8348DF1E-5665-10BE-6C42-1EEF620B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682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0" name="Rectangle 397">
              <a:extLst>
                <a:ext uri="{FF2B5EF4-FFF2-40B4-BE49-F238E27FC236}">
                  <a16:creationId xmlns:a16="http://schemas.microsoft.com/office/drawing/2014/main" id="{FE551CBB-108B-7C72-6CAE-A423A073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718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1" name="Rectangle 398">
              <a:extLst>
                <a:ext uri="{FF2B5EF4-FFF2-40B4-BE49-F238E27FC236}">
                  <a16:creationId xmlns:a16="http://schemas.microsoft.com/office/drawing/2014/main" id="{8335430C-CDE0-B270-3596-0F479BB07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688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2" name="Rectangle 399">
              <a:extLst>
                <a:ext uri="{FF2B5EF4-FFF2-40B4-BE49-F238E27FC236}">
                  <a16:creationId xmlns:a16="http://schemas.microsoft.com/office/drawing/2014/main" id="{7C8DCD78-F8A7-BB17-70D0-24B3A53F4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70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3" name="Rectangle 400">
              <a:extLst>
                <a:ext uri="{FF2B5EF4-FFF2-40B4-BE49-F238E27FC236}">
                  <a16:creationId xmlns:a16="http://schemas.microsoft.com/office/drawing/2014/main" id="{4513962D-15B7-F466-B65D-C99CBFDA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70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4" name="Rectangle 401">
              <a:extLst>
                <a:ext uri="{FF2B5EF4-FFF2-40B4-BE49-F238E27FC236}">
                  <a16:creationId xmlns:a16="http://schemas.microsoft.com/office/drawing/2014/main" id="{83673FA3-DDED-1199-BD40-313361203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70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5" name="Rectangle 402">
              <a:extLst>
                <a:ext uri="{FF2B5EF4-FFF2-40B4-BE49-F238E27FC236}">
                  <a16:creationId xmlns:a16="http://schemas.microsoft.com/office/drawing/2014/main" id="{FB1E7F9A-AE95-C7DD-97F8-9C7509873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0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6" name="Rectangle 403">
              <a:extLst>
                <a:ext uri="{FF2B5EF4-FFF2-40B4-BE49-F238E27FC236}">
                  <a16:creationId xmlns:a16="http://schemas.microsoft.com/office/drawing/2014/main" id="{1CDB5F80-EC63-8386-44F3-ECA46671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56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7" name="Rectangle 404">
              <a:extLst>
                <a:ext uri="{FF2B5EF4-FFF2-40B4-BE49-F238E27FC236}">
                  <a16:creationId xmlns:a16="http://schemas.microsoft.com/office/drawing/2014/main" id="{0E48C621-3722-54EB-FCA2-FD98D544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51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8" name="Rectangle 405">
              <a:extLst>
                <a:ext uri="{FF2B5EF4-FFF2-40B4-BE49-F238E27FC236}">
                  <a16:creationId xmlns:a16="http://schemas.microsoft.com/office/drawing/2014/main" id="{50DEB2BA-6E0E-4EEF-36F6-0C422C2FB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562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7" name="Group 607">
            <a:extLst>
              <a:ext uri="{FF2B5EF4-FFF2-40B4-BE49-F238E27FC236}">
                <a16:creationId xmlns:a16="http://schemas.microsoft.com/office/drawing/2014/main" id="{F68468C3-555A-CF0A-A045-33998EE40604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889126"/>
            <a:ext cx="2222500" cy="1038225"/>
            <a:chOff x="3651" y="1190"/>
            <a:chExt cx="1400" cy="654"/>
          </a:xfrm>
        </p:grpSpPr>
        <p:sp>
          <p:nvSpPr>
            <p:cNvPr id="169" name="Rectangle 407">
              <a:extLst>
                <a:ext uri="{FF2B5EF4-FFF2-40B4-BE49-F238E27FC236}">
                  <a16:creationId xmlns:a16="http://schemas.microsoft.com/office/drawing/2014/main" id="{0DF4A77B-A367-13AB-6A08-20F3C6FC9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1520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Rectangle 408">
              <a:extLst>
                <a:ext uri="{FF2B5EF4-FFF2-40B4-BE49-F238E27FC236}">
                  <a16:creationId xmlns:a16="http://schemas.microsoft.com/office/drawing/2014/main" id="{9643541C-8571-C79E-8C69-5FD049A3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1556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Rectangle 409">
              <a:extLst>
                <a:ext uri="{FF2B5EF4-FFF2-40B4-BE49-F238E27FC236}">
                  <a16:creationId xmlns:a16="http://schemas.microsoft.com/office/drawing/2014/main" id="{73305BCB-BEF7-0BEA-FA09-20FECF06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52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Rectangle 410">
              <a:extLst>
                <a:ext uri="{FF2B5EF4-FFF2-40B4-BE49-F238E27FC236}">
                  <a16:creationId xmlns:a16="http://schemas.microsoft.com/office/drawing/2014/main" id="{75531B12-106A-3864-755B-D563B381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544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Rectangle 411">
              <a:extLst>
                <a:ext uri="{FF2B5EF4-FFF2-40B4-BE49-F238E27FC236}">
                  <a16:creationId xmlns:a16="http://schemas.microsoft.com/office/drawing/2014/main" id="{38CE7606-7956-4809-DA88-B58202733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538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Rectangle 412">
              <a:extLst>
                <a:ext uri="{FF2B5EF4-FFF2-40B4-BE49-F238E27FC236}">
                  <a16:creationId xmlns:a16="http://schemas.microsoft.com/office/drawing/2014/main" id="{1827CDCE-8CEE-7052-1AEA-18210CB3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1538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Rectangle 413">
              <a:extLst>
                <a:ext uri="{FF2B5EF4-FFF2-40B4-BE49-F238E27FC236}">
                  <a16:creationId xmlns:a16="http://schemas.microsoft.com/office/drawing/2014/main" id="{4B992C7A-297C-24D8-E1C8-F0E9EDFE2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19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Rectangle 414">
              <a:extLst>
                <a:ext uri="{FF2B5EF4-FFF2-40B4-BE49-F238E27FC236}">
                  <a16:creationId xmlns:a16="http://schemas.microsoft.com/office/drawing/2014/main" id="{90B7F55A-7EC5-5D6C-D279-EE12892EC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5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Rectangle 415">
              <a:extLst>
                <a:ext uri="{FF2B5EF4-FFF2-40B4-BE49-F238E27FC236}">
                  <a16:creationId xmlns:a16="http://schemas.microsoft.com/office/drawing/2014/main" id="{E3E45A41-E7B1-8E84-C518-2B0DB96B9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196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Rectangle 416">
              <a:extLst>
                <a:ext uri="{FF2B5EF4-FFF2-40B4-BE49-F238E27FC236}">
                  <a16:creationId xmlns:a16="http://schemas.microsoft.com/office/drawing/2014/main" id="{88CCE88A-7C7E-B24C-A2A2-66A5EAE0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24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Rectangle 417">
              <a:extLst>
                <a:ext uri="{FF2B5EF4-FFF2-40B4-BE49-F238E27FC236}">
                  <a16:creationId xmlns:a16="http://schemas.microsoft.com/office/drawing/2014/main" id="{71CBAED5-9E13-6183-06BD-B8FFAAA86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202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Rectangle 418">
              <a:extLst>
                <a:ext uri="{FF2B5EF4-FFF2-40B4-BE49-F238E27FC236}">
                  <a16:creationId xmlns:a16="http://schemas.microsoft.com/office/drawing/2014/main" id="{84959B62-C0D7-D4A5-E4A4-FBBB32AD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238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Rectangle 419">
              <a:extLst>
                <a:ext uri="{FF2B5EF4-FFF2-40B4-BE49-F238E27FC236}">
                  <a16:creationId xmlns:a16="http://schemas.microsoft.com/office/drawing/2014/main" id="{49891812-E7A0-104F-7189-914AA92F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208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Rectangle 420">
              <a:extLst>
                <a:ext uri="{FF2B5EF4-FFF2-40B4-BE49-F238E27FC236}">
                  <a16:creationId xmlns:a16="http://schemas.microsoft.com/office/drawing/2014/main" id="{B56043F3-0DE8-CA99-A338-B06E0E14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22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Rectangle 421">
              <a:extLst>
                <a:ext uri="{FF2B5EF4-FFF2-40B4-BE49-F238E27FC236}">
                  <a16:creationId xmlns:a16="http://schemas.microsoft.com/office/drawing/2014/main" id="{2C2E8901-2F6F-BA65-3122-6790CC08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22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Rectangle 422">
              <a:extLst>
                <a:ext uri="{FF2B5EF4-FFF2-40B4-BE49-F238E27FC236}">
                  <a16:creationId xmlns:a16="http://schemas.microsoft.com/office/drawing/2014/main" id="{4CE860A0-35F2-6D62-04BC-3A894392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122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Rectangle 423">
              <a:extLst>
                <a:ext uri="{FF2B5EF4-FFF2-40B4-BE49-F238E27FC236}">
                  <a16:creationId xmlns:a16="http://schemas.microsoft.com/office/drawing/2014/main" id="{598C083C-2E25-98E9-97DB-0B41AB52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74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Rectangle 424">
              <a:extLst>
                <a:ext uri="{FF2B5EF4-FFF2-40B4-BE49-F238E27FC236}">
                  <a16:creationId xmlns:a16="http://schemas.microsoft.com/office/drawing/2014/main" id="{D8A3660C-7CAB-7FC6-E923-B5847888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80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Rectangle 425">
              <a:extLst>
                <a:ext uri="{FF2B5EF4-FFF2-40B4-BE49-F238E27FC236}">
                  <a16:creationId xmlns:a16="http://schemas.microsoft.com/office/drawing/2014/main" id="{A3850894-41BD-B3C2-6199-C76CF82CE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75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Rectangle 426">
              <a:extLst>
                <a:ext uri="{FF2B5EF4-FFF2-40B4-BE49-F238E27FC236}">
                  <a16:creationId xmlns:a16="http://schemas.microsoft.com/office/drawing/2014/main" id="{C1FEC668-2364-DC3D-3A1C-0DC56C5F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802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Rectangle 427">
              <a:extLst>
                <a:ext uri="{FF2B5EF4-FFF2-40B4-BE49-F238E27FC236}">
                  <a16:creationId xmlns:a16="http://schemas.microsoft.com/office/drawing/2014/main" id="{92CD4767-32EE-6A72-5544-7A36B76F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1760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Rectangle 428">
              <a:extLst>
                <a:ext uri="{FF2B5EF4-FFF2-40B4-BE49-F238E27FC236}">
                  <a16:creationId xmlns:a16="http://schemas.microsoft.com/office/drawing/2014/main" id="{AD3075E2-6F84-C943-A0A7-22C000A5F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1796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Rectangle 429">
              <a:extLst>
                <a:ext uri="{FF2B5EF4-FFF2-40B4-BE49-F238E27FC236}">
                  <a16:creationId xmlns:a16="http://schemas.microsoft.com/office/drawing/2014/main" id="{4EA0F738-7AFD-D29C-CB12-3A1DF9A9B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76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Rectangle 430">
              <a:extLst>
                <a:ext uri="{FF2B5EF4-FFF2-40B4-BE49-F238E27FC236}">
                  <a16:creationId xmlns:a16="http://schemas.microsoft.com/office/drawing/2014/main" id="{3F8B58A4-51ED-8F64-2774-1C4504040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784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Rectangle 431">
              <a:extLst>
                <a:ext uri="{FF2B5EF4-FFF2-40B4-BE49-F238E27FC236}">
                  <a16:creationId xmlns:a16="http://schemas.microsoft.com/office/drawing/2014/main" id="{29200BEB-3999-C46D-4DE8-230FEDF0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778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Rectangle 432">
              <a:extLst>
                <a:ext uri="{FF2B5EF4-FFF2-40B4-BE49-F238E27FC236}">
                  <a16:creationId xmlns:a16="http://schemas.microsoft.com/office/drawing/2014/main" id="{3243556F-83DF-C4E5-7452-90E7920C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778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Rectangle 433">
              <a:extLst>
                <a:ext uri="{FF2B5EF4-FFF2-40B4-BE49-F238E27FC236}">
                  <a16:creationId xmlns:a16="http://schemas.microsoft.com/office/drawing/2014/main" id="{5A917461-62A0-E2FF-51E9-FA543A50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1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Rectangle 434">
              <a:extLst>
                <a:ext uri="{FF2B5EF4-FFF2-40B4-BE49-F238E27FC236}">
                  <a16:creationId xmlns:a16="http://schemas.microsoft.com/office/drawing/2014/main" id="{573AC153-FAD8-F65A-D4AA-B51D9D427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772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Rectangle 435">
              <a:extLst>
                <a:ext uri="{FF2B5EF4-FFF2-40B4-BE49-F238E27FC236}">
                  <a16:creationId xmlns:a16="http://schemas.microsoft.com/office/drawing/2014/main" id="{F4B5EA9D-EBE9-7722-705E-264EDFE8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718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Rectangle 436">
              <a:extLst>
                <a:ext uri="{FF2B5EF4-FFF2-40B4-BE49-F238E27FC236}">
                  <a16:creationId xmlns:a16="http://schemas.microsoft.com/office/drawing/2014/main" id="{2A69DC95-41A7-C0CD-3B90-CA2D9441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766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Rectangle 437">
              <a:extLst>
                <a:ext uri="{FF2B5EF4-FFF2-40B4-BE49-F238E27FC236}">
                  <a16:creationId xmlns:a16="http://schemas.microsoft.com/office/drawing/2014/main" id="{383CD4D8-E2B9-A39B-CF6C-467F90F39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724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Rectangle 438">
              <a:extLst>
                <a:ext uri="{FF2B5EF4-FFF2-40B4-BE49-F238E27FC236}">
                  <a16:creationId xmlns:a16="http://schemas.microsoft.com/office/drawing/2014/main" id="{F6870235-B5F3-E0EE-0336-184CCA8D9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760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Rectangle 439">
              <a:extLst>
                <a:ext uri="{FF2B5EF4-FFF2-40B4-BE49-F238E27FC236}">
                  <a16:creationId xmlns:a16="http://schemas.microsoft.com/office/drawing/2014/main" id="{66365CE5-4FCE-CB11-E113-7730A346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30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Rectangle 440">
              <a:extLst>
                <a:ext uri="{FF2B5EF4-FFF2-40B4-BE49-F238E27FC236}">
                  <a16:creationId xmlns:a16="http://schemas.microsoft.com/office/drawing/2014/main" id="{2599B249-FD92-9E1E-0162-E030DB37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48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Rectangle 441">
              <a:extLst>
                <a:ext uri="{FF2B5EF4-FFF2-40B4-BE49-F238E27FC236}">
                  <a16:creationId xmlns:a16="http://schemas.microsoft.com/office/drawing/2014/main" id="{75E2B9A7-9455-703C-FE73-3CEC2C1F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42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Rectangle 442">
              <a:extLst>
                <a:ext uri="{FF2B5EF4-FFF2-40B4-BE49-F238E27FC236}">
                  <a16:creationId xmlns:a16="http://schemas.microsoft.com/office/drawing/2014/main" id="{9275DB64-3D41-98CB-2803-816DDC31A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42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Rectangle 443">
              <a:extLst>
                <a:ext uri="{FF2B5EF4-FFF2-40B4-BE49-F238E27FC236}">
                  <a16:creationId xmlns:a16="http://schemas.microsoft.com/office/drawing/2014/main" id="{2DDF1792-4F63-D39E-20BC-673D6F52C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76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Rectangle 444">
              <a:extLst>
                <a:ext uri="{FF2B5EF4-FFF2-40B4-BE49-F238E27FC236}">
                  <a16:creationId xmlns:a16="http://schemas.microsoft.com/office/drawing/2014/main" id="{2898E9A3-D681-5D99-0575-5F4FDD8A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826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Rectangle 445">
              <a:extLst>
                <a:ext uri="{FF2B5EF4-FFF2-40B4-BE49-F238E27FC236}">
                  <a16:creationId xmlns:a16="http://schemas.microsoft.com/office/drawing/2014/main" id="{7D0BFF4D-5BD2-FAE2-6BDF-283EA5BA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1772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Rectangle 446">
              <a:extLst>
                <a:ext uri="{FF2B5EF4-FFF2-40B4-BE49-F238E27FC236}">
                  <a16:creationId xmlns:a16="http://schemas.microsoft.com/office/drawing/2014/main" id="{6F399CE1-C932-622A-E999-F29E08E2A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1820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Rectangle 447">
              <a:extLst>
                <a:ext uri="{FF2B5EF4-FFF2-40B4-BE49-F238E27FC236}">
                  <a16:creationId xmlns:a16="http://schemas.microsoft.com/office/drawing/2014/main" id="{8715FD28-6ED8-2FDF-E33B-33D27A97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778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Rectangle 448">
              <a:extLst>
                <a:ext uri="{FF2B5EF4-FFF2-40B4-BE49-F238E27FC236}">
                  <a16:creationId xmlns:a16="http://schemas.microsoft.com/office/drawing/2014/main" id="{A99B3927-025C-5031-2D61-8EE7C618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1814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Rectangle 449">
              <a:extLst>
                <a:ext uri="{FF2B5EF4-FFF2-40B4-BE49-F238E27FC236}">
                  <a16:creationId xmlns:a16="http://schemas.microsoft.com/office/drawing/2014/main" id="{39085D8E-645B-4E7C-AB9E-71700271E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1784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Rectangle 450">
              <a:extLst>
                <a:ext uri="{FF2B5EF4-FFF2-40B4-BE49-F238E27FC236}">
                  <a16:creationId xmlns:a16="http://schemas.microsoft.com/office/drawing/2014/main" id="{B7C17A76-2E73-2590-34EE-05FFEA44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1802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Rectangle 451">
              <a:extLst>
                <a:ext uri="{FF2B5EF4-FFF2-40B4-BE49-F238E27FC236}">
                  <a16:creationId xmlns:a16="http://schemas.microsoft.com/office/drawing/2014/main" id="{69DC26DE-FCE8-CB50-489C-7DBA23254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1796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Rectangle 452">
              <a:extLst>
                <a:ext uri="{FF2B5EF4-FFF2-40B4-BE49-F238E27FC236}">
                  <a16:creationId xmlns:a16="http://schemas.microsoft.com/office/drawing/2014/main" id="{CEA2FADE-CCDF-BBF6-5FF2-1FBC570A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" y="1796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Rectangle 453">
              <a:extLst>
                <a:ext uri="{FF2B5EF4-FFF2-40B4-BE49-F238E27FC236}">
                  <a16:creationId xmlns:a16="http://schemas.microsoft.com/office/drawing/2014/main" id="{78AB2DAC-541E-B218-8837-232CD335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3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Rectangle 454">
              <a:extLst>
                <a:ext uri="{FF2B5EF4-FFF2-40B4-BE49-F238E27FC236}">
                  <a16:creationId xmlns:a16="http://schemas.microsoft.com/office/drawing/2014/main" id="{FC95A0F9-0DD9-A1C8-2F2A-B26F23DF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598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Rectangle 455">
              <a:extLst>
                <a:ext uri="{FF2B5EF4-FFF2-40B4-BE49-F238E27FC236}">
                  <a16:creationId xmlns:a16="http://schemas.microsoft.com/office/drawing/2014/main" id="{76B37F49-B107-08A7-7B42-0191F2E3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54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Rectangle 456">
              <a:extLst>
                <a:ext uri="{FF2B5EF4-FFF2-40B4-BE49-F238E27FC236}">
                  <a16:creationId xmlns:a16="http://schemas.microsoft.com/office/drawing/2014/main" id="{019C032A-E1CC-220B-DF91-2F795B0D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592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Rectangle 457">
              <a:extLst>
                <a:ext uri="{FF2B5EF4-FFF2-40B4-BE49-F238E27FC236}">
                  <a16:creationId xmlns:a16="http://schemas.microsoft.com/office/drawing/2014/main" id="{DBBB28F3-A79C-F3BC-BB71-E88774FB2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550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Rectangle 458">
              <a:extLst>
                <a:ext uri="{FF2B5EF4-FFF2-40B4-BE49-F238E27FC236}">
                  <a16:creationId xmlns:a16="http://schemas.microsoft.com/office/drawing/2014/main" id="{FA88B8DF-43CC-3C99-0FFD-91F331A3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586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Rectangle 459">
              <a:extLst>
                <a:ext uri="{FF2B5EF4-FFF2-40B4-BE49-F238E27FC236}">
                  <a16:creationId xmlns:a16="http://schemas.microsoft.com/office/drawing/2014/main" id="{4E679059-BCA9-648A-189B-46A80510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55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Rectangle 460">
              <a:extLst>
                <a:ext uri="{FF2B5EF4-FFF2-40B4-BE49-F238E27FC236}">
                  <a16:creationId xmlns:a16="http://schemas.microsoft.com/office/drawing/2014/main" id="{01E2D913-8933-119F-DD4F-AA11D11A8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574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Rectangle 461">
              <a:extLst>
                <a:ext uri="{FF2B5EF4-FFF2-40B4-BE49-F238E27FC236}">
                  <a16:creationId xmlns:a16="http://schemas.microsoft.com/office/drawing/2014/main" id="{E9521EBB-E003-EE31-5311-D01B78046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568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Rectangle 462">
              <a:extLst>
                <a:ext uri="{FF2B5EF4-FFF2-40B4-BE49-F238E27FC236}">
                  <a16:creationId xmlns:a16="http://schemas.microsoft.com/office/drawing/2014/main" id="{51ED1D9C-45F4-1647-448E-F803598A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568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Rectangle 463">
              <a:extLst>
                <a:ext uri="{FF2B5EF4-FFF2-40B4-BE49-F238E27FC236}">
                  <a16:creationId xmlns:a16="http://schemas.microsoft.com/office/drawing/2014/main" id="{F2EB9471-CAD9-0D78-EB46-736F45C93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58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Rectangle 464">
              <a:extLst>
                <a:ext uri="{FF2B5EF4-FFF2-40B4-BE49-F238E27FC236}">
                  <a16:creationId xmlns:a16="http://schemas.microsoft.com/office/drawing/2014/main" id="{E1C61A24-8DDB-4F1F-6215-DD440AF7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640"/>
              <a:ext cx="30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Rectangle 465">
              <a:extLst>
                <a:ext uri="{FF2B5EF4-FFF2-40B4-BE49-F238E27FC236}">
                  <a16:creationId xmlns:a16="http://schemas.microsoft.com/office/drawing/2014/main" id="{9743EBD7-AE72-0513-8BC7-3E2AAB625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586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Rectangle 466">
              <a:extLst>
                <a:ext uri="{FF2B5EF4-FFF2-40B4-BE49-F238E27FC236}">
                  <a16:creationId xmlns:a16="http://schemas.microsoft.com/office/drawing/2014/main" id="{8318882B-F3F3-699F-9711-3EF7BBA0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634"/>
              <a:ext cx="42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Rectangle 467">
              <a:extLst>
                <a:ext uri="{FF2B5EF4-FFF2-40B4-BE49-F238E27FC236}">
                  <a16:creationId xmlns:a16="http://schemas.microsoft.com/office/drawing/2014/main" id="{BF3E1C65-2C38-68D6-5AF4-3BC37FA0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1592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Rectangle 468">
              <a:extLst>
                <a:ext uri="{FF2B5EF4-FFF2-40B4-BE49-F238E27FC236}">
                  <a16:creationId xmlns:a16="http://schemas.microsoft.com/office/drawing/2014/main" id="{5E4648FA-3559-B6E4-7CAE-9EA5494D5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1628"/>
              <a:ext cx="54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Rectangle 469">
              <a:extLst>
                <a:ext uri="{FF2B5EF4-FFF2-40B4-BE49-F238E27FC236}">
                  <a16:creationId xmlns:a16="http://schemas.microsoft.com/office/drawing/2014/main" id="{15E3286C-E874-E3A9-4E0D-3626F416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598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Rectangle 470">
              <a:extLst>
                <a:ext uri="{FF2B5EF4-FFF2-40B4-BE49-F238E27FC236}">
                  <a16:creationId xmlns:a16="http://schemas.microsoft.com/office/drawing/2014/main" id="{2E74EF17-B0DE-4E9F-F391-B57289F0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616"/>
              <a:ext cx="66" cy="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Rectangle 471">
              <a:extLst>
                <a:ext uri="{FF2B5EF4-FFF2-40B4-BE49-F238E27FC236}">
                  <a16:creationId xmlns:a16="http://schemas.microsoft.com/office/drawing/2014/main" id="{0A89EE41-08FE-F67A-F42A-B4461895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61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Rectangle 472">
              <a:extLst>
                <a:ext uri="{FF2B5EF4-FFF2-40B4-BE49-F238E27FC236}">
                  <a16:creationId xmlns:a16="http://schemas.microsoft.com/office/drawing/2014/main" id="{74EAE4AA-6215-DEF8-4D38-69913FC6F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610"/>
              <a:ext cx="66" cy="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Rectangle 473">
              <a:extLst>
                <a:ext uri="{FF2B5EF4-FFF2-40B4-BE49-F238E27FC236}">
                  <a16:creationId xmlns:a16="http://schemas.microsoft.com/office/drawing/2014/main" id="{154AB8D4-694D-5CE1-1227-C91F0C10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35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Rectangle 474">
              <a:extLst>
                <a:ext uri="{FF2B5EF4-FFF2-40B4-BE49-F238E27FC236}">
                  <a16:creationId xmlns:a16="http://schemas.microsoft.com/office/drawing/2014/main" id="{94D0E585-FED4-3C51-AD40-17C841F9E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418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Rectangle 475">
              <a:extLst>
                <a:ext uri="{FF2B5EF4-FFF2-40B4-BE49-F238E27FC236}">
                  <a16:creationId xmlns:a16="http://schemas.microsoft.com/office/drawing/2014/main" id="{1BB4E640-3A11-ECD9-8FD7-6DF10A4E3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364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Rectangle 476">
              <a:extLst>
                <a:ext uri="{FF2B5EF4-FFF2-40B4-BE49-F238E27FC236}">
                  <a16:creationId xmlns:a16="http://schemas.microsoft.com/office/drawing/2014/main" id="{849B4B08-FA32-702C-16F6-78E40AF48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412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Rectangle 477">
              <a:extLst>
                <a:ext uri="{FF2B5EF4-FFF2-40B4-BE49-F238E27FC236}">
                  <a16:creationId xmlns:a16="http://schemas.microsoft.com/office/drawing/2014/main" id="{C3402888-B3EC-C282-C6FB-6338AF38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370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Rectangle 478">
              <a:extLst>
                <a:ext uri="{FF2B5EF4-FFF2-40B4-BE49-F238E27FC236}">
                  <a16:creationId xmlns:a16="http://schemas.microsoft.com/office/drawing/2014/main" id="{B39366C1-10DB-2B5F-5749-2E338CC7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406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Rectangle 479">
              <a:extLst>
                <a:ext uri="{FF2B5EF4-FFF2-40B4-BE49-F238E27FC236}">
                  <a16:creationId xmlns:a16="http://schemas.microsoft.com/office/drawing/2014/main" id="{86C078CA-9022-4181-ED38-192BD9E04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376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Rectangle 480">
              <a:extLst>
                <a:ext uri="{FF2B5EF4-FFF2-40B4-BE49-F238E27FC236}">
                  <a16:creationId xmlns:a16="http://schemas.microsoft.com/office/drawing/2014/main" id="{939451EC-5482-F0FB-63AF-585AEC1F7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394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Rectangle 481">
              <a:extLst>
                <a:ext uri="{FF2B5EF4-FFF2-40B4-BE49-F238E27FC236}">
                  <a16:creationId xmlns:a16="http://schemas.microsoft.com/office/drawing/2014/main" id="{BD5A75CC-1B6D-22BE-1743-137E0F49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388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Rectangle 482">
              <a:extLst>
                <a:ext uri="{FF2B5EF4-FFF2-40B4-BE49-F238E27FC236}">
                  <a16:creationId xmlns:a16="http://schemas.microsoft.com/office/drawing/2014/main" id="{F4076D6A-4552-D1C8-94B2-76725E1E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388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Rectangle 483">
              <a:extLst>
                <a:ext uri="{FF2B5EF4-FFF2-40B4-BE49-F238E27FC236}">
                  <a16:creationId xmlns:a16="http://schemas.microsoft.com/office/drawing/2014/main" id="{33B517DF-427D-AE35-08E1-9605B40D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68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Rectangle 484">
              <a:extLst>
                <a:ext uri="{FF2B5EF4-FFF2-40B4-BE49-F238E27FC236}">
                  <a16:creationId xmlns:a16="http://schemas.microsoft.com/office/drawing/2014/main" id="{C9C9B3EC-7C5C-AEBE-7971-8B150941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4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Rectangle 485">
              <a:extLst>
                <a:ext uri="{FF2B5EF4-FFF2-40B4-BE49-F238E27FC236}">
                  <a16:creationId xmlns:a16="http://schemas.microsoft.com/office/drawing/2014/main" id="{F8C7D837-84AC-FFDA-BDF1-E061980C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688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Rectangle 486">
              <a:extLst>
                <a:ext uri="{FF2B5EF4-FFF2-40B4-BE49-F238E27FC236}">
                  <a16:creationId xmlns:a16="http://schemas.microsoft.com/office/drawing/2014/main" id="{E49C42F9-C44D-32E9-9DC1-631728AB3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736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Rectangle 487">
              <a:extLst>
                <a:ext uri="{FF2B5EF4-FFF2-40B4-BE49-F238E27FC236}">
                  <a16:creationId xmlns:a16="http://schemas.microsoft.com/office/drawing/2014/main" id="{D4F32C4D-7ABE-5E47-47BC-0AC9E890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694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Rectangle 488">
              <a:extLst>
                <a:ext uri="{FF2B5EF4-FFF2-40B4-BE49-F238E27FC236}">
                  <a16:creationId xmlns:a16="http://schemas.microsoft.com/office/drawing/2014/main" id="{0E2929F9-8841-B466-730D-7E67F0C6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730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Rectangle 489">
              <a:extLst>
                <a:ext uri="{FF2B5EF4-FFF2-40B4-BE49-F238E27FC236}">
                  <a16:creationId xmlns:a16="http://schemas.microsoft.com/office/drawing/2014/main" id="{F5DA4485-7101-2BB8-700D-6BAD1F41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700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Rectangle 490">
              <a:extLst>
                <a:ext uri="{FF2B5EF4-FFF2-40B4-BE49-F238E27FC236}">
                  <a16:creationId xmlns:a16="http://schemas.microsoft.com/office/drawing/2014/main" id="{0DBA4B46-351C-4E1C-2441-F5D92C20D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718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Rectangle 491">
              <a:extLst>
                <a:ext uri="{FF2B5EF4-FFF2-40B4-BE49-F238E27FC236}">
                  <a16:creationId xmlns:a16="http://schemas.microsoft.com/office/drawing/2014/main" id="{105686CF-F601-6DD3-4B43-36322239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712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Rectangle 492">
              <a:extLst>
                <a:ext uri="{FF2B5EF4-FFF2-40B4-BE49-F238E27FC236}">
                  <a16:creationId xmlns:a16="http://schemas.microsoft.com/office/drawing/2014/main" id="{BECB814A-71AA-19C1-B25E-44D1CA8B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712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Rectangle 493">
              <a:extLst>
                <a:ext uri="{FF2B5EF4-FFF2-40B4-BE49-F238E27FC236}">
                  <a16:creationId xmlns:a16="http://schemas.microsoft.com/office/drawing/2014/main" id="{B364C153-903A-2E50-D12A-5853DB94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161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Rectangle 494">
              <a:extLst>
                <a:ext uri="{FF2B5EF4-FFF2-40B4-BE49-F238E27FC236}">
                  <a16:creationId xmlns:a16="http://schemas.microsoft.com/office/drawing/2014/main" id="{10B61FC2-542A-D15D-2EDE-0B5D9177A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1676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Rectangle 495">
              <a:extLst>
                <a:ext uri="{FF2B5EF4-FFF2-40B4-BE49-F238E27FC236}">
                  <a16:creationId xmlns:a16="http://schemas.microsoft.com/office/drawing/2014/main" id="{AF6EDCA2-749A-23D4-B50D-B5EFA155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1622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Rectangle 496">
              <a:extLst>
                <a:ext uri="{FF2B5EF4-FFF2-40B4-BE49-F238E27FC236}">
                  <a16:creationId xmlns:a16="http://schemas.microsoft.com/office/drawing/2014/main" id="{746F1097-4BD3-14D5-209E-BD8AF35BB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1670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Rectangle 497">
              <a:extLst>
                <a:ext uri="{FF2B5EF4-FFF2-40B4-BE49-F238E27FC236}">
                  <a16:creationId xmlns:a16="http://schemas.microsoft.com/office/drawing/2014/main" id="{AEFB5B6F-1707-D34B-41BB-1628B01B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628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Rectangle 498">
              <a:extLst>
                <a:ext uri="{FF2B5EF4-FFF2-40B4-BE49-F238E27FC236}">
                  <a16:creationId xmlns:a16="http://schemas.microsoft.com/office/drawing/2014/main" id="{D998D9D5-7FA3-AA27-0626-6F89395EA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664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Rectangle 499">
              <a:extLst>
                <a:ext uri="{FF2B5EF4-FFF2-40B4-BE49-F238E27FC236}">
                  <a16:creationId xmlns:a16="http://schemas.microsoft.com/office/drawing/2014/main" id="{A0FACB7F-815C-B843-BFCF-354BBFB0B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634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Rectangle 500">
              <a:extLst>
                <a:ext uri="{FF2B5EF4-FFF2-40B4-BE49-F238E27FC236}">
                  <a16:creationId xmlns:a16="http://schemas.microsoft.com/office/drawing/2014/main" id="{983390E1-FF83-0308-AA3B-5829C308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652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Rectangle 501">
              <a:extLst>
                <a:ext uri="{FF2B5EF4-FFF2-40B4-BE49-F238E27FC236}">
                  <a16:creationId xmlns:a16="http://schemas.microsoft.com/office/drawing/2014/main" id="{94DE7F15-7784-9977-9E06-81300F1A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646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Rectangle 502">
              <a:extLst>
                <a:ext uri="{FF2B5EF4-FFF2-40B4-BE49-F238E27FC236}">
                  <a16:creationId xmlns:a16="http://schemas.microsoft.com/office/drawing/2014/main" id="{CC8C05ED-DDB6-AD10-A5BD-E768F986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646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Rectangle 503">
              <a:extLst>
                <a:ext uri="{FF2B5EF4-FFF2-40B4-BE49-F238E27FC236}">
                  <a16:creationId xmlns:a16="http://schemas.microsoft.com/office/drawing/2014/main" id="{80226C4B-636D-1D8F-44D9-5E983192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23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Rectangle 504">
              <a:extLst>
                <a:ext uri="{FF2B5EF4-FFF2-40B4-BE49-F238E27FC236}">
                  <a16:creationId xmlns:a16="http://schemas.microsoft.com/office/drawing/2014/main" id="{97B7DD99-BCA0-D51D-BE90-3AD6ADAF7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29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Rectangle 505">
              <a:extLst>
                <a:ext uri="{FF2B5EF4-FFF2-40B4-BE49-F238E27FC236}">
                  <a16:creationId xmlns:a16="http://schemas.microsoft.com/office/drawing/2014/main" id="{EB28AF5F-AE9B-637E-46FF-BAC3A4CD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238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Rectangle 506">
              <a:extLst>
                <a:ext uri="{FF2B5EF4-FFF2-40B4-BE49-F238E27FC236}">
                  <a16:creationId xmlns:a16="http://schemas.microsoft.com/office/drawing/2014/main" id="{EFD7ADB8-08E1-D294-FF17-79A1FF28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286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Rectangle 507">
              <a:extLst>
                <a:ext uri="{FF2B5EF4-FFF2-40B4-BE49-F238E27FC236}">
                  <a16:creationId xmlns:a16="http://schemas.microsoft.com/office/drawing/2014/main" id="{594B219A-B529-4409-06EA-ADB4D7840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44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Rectangle 508">
              <a:extLst>
                <a:ext uri="{FF2B5EF4-FFF2-40B4-BE49-F238E27FC236}">
                  <a16:creationId xmlns:a16="http://schemas.microsoft.com/office/drawing/2014/main" id="{41F7B584-1C5E-4E22-169E-6488B4CA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280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Rectangle 509">
              <a:extLst>
                <a:ext uri="{FF2B5EF4-FFF2-40B4-BE49-F238E27FC236}">
                  <a16:creationId xmlns:a16="http://schemas.microsoft.com/office/drawing/2014/main" id="{8F03A830-D5E9-BA38-C999-4D14B0C53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250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Rectangle 510">
              <a:extLst>
                <a:ext uri="{FF2B5EF4-FFF2-40B4-BE49-F238E27FC236}">
                  <a16:creationId xmlns:a16="http://schemas.microsoft.com/office/drawing/2014/main" id="{FBF70EE8-C05E-9E21-5B3F-2C5677B8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268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Rectangle 511">
              <a:extLst>
                <a:ext uri="{FF2B5EF4-FFF2-40B4-BE49-F238E27FC236}">
                  <a16:creationId xmlns:a16="http://schemas.microsoft.com/office/drawing/2014/main" id="{B1C5E7A4-BAFC-F3A9-F50C-870E77E60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262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Rectangle 512">
              <a:extLst>
                <a:ext uri="{FF2B5EF4-FFF2-40B4-BE49-F238E27FC236}">
                  <a16:creationId xmlns:a16="http://schemas.microsoft.com/office/drawing/2014/main" id="{1DE45F64-15AC-ECB1-F756-57BDA15A8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262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Rectangle 513">
              <a:extLst>
                <a:ext uri="{FF2B5EF4-FFF2-40B4-BE49-F238E27FC236}">
                  <a16:creationId xmlns:a16="http://schemas.microsoft.com/office/drawing/2014/main" id="{B86FADE1-1401-C4E2-4C98-15608E97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1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Rectangle 514">
              <a:extLst>
                <a:ext uri="{FF2B5EF4-FFF2-40B4-BE49-F238E27FC236}">
                  <a16:creationId xmlns:a16="http://schemas.microsoft.com/office/drawing/2014/main" id="{E87D57BE-6A13-2067-D3B5-1294A93B9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7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Rectangle 515">
              <a:extLst>
                <a:ext uri="{FF2B5EF4-FFF2-40B4-BE49-F238E27FC236}">
                  <a16:creationId xmlns:a16="http://schemas.microsoft.com/office/drawing/2014/main" id="{7B698461-3EFF-0393-6928-53A9863F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418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Rectangle 516">
              <a:extLst>
                <a:ext uri="{FF2B5EF4-FFF2-40B4-BE49-F238E27FC236}">
                  <a16:creationId xmlns:a16="http://schemas.microsoft.com/office/drawing/2014/main" id="{81F0FA0D-217E-B428-F66E-FB2106F7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466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Rectangle 517">
              <a:extLst>
                <a:ext uri="{FF2B5EF4-FFF2-40B4-BE49-F238E27FC236}">
                  <a16:creationId xmlns:a16="http://schemas.microsoft.com/office/drawing/2014/main" id="{41875372-F90C-7A14-4AEF-BDBB6993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24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Rectangle 518">
              <a:extLst>
                <a:ext uri="{FF2B5EF4-FFF2-40B4-BE49-F238E27FC236}">
                  <a16:creationId xmlns:a16="http://schemas.microsoft.com/office/drawing/2014/main" id="{3B1A537D-5909-77DB-45E6-1863DD13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60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Rectangle 519">
              <a:extLst>
                <a:ext uri="{FF2B5EF4-FFF2-40B4-BE49-F238E27FC236}">
                  <a16:creationId xmlns:a16="http://schemas.microsoft.com/office/drawing/2014/main" id="{BC58EF96-C3E0-E6BA-0918-FF41D0DE8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430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Rectangle 520">
              <a:extLst>
                <a:ext uri="{FF2B5EF4-FFF2-40B4-BE49-F238E27FC236}">
                  <a16:creationId xmlns:a16="http://schemas.microsoft.com/office/drawing/2014/main" id="{38A3DF08-C419-0846-6DF7-9A833994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448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Rectangle 521">
              <a:extLst>
                <a:ext uri="{FF2B5EF4-FFF2-40B4-BE49-F238E27FC236}">
                  <a16:creationId xmlns:a16="http://schemas.microsoft.com/office/drawing/2014/main" id="{5F3A0C49-4675-EB38-ECDA-C41AA3E1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442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Rectangle 522">
              <a:extLst>
                <a:ext uri="{FF2B5EF4-FFF2-40B4-BE49-F238E27FC236}">
                  <a16:creationId xmlns:a16="http://schemas.microsoft.com/office/drawing/2014/main" id="{4D484DFA-0BBB-7BAD-26C7-9E947748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442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Rectangle 523">
              <a:extLst>
                <a:ext uri="{FF2B5EF4-FFF2-40B4-BE49-F238E27FC236}">
                  <a16:creationId xmlns:a16="http://schemas.microsoft.com/office/drawing/2014/main" id="{A7B9789F-36FA-503C-0C11-7495C5BD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2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Rectangle 524">
              <a:extLst>
                <a:ext uri="{FF2B5EF4-FFF2-40B4-BE49-F238E27FC236}">
                  <a16:creationId xmlns:a16="http://schemas.microsoft.com/office/drawing/2014/main" id="{FF03E800-BDF7-103A-6388-82C35AB66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484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Rectangle 525">
              <a:extLst>
                <a:ext uri="{FF2B5EF4-FFF2-40B4-BE49-F238E27FC236}">
                  <a16:creationId xmlns:a16="http://schemas.microsoft.com/office/drawing/2014/main" id="{4E4F8DB2-B092-BD21-9010-411C12D90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30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Rectangle 526">
              <a:extLst>
                <a:ext uri="{FF2B5EF4-FFF2-40B4-BE49-F238E27FC236}">
                  <a16:creationId xmlns:a16="http://schemas.microsoft.com/office/drawing/2014/main" id="{1EBE437A-AB95-E255-1349-16EDA8DE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478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Rectangle 527">
              <a:extLst>
                <a:ext uri="{FF2B5EF4-FFF2-40B4-BE49-F238E27FC236}">
                  <a16:creationId xmlns:a16="http://schemas.microsoft.com/office/drawing/2014/main" id="{B47FBB42-ED23-ECDC-2E5F-B753B2A55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436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Rectangle 528">
              <a:extLst>
                <a:ext uri="{FF2B5EF4-FFF2-40B4-BE49-F238E27FC236}">
                  <a16:creationId xmlns:a16="http://schemas.microsoft.com/office/drawing/2014/main" id="{91485F8B-1B99-922C-78E8-1930357AF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472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Rectangle 529">
              <a:extLst>
                <a:ext uri="{FF2B5EF4-FFF2-40B4-BE49-F238E27FC236}">
                  <a16:creationId xmlns:a16="http://schemas.microsoft.com/office/drawing/2014/main" id="{5706DAD2-B23F-C0A8-3AB8-422146AE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42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Rectangle 530">
              <a:extLst>
                <a:ext uri="{FF2B5EF4-FFF2-40B4-BE49-F238E27FC236}">
                  <a16:creationId xmlns:a16="http://schemas.microsoft.com/office/drawing/2014/main" id="{ED8B626B-DBA7-ED06-6751-EED91340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60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Rectangle 531">
              <a:extLst>
                <a:ext uri="{FF2B5EF4-FFF2-40B4-BE49-F238E27FC236}">
                  <a16:creationId xmlns:a16="http://schemas.microsoft.com/office/drawing/2014/main" id="{3CFCE848-1819-0942-99DD-BC4F19EF6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54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Rectangle 532">
              <a:extLst>
                <a:ext uri="{FF2B5EF4-FFF2-40B4-BE49-F238E27FC236}">
                  <a16:creationId xmlns:a16="http://schemas.microsoft.com/office/drawing/2014/main" id="{2FAD8950-5B6C-E8CE-3E41-95221E32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1454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Rectangle 533">
              <a:extLst>
                <a:ext uri="{FF2B5EF4-FFF2-40B4-BE49-F238E27FC236}">
                  <a16:creationId xmlns:a16="http://schemas.microsoft.com/office/drawing/2014/main" id="{8F6BE5CF-5FCE-A085-BED6-922AC49F2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466"/>
              <a:ext cx="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Rectangle 534">
              <a:extLst>
                <a:ext uri="{FF2B5EF4-FFF2-40B4-BE49-F238E27FC236}">
                  <a16:creationId xmlns:a16="http://schemas.microsoft.com/office/drawing/2014/main" id="{94356B5A-7EC5-3182-3CB5-BD5D2DCB0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526"/>
              <a:ext cx="3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Rectangle 535">
              <a:extLst>
                <a:ext uri="{FF2B5EF4-FFF2-40B4-BE49-F238E27FC236}">
                  <a16:creationId xmlns:a16="http://schemas.microsoft.com/office/drawing/2014/main" id="{1701EF05-BE6C-7652-3446-2DAA383F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472"/>
              <a:ext cx="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Rectangle 536">
              <a:extLst>
                <a:ext uri="{FF2B5EF4-FFF2-40B4-BE49-F238E27FC236}">
                  <a16:creationId xmlns:a16="http://schemas.microsoft.com/office/drawing/2014/main" id="{779A8E25-FC1C-517F-96CE-82C518AC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520"/>
              <a:ext cx="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Rectangle 537">
              <a:extLst>
                <a:ext uri="{FF2B5EF4-FFF2-40B4-BE49-F238E27FC236}">
                  <a16:creationId xmlns:a16="http://schemas.microsoft.com/office/drawing/2014/main" id="{B7E3A502-5877-49D4-F0DF-266DF15D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478"/>
              <a:ext cx="5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0" name="Rectangle 538">
              <a:extLst>
                <a:ext uri="{FF2B5EF4-FFF2-40B4-BE49-F238E27FC236}">
                  <a16:creationId xmlns:a16="http://schemas.microsoft.com/office/drawing/2014/main" id="{B47FC77C-3DC5-8F4E-E58F-3838E768A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1514"/>
              <a:ext cx="5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1" name="Rectangle 539">
              <a:extLst>
                <a:ext uri="{FF2B5EF4-FFF2-40B4-BE49-F238E27FC236}">
                  <a16:creationId xmlns:a16="http://schemas.microsoft.com/office/drawing/2014/main" id="{9985A70F-E2FD-ADE2-331E-33860B25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484"/>
              <a:ext cx="6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2" name="Rectangle 540">
              <a:extLst>
                <a:ext uri="{FF2B5EF4-FFF2-40B4-BE49-F238E27FC236}">
                  <a16:creationId xmlns:a16="http://schemas.microsoft.com/office/drawing/2014/main" id="{883DAC5D-DBD3-9F53-BAC1-A1296B8A0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502"/>
              <a:ext cx="6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3" name="Rectangle 541">
              <a:extLst>
                <a:ext uri="{FF2B5EF4-FFF2-40B4-BE49-F238E27FC236}">
                  <a16:creationId xmlns:a16="http://schemas.microsoft.com/office/drawing/2014/main" id="{6AAF6490-EF50-D980-33D0-F84D66AAD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496"/>
              <a:ext cx="6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4" name="Rectangle 542">
              <a:extLst>
                <a:ext uri="{FF2B5EF4-FFF2-40B4-BE49-F238E27FC236}">
                  <a16:creationId xmlns:a16="http://schemas.microsoft.com/office/drawing/2014/main" id="{9C365070-15C4-F4F8-AC6B-F2403547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496"/>
              <a:ext cx="6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5" name="Rectangle 543">
              <a:extLst>
                <a:ext uri="{FF2B5EF4-FFF2-40B4-BE49-F238E27FC236}">
                  <a16:creationId xmlns:a16="http://schemas.microsoft.com/office/drawing/2014/main" id="{AD8CD51D-4FB9-22BA-B030-DAAC81BD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56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6" name="Rectangle 544">
              <a:extLst>
                <a:ext uri="{FF2B5EF4-FFF2-40B4-BE49-F238E27FC236}">
                  <a16:creationId xmlns:a16="http://schemas.microsoft.com/office/drawing/2014/main" id="{EF87257D-1FCE-9C4B-5D5C-8460B7B1C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622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7" name="Rectangle 545">
              <a:extLst>
                <a:ext uri="{FF2B5EF4-FFF2-40B4-BE49-F238E27FC236}">
                  <a16:creationId xmlns:a16="http://schemas.microsoft.com/office/drawing/2014/main" id="{0FE0BCEF-639B-B8FE-342E-C3EA3142B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568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8" name="Rectangle 546">
              <a:extLst>
                <a:ext uri="{FF2B5EF4-FFF2-40B4-BE49-F238E27FC236}">
                  <a16:creationId xmlns:a16="http://schemas.microsoft.com/office/drawing/2014/main" id="{18A43325-82CA-CDAE-D0DD-220F0183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1616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9" name="Rectangle 547">
              <a:extLst>
                <a:ext uri="{FF2B5EF4-FFF2-40B4-BE49-F238E27FC236}">
                  <a16:creationId xmlns:a16="http://schemas.microsoft.com/office/drawing/2014/main" id="{9E7D2311-32CF-D2A3-D468-226BF5812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574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0" name="Rectangle 548">
              <a:extLst>
                <a:ext uri="{FF2B5EF4-FFF2-40B4-BE49-F238E27FC236}">
                  <a16:creationId xmlns:a16="http://schemas.microsoft.com/office/drawing/2014/main" id="{84D8269A-239C-075C-363B-28151585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610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1" name="Rectangle 549">
              <a:extLst>
                <a:ext uri="{FF2B5EF4-FFF2-40B4-BE49-F238E27FC236}">
                  <a16:creationId xmlns:a16="http://schemas.microsoft.com/office/drawing/2014/main" id="{018EAF26-375F-89F8-B064-F6A1C2AF3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580"/>
              <a:ext cx="6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2" name="Rectangle 550">
              <a:extLst>
                <a:ext uri="{FF2B5EF4-FFF2-40B4-BE49-F238E27FC236}">
                  <a16:creationId xmlns:a16="http://schemas.microsoft.com/office/drawing/2014/main" id="{F71108F3-759E-D8FB-2DD1-432CC16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598"/>
              <a:ext cx="6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3" name="Rectangle 551">
              <a:extLst>
                <a:ext uri="{FF2B5EF4-FFF2-40B4-BE49-F238E27FC236}">
                  <a16:creationId xmlns:a16="http://schemas.microsoft.com/office/drawing/2014/main" id="{FA4375B2-A73E-79F2-BA0D-8D43AAE1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592"/>
              <a:ext cx="6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4" name="Rectangle 552">
              <a:extLst>
                <a:ext uri="{FF2B5EF4-FFF2-40B4-BE49-F238E27FC236}">
                  <a16:creationId xmlns:a16="http://schemas.microsoft.com/office/drawing/2014/main" id="{A9E10810-E440-E7F7-E215-A78FA6017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592"/>
              <a:ext cx="6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5" name="Rectangle 553">
              <a:extLst>
                <a:ext uri="{FF2B5EF4-FFF2-40B4-BE49-F238E27FC236}">
                  <a16:creationId xmlns:a16="http://schemas.microsoft.com/office/drawing/2014/main" id="{FFA64751-90EF-41F5-8BC0-1D28A81E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31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6" name="Rectangle 554">
              <a:extLst>
                <a:ext uri="{FF2B5EF4-FFF2-40B4-BE49-F238E27FC236}">
                  <a16:creationId xmlns:a16="http://schemas.microsoft.com/office/drawing/2014/main" id="{B443798A-B847-3D5B-5484-649C096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370"/>
              <a:ext cx="3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" name="Rectangle 555">
              <a:extLst>
                <a:ext uri="{FF2B5EF4-FFF2-40B4-BE49-F238E27FC236}">
                  <a16:creationId xmlns:a16="http://schemas.microsoft.com/office/drawing/2014/main" id="{019DDEB5-FC16-FFFA-B7BB-F14DFB1EB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316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8" name="Rectangle 556">
              <a:extLst>
                <a:ext uri="{FF2B5EF4-FFF2-40B4-BE49-F238E27FC236}">
                  <a16:creationId xmlns:a16="http://schemas.microsoft.com/office/drawing/2014/main" id="{EBDA8F72-E511-5E1C-87B2-C3A82FA0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364"/>
              <a:ext cx="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9" name="Rectangle 557">
              <a:extLst>
                <a:ext uri="{FF2B5EF4-FFF2-40B4-BE49-F238E27FC236}">
                  <a16:creationId xmlns:a16="http://schemas.microsoft.com/office/drawing/2014/main" id="{8AA5809F-97DD-7EDA-5BF7-20D65E90C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322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Rectangle 558">
              <a:extLst>
                <a:ext uri="{FF2B5EF4-FFF2-40B4-BE49-F238E27FC236}">
                  <a16:creationId xmlns:a16="http://schemas.microsoft.com/office/drawing/2014/main" id="{D583E040-6C2B-7B54-F428-34DC58FB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358"/>
              <a:ext cx="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Rectangle 559">
              <a:extLst>
                <a:ext uri="{FF2B5EF4-FFF2-40B4-BE49-F238E27FC236}">
                  <a16:creationId xmlns:a16="http://schemas.microsoft.com/office/drawing/2014/main" id="{25540102-B246-CD87-DE86-9F4B1D3EA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328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Rectangle 560">
              <a:extLst>
                <a:ext uri="{FF2B5EF4-FFF2-40B4-BE49-F238E27FC236}">
                  <a16:creationId xmlns:a16="http://schemas.microsoft.com/office/drawing/2014/main" id="{F303E2D3-A4EE-7C6E-1D66-CCBA0AE8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346"/>
              <a:ext cx="6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Rectangle 561">
              <a:extLst>
                <a:ext uri="{FF2B5EF4-FFF2-40B4-BE49-F238E27FC236}">
                  <a16:creationId xmlns:a16="http://schemas.microsoft.com/office/drawing/2014/main" id="{D12FE532-8369-F076-A66B-0490B6BF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340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Rectangle 562">
              <a:extLst>
                <a:ext uri="{FF2B5EF4-FFF2-40B4-BE49-F238E27FC236}">
                  <a16:creationId xmlns:a16="http://schemas.microsoft.com/office/drawing/2014/main" id="{7502F7F9-E36B-CC96-FD02-A8154991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340"/>
              <a:ext cx="6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Rectangle 563">
              <a:extLst>
                <a:ext uri="{FF2B5EF4-FFF2-40B4-BE49-F238E27FC236}">
                  <a16:creationId xmlns:a16="http://schemas.microsoft.com/office/drawing/2014/main" id="{D1AC889B-AAAE-0055-3EE1-12CBC6D71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12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Rectangle 564">
              <a:extLst>
                <a:ext uri="{FF2B5EF4-FFF2-40B4-BE49-F238E27FC236}">
                  <a16:creationId xmlns:a16="http://schemas.microsoft.com/office/drawing/2014/main" id="{E3749C04-06E3-1CD0-0A15-CAE13079F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72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Rectangle 565">
              <a:extLst>
                <a:ext uri="{FF2B5EF4-FFF2-40B4-BE49-F238E27FC236}">
                  <a16:creationId xmlns:a16="http://schemas.microsoft.com/office/drawing/2014/main" id="{B8974068-25A7-574C-101B-BAE8EB9B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1718"/>
              <a:ext cx="43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Rectangle 566">
              <a:extLst>
                <a:ext uri="{FF2B5EF4-FFF2-40B4-BE49-F238E27FC236}">
                  <a16:creationId xmlns:a16="http://schemas.microsoft.com/office/drawing/2014/main" id="{683C59FB-996E-898F-D7BE-5F086AFC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1766"/>
              <a:ext cx="43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Rectangle 567">
              <a:extLst>
                <a:ext uri="{FF2B5EF4-FFF2-40B4-BE49-F238E27FC236}">
                  <a16:creationId xmlns:a16="http://schemas.microsoft.com/office/drawing/2014/main" id="{03B19F5D-FB18-BDEF-95D2-501934B98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724"/>
              <a:ext cx="55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Rectangle 568">
              <a:extLst>
                <a:ext uri="{FF2B5EF4-FFF2-40B4-BE49-F238E27FC236}">
                  <a16:creationId xmlns:a16="http://schemas.microsoft.com/office/drawing/2014/main" id="{0C1C726E-5630-B171-1984-5ACC2F2B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760"/>
              <a:ext cx="55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Rectangle 569">
              <a:extLst>
                <a:ext uri="{FF2B5EF4-FFF2-40B4-BE49-F238E27FC236}">
                  <a16:creationId xmlns:a16="http://schemas.microsoft.com/office/drawing/2014/main" id="{3C63067F-AE44-77A6-A10C-ED7D9523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730"/>
              <a:ext cx="67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Rectangle 570">
              <a:extLst>
                <a:ext uri="{FF2B5EF4-FFF2-40B4-BE49-F238E27FC236}">
                  <a16:creationId xmlns:a16="http://schemas.microsoft.com/office/drawing/2014/main" id="{B0137150-C284-5918-72FE-BB38192C5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748"/>
              <a:ext cx="67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Rectangle 571">
              <a:extLst>
                <a:ext uri="{FF2B5EF4-FFF2-40B4-BE49-F238E27FC236}">
                  <a16:creationId xmlns:a16="http://schemas.microsoft.com/office/drawing/2014/main" id="{A66DEC38-C7C8-F6B3-984E-1CCE22122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742"/>
              <a:ext cx="67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Rectangle 572">
              <a:extLst>
                <a:ext uri="{FF2B5EF4-FFF2-40B4-BE49-F238E27FC236}">
                  <a16:creationId xmlns:a16="http://schemas.microsoft.com/office/drawing/2014/main" id="{5EE8F4BB-36E7-AB94-1092-AB0DEB02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742"/>
              <a:ext cx="67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Rectangle 573">
              <a:extLst>
                <a:ext uri="{FF2B5EF4-FFF2-40B4-BE49-F238E27FC236}">
                  <a16:creationId xmlns:a16="http://schemas.microsoft.com/office/drawing/2014/main" id="{C78DA0F6-0007-BD5D-BF32-5E22B060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70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Rectangle 574">
              <a:extLst>
                <a:ext uri="{FF2B5EF4-FFF2-40B4-BE49-F238E27FC236}">
                  <a16:creationId xmlns:a16="http://schemas.microsoft.com/office/drawing/2014/main" id="{66A11ED1-6DDA-1D9C-CB8E-3723B39B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760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Rectangle 575">
              <a:extLst>
                <a:ext uri="{FF2B5EF4-FFF2-40B4-BE49-F238E27FC236}">
                  <a16:creationId xmlns:a16="http://schemas.microsoft.com/office/drawing/2014/main" id="{A476277C-0A17-E6DA-F6B1-49E078E8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706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Rectangle 576">
              <a:extLst>
                <a:ext uri="{FF2B5EF4-FFF2-40B4-BE49-F238E27FC236}">
                  <a16:creationId xmlns:a16="http://schemas.microsoft.com/office/drawing/2014/main" id="{36EE8E1B-CC06-5E70-80C6-607016C8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754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Rectangle 577">
              <a:extLst>
                <a:ext uri="{FF2B5EF4-FFF2-40B4-BE49-F238E27FC236}">
                  <a16:creationId xmlns:a16="http://schemas.microsoft.com/office/drawing/2014/main" id="{4417A6BA-C64D-F31D-8623-48F92D9C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712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Rectangle 578">
              <a:extLst>
                <a:ext uri="{FF2B5EF4-FFF2-40B4-BE49-F238E27FC236}">
                  <a16:creationId xmlns:a16="http://schemas.microsoft.com/office/drawing/2014/main" id="{F17C1569-D808-8073-B620-F47F194A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748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Rectangle 579">
              <a:extLst>
                <a:ext uri="{FF2B5EF4-FFF2-40B4-BE49-F238E27FC236}">
                  <a16:creationId xmlns:a16="http://schemas.microsoft.com/office/drawing/2014/main" id="{2F44FF3A-90E4-9574-EDDF-424B2148F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718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Rectangle 580">
              <a:extLst>
                <a:ext uri="{FF2B5EF4-FFF2-40B4-BE49-F238E27FC236}">
                  <a16:creationId xmlns:a16="http://schemas.microsoft.com/office/drawing/2014/main" id="{2ECDCB12-502D-19AA-A2BD-68A80B8E8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736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Rectangle 581">
              <a:extLst>
                <a:ext uri="{FF2B5EF4-FFF2-40B4-BE49-F238E27FC236}">
                  <a16:creationId xmlns:a16="http://schemas.microsoft.com/office/drawing/2014/main" id="{D5F9862B-9453-EE33-6029-F566FED07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730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Rectangle 582">
              <a:extLst>
                <a:ext uri="{FF2B5EF4-FFF2-40B4-BE49-F238E27FC236}">
                  <a16:creationId xmlns:a16="http://schemas.microsoft.com/office/drawing/2014/main" id="{EC216005-C8D6-0E16-70E5-107D85857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730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Rectangle 583">
              <a:extLst>
                <a:ext uri="{FF2B5EF4-FFF2-40B4-BE49-F238E27FC236}">
                  <a16:creationId xmlns:a16="http://schemas.microsoft.com/office/drawing/2014/main" id="{0BB627F7-1665-9534-8A8F-A5CC77E1B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65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Rectangle 584">
              <a:extLst>
                <a:ext uri="{FF2B5EF4-FFF2-40B4-BE49-F238E27FC236}">
                  <a16:creationId xmlns:a16="http://schemas.microsoft.com/office/drawing/2014/main" id="{B387D015-845E-FF4C-4D35-9A8B322B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" y="171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Rectangle 585">
              <a:extLst>
                <a:ext uri="{FF2B5EF4-FFF2-40B4-BE49-F238E27FC236}">
                  <a16:creationId xmlns:a16="http://schemas.microsoft.com/office/drawing/2014/main" id="{5E95D355-791B-A23C-FA49-D7914EE3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1664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Rectangle 586">
              <a:extLst>
                <a:ext uri="{FF2B5EF4-FFF2-40B4-BE49-F238E27FC236}">
                  <a16:creationId xmlns:a16="http://schemas.microsoft.com/office/drawing/2014/main" id="{F46903EC-161C-CBC3-F96C-598219EB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1712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Rectangle 587">
              <a:extLst>
                <a:ext uri="{FF2B5EF4-FFF2-40B4-BE49-F238E27FC236}">
                  <a16:creationId xmlns:a16="http://schemas.microsoft.com/office/drawing/2014/main" id="{49FC433B-6EED-AC32-FFC7-7777C531A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1670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Rectangle 588">
              <a:extLst>
                <a:ext uri="{FF2B5EF4-FFF2-40B4-BE49-F238E27FC236}">
                  <a16:creationId xmlns:a16="http://schemas.microsoft.com/office/drawing/2014/main" id="{E67D71AC-1ED9-F5F8-519D-D07CCFE2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1706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Rectangle 589">
              <a:extLst>
                <a:ext uri="{FF2B5EF4-FFF2-40B4-BE49-F238E27FC236}">
                  <a16:creationId xmlns:a16="http://schemas.microsoft.com/office/drawing/2014/main" id="{D65316BA-5BDC-4977-C87E-E0BA9550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676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Rectangle 590">
              <a:extLst>
                <a:ext uri="{FF2B5EF4-FFF2-40B4-BE49-F238E27FC236}">
                  <a16:creationId xmlns:a16="http://schemas.microsoft.com/office/drawing/2014/main" id="{3150C5C9-E132-C0CB-C163-7310E7BD3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694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Rectangle 591">
              <a:extLst>
                <a:ext uri="{FF2B5EF4-FFF2-40B4-BE49-F238E27FC236}">
                  <a16:creationId xmlns:a16="http://schemas.microsoft.com/office/drawing/2014/main" id="{70F31C73-5E1E-AD86-23FF-369065F49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688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Rectangle 592">
              <a:extLst>
                <a:ext uri="{FF2B5EF4-FFF2-40B4-BE49-F238E27FC236}">
                  <a16:creationId xmlns:a16="http://schemas.microsoft.com/office/drawing/2014/main" id="{DB561532-FA02-080C-F503-A09023E8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688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" name="Rectangle 593">
              <a:extLst>
                <a:ext uri="{FF2B5EF4-FFF2-40B4-BE49-F238E27FC236}">
                  <a16:creationId xmlns:a16="http://schemas.microsoft.com/office/drawing/2014/main" id="{0144359D-3142-9228-C271-BAF191178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68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Rectangle 594">
              <a:extLst>
                <a:ext uri="{FF2B5EF4-FFF2-40B4-BE49-F238E27FC236}">
                  <a16:creationId xmlns:a16="http://schemas.microsoft.com/office/drawing/2014/main" id="{9EBF7AD2-FCE0-8911-0DB3-BAA27D817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748"/>
              <a:ext cx="30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Rectangle 595">
              <a:extLst>
                <a:ext uri="{FF2B5EF4-FFF2-40B4-BE49-F238E27FC236}">
                  <a16:creationId xmlns:a16="http://schemas.microsoft.com/office/drawing/2014/main" id="{ECF70294-CEED-2BB5-D568-33633AA9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694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Rectangle 596">
              <a:extLst>
                <a:ext uri="{FF2B5EF4-FFF2-40B4-BE49-F238E27FC236}">
                  <a16:creationId xmlns:a16="http://schemas.microsoft.com/office/drawing/2014/main" id="{D3A660AA-EBE3-4721-3F82-E98FE721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742"/>
              <a:ext cx="42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Rectangle 597">
              <a:extLst>
                <a:ext uri="{FF2B5EF4-FFF2-40B4-BE49-F238E27FC236}">
                  <a16:creationId xmlns:a16="http://schemas.microsoft.com/office/drawing/2014/main" id="{93A70A89-C1F0-E86B-421B-A7F2B08CB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700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Rectangle 598">
              <a:extLst>
                <a:ext uri="{FF2B5EF4-FFF2-40B4-BE49-F238E27FC236}">
                  <a16:creationId xmlns:a16="http://schemas.microsoft.com/office/drawing/2014/main" id="{68699DCA-18C1-9136-539C-C272C292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736"/>
              <a:ext cx="54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Rectangle 599">
              <a:extLst>
                <a:ext uri="{FF2B5EF4-FFF2-40B4-BE49-F238E27FC236}">
                  <a16:creationId xmlns:a16="http://schemas.microsoft.com/office/drawing/2014/main" id="{756D84E7-02D0-EB77-DDDB-9FE3C781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706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Rectangle 600">
              <a:extLst>
                <a:ext uri="{FF2B5EF4-FFF2-40B4-BE49-F238E27FC236}">
                  <a16:creationId xmlns:a16="http://schemas.microsoft.com/office/drawing/2014/main" id="{A41C4EF4-707A-CB38-3D87-CCD0649D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724"/>
              <a:ext cx="66" cy="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Rectangle 601">
              <a:extLst>
                <a:ext uri="{FF2B5EF4-FFF2-40B4-BE49-F238E27FC236}">
                  <a16:creationId xmlns:a16="http://schemas.microsoft.com/office/drawing/2014/main" id="{E11DDCDC-94F5-11D4-220F-4166953B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718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" name="Rectangle 602">
              <a:extLst>
                <a:ext uri="{FF2B5EF4-FFF2-40B4-BE49-F238E27FC236}">
                  <a16:creationId xmlns:a16="http://schemas.microsoft.com/office/drawing/2014/main" id="{D2E3CB3E-4CF7-6D32-2F9A-10F95D4C2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1718"/>
              <a:ext cx="66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5" name="Rectangle 603">
              <a:extLst>
                <a:ext uri="{FF2B5EF4-FFF2-40B4-BE49-F238E27FC236}">
                  <a16:creationId xmlns:a16="http://schemas.microsoft.com/office/drawing/2014/main" id="{80481821-4209-523E-B5C2-174EA431D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78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6" name="Rectangle 604">
              <a:extLst>
                <a:ext uri="{FF2B5EF4-FFF2-40B4-BE49-F238E27FC236}">
                  <a16:creationId xmlns:a16="http://schemas.microsoft.com/office/drawing/2014/main" id="{3A48DC0D-1AE4-3097-D6C4-6DF814FD8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38"/>
              <a:ext cx="31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7" name="Rectangle 605">
              <a:extLst>
                <a:ext uri="{FF2B5EF4-FFF2-40B4-BE49-F238E27FC236}">
                  <a16:creationId xmlns:a16="http://schemas.microsoft.com/office/drawing/2014/main" id="{542A9DB4-74C3-3BDB-9F65-3B9CBCF2A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1784"/>
              <a:ext cx="43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8" name="Rectangle 606">
              <a:extLst>
                <a:ext uri="{FF2B5EF4-FFF2-40B4-BE49-F238E27FC236}">
                  <a16:creationId xmlns:a16="http://schemas.microsoft.com/office/drawing/2014/main" id="{0E4DD195-7BBF-694E-6522-728CF7C6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1832"/>
              <a:ext cx="43" cy="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8" name="Rectangle 608">
            <a:extLst>
              <a:ext uri="{FF2B5EF4-FFF2-40B4-BE49-F238E27FC236}">
                <a16:creationId xmlns:a16="http://schemas.microsoft.com/office/drawing/2014/main" id="{C268D30C-4C90-40CE-2DDE-68438B52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841626"/>
            <a:ext cx="87313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609">
            <a:extLst>
              <a:ext uri="{FF2B5EF4-FFF2-40B4-BE49-F238E27FC236}">
                <a16:creationId xmlns:a16="http://schemas.microsoft.com/office/drawing/2014/main" id="{A709402D-2484-4DE4-8CEB-9D22E72C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898776"/>
            <a:ext cx="87313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610">
            <a:extLst>
              <a:ext uri="{FF2B5EF4-FFF2-40B4-BE49-F238E27FC236}">
                <a16:creationId xmlns:a16="http://schemas.microsoft.com/office/drawing/2014/main" id="{0F65D6C0-9081-EE0F-8E1E-3688D545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851151"/>
            <a:ext cx="106363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611">
            <a:extLst>
              <a:ext uri="{FF2B5EF4-FFF2-40B4-BE49-F238E27FC236}">
                <a16:creationId xmlns:a16="http://schemas.microsoft.com/office/drawing/2014/main" id="{B9CE7F18-B8FF-8A40-B4DF-2A8076DA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879726"/>
            <a:ext cx="106363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612">
            <a:extLst>
              <a:ext uri="{FF2B5EF4-FFF2-40B4-BE49-F238E27FC236}">
                <a16:creationId xmlns:a16="http://schemas.microsoft.com/office/drawing/2014/main" id="{6300E861-E596-7C8C-13E0-BB008A49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870201"/>
            <a:ext cx="106363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613">
            <a:extLst>
              <a:ext uri="{FF2B5EF4-FFF2-40B4-BE49-F238E27FC236}">
                <a16:creationId xmlns:a16="http://schemas.microsoft.com/office/drawing/2014/main" id="{8C380B2F-A547-FE1B-4EE6-EAEEBAE6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2870201"/>
            <a:ext cx="106363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614">
            <a:extLst>
              <a:ext uri="{FF2B5EF4-FFF2-40B4-BE49-F238E27FC236}">
                <a16:creationId xmlns:a16="http://schemas.microsoft.com/office/drawing/2014/main" id="{EAB32598-1B2C-1455-E244-1C8A0750E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803526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615">
            <a:extLst>
              <a:ext uri="{FF2B5EF4-FFF2-40B4-BE49-F238E27FC236}">
                <a16:creationId xmlns:a16="http://schemas.microsoft.com/office/drawing/2014/main" id="{2F606C87-4C8E-CE92-8577-0481E203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898776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616">
            <a:extLst>
              <a:ext uri="{FF2B5EF4-FFF2-40B4-BE49-F238E27FC236}">
                <a16:creationId xmlns:a16="http://schemas.microsoft.com/office/drawing/2014/main" id="{9C01E338-998D-EF87-DB0C-630D486E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813051"/>
            <a:ext cx="666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617">
            <a:extLst>
              <a:ext uri="{FF2B5EF4-FFF2-40B4-BE49-F238E27FC236}">
                <a16:creationId xmlns:a16="http://schemas.microsoft.com/office/drawing/2014/main" id="{5B8298AC-1DE7-72EF-008E-88829669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889251"/>
            <a:ext cx="666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618">
            <a:extLst>
              <a:ext uri="{FF2B5EF4-FFF2-40B4-BE49-F238E27FC236}">
                <a16:creationId xmlns:a16="http://schemas.microsoft.com/office/drawing/2014/main" id="{F397281B-EA51-F5A6-6679-410818CE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822576"/>
            <a:ext cx="857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619">
            <a:extLst>
              <a:ext uri="{FF2B5EF4-FFF2-40B4-BE49-F238E27FC236}">
                <a16:creationId xmlns:a16="http://schemas.microsoft.com/office/drawing/2014/main" id="{E27D7483-89BC-E0E8-DF06-E57661EB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879726"/>
            <a:ext cx="857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Rectangle 620">
            <a:extLst>
              <a:ext uri="{FF2B5EF4-FFF2-40B4-BE49-F238E27FC236}">
                <a16:creationId xmlns:a16="http://schemas.microsoft.com/office/drawing/2014/main" id="{718CB268-8DD1-7DCF-D713-9CC5360DF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2832101"/>
            <a:ext cx="104775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621">
            <a:extLst>
              <a:ext uri="{FF2B5EF4-FFF2-40B4-BE49-F238E27FC236}">
                <a16:creationId xmlns:a16="http://schemas.microsoft.com/office/drawing/2014/main" id="{37C55317-212A-823F-7ED3-DD4601EE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2860676"/>
            <a:ext cx="104775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Rectangle 622">
            <a:extLst>
              <a:ext uri="{FF2B5EF4-FFF2-40B4-BE49-F238E27FC236}">
                <a16:creationId xmlns:a16="http://schemas.microsoft.com/office/drawing/2014/main" id="{27B5E756-B1B9-3EF9-7D58-C951F754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2851151"/>
            <a:ext cx="1047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623">
            <a:extLst>
              <a:ext uri="{FF2B5EF4-FFF2-40B4-BE49-F238E27FC236}">
                <a16:creationId xmlns:a16="http://schemas.microsoft.com/office/drawing/2014/main" id="{A56B32DF-37E0-3770-A847-131A3A02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2851151"/>
            <a:ext cx="1047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Rectangle 624">
            <a:extLst>
              <a:ext uri="{FF2B5EF4-FFF2-40B4-BE49-F238E27FC236}">
                <a16:creationId xmlns:a16="http://schemas.microsoft.com/office/drawing/2014/main" id="{21F7CD98-9D37-AC58-E159-A8507E51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2936876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625">
            <a:extLst>
              <a:ext uri="{FF2B5EF4-FFF2-40B4-BE49-F238E27FC236}">
                <a16:creationId xmlns:a16="http://schemas.microsoft.com/office/drawing/2014/main" id="{F4E178A6-3F36-8BFB-6ED1-FB94C11B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3033713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0A1AD6FA-BCC2-1837-0163-CACC5AC1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2946401"/>
            <a:ext cx="666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627">
            <a:extLst>
              <a:ext uri="{FF2B5EF4-FFF2-40B4-BE49-F238E27FC236}">
                <a16:creationId xmlns:a16="http://schemas.microsoft.com/office/drawing/2014/main" id="{E047929E-7251-1031-208A-2EA835D2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3022601"/>
            <a:ext cx="66675" cy="111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Rectangle 628">
            <a:extLst>
              <a:ext uri="{FF2B5EF4-FFF2-40B4-BE49-F238E27FC236}">
                <a16:creationId xmlns:a16="http://schemas.microsoft.com/office/drawing/2014/main" id="{22FCBEBA-0C1B-A1CF-33A9-2D8C4ACD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2955926"/>
            <a:ext cx="857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629">
            <a:extLst>
              <a:ext uri="{FF2B5EF4-FFF2-40B4-BE49-F238E27FC236}">
                <a16:creationId xmlns:a16="http://schemas.microsoft.com/office/drawing/2014/main" id="{9A5D29EA-850B-97ED-60BA-B03C479E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3013076"/>
            <a:ext cx="857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630">
            <a:extLst>
              <a:ext uri="{FF2B5EF4-FFF2-40B4-BE49-F238E27FC236}">
                <a16:creationId xmlns:a16="http://schemas.microsoft.com/office/drawing/2014/main" id="{00766DC1-62D0-EBBB-7FD5-349DAF50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63" y="2965451"/>
            <a:ext cx="104775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631">
            <a:extLst>
              <a:ext uri="{FF2B5EF4-FFF2-40B4-BE49-F238E27FC236}">
                <a16:creationId xmlns:a16="http://schemas.microsoft.com/office/drawing/2014/main" id="{D4370623-DFEA-1111-02C0-12BB68BF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63" y="2994026"/>
            <a:ext cx="104775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Rectangle 632">
            <a:extLst>
              <a:ext uri="{FF2B5EF4-FFF2-40B4-BE49-F238E27FC236}">
                <a16:creationId xmlns:a16="http://schemas.microsoft.com/office/drawing/2014/main" id="{BCB3B6C4-39AD-7B3A-F3E3-0E633520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63" y="2984501"/>
            <a:ext cx="1047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633">
            <a:extLst>
              <a:ext uri="{FF2B5EF4-FFF2-40B4-BE49-F238E27FC236}">
                <a16:creationId xmlns:a16="http://schemas.microsoft.com/office/drawing/2014/main" id="{EA8F67C0-65C2-FC22-D27D-267A6D3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63" y="2984501"/>
            <a:ext cx="1047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Rectangle 634">
            <a:extLst>
              <a:ext uri="{FF2B5EF4-FFF2-40B4-BE49-F238E27FC236}">
                <a16:creationId xmlns:a16="http://schemas.microsoft.com/office/drawing/2014/main" id="{DADAA655-262F-8A48-D880-1D3ABE98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186113"/>
            <a:ext cx="3714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-0.025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635">
            <a:extLst>
              <a:ext uri="{FF2B5EF4-FFF2-40B4-BE49-F238E27FC236}">
                <a16:creationId xmlns:a16="http://schemas.microsoft.com/office/drawing/2014/main" id="{F826A7B6-5CE4-6E49-7164-7F654288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2593976"/>
            <a:ext cx="3333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636">
            <a:extLst>
              <a:ext uri="{FF2B5EF4-FFF2-40B4-BE49-F238E27FC236}">
                <a16:creationId xmlns:a16="http://schemas.microsoft.com/office/drawing/2014/main" id="{FCE3AC72-7F4A-ABEF-B783-39ACC9EE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2003426"/>
            <a:ext cx="3333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637">
            <a:extLst>
              <a:ext uri="{FF2B5EF4-FFF2-40B4-BE49-F238E27FC236}">
                <a16:creationId xmlns:a16="http://schemas.microsoft.com/office/drawing/2014/main" id="{577DCF9A-F003-7F86-9CB7-AB09EA59D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1401763"/>
            <a:ext cx="3333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Line 638">
            <a:extLst>
              <a:ext uri="{FF2B5EF4-FFF2-40B4-BE49-F238E27FC236}">
                <a16:creationId xmlns:a16="http://schemas.microsoft.com/office/drawing/2014/main" id="{58C4C3D4-3BBC-4FD0-2247-35DB66129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3233738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639">
            <a:extLst>
              <a:ext uri="{FF2B5EF4-FFF2-40B4-BE49-F238E27FC236}">
                <a16:creationId xmlns:a16="http://schemas.microsoft.com/office/drawing/2014/main" id="{E0B81753-D746-74C4-F47F-90DE338FE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641601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640">
            <a:extLst>
              <a:ext uri="{FF2B5EF4-FFF2-40B4-BE49-F238E27FC236}">
                <a16:creationId xmlns:a16="http://schemas.microsoft.com/office/drawing/2014/main" id="{8BFDF950-E10C-D190-CE42-445BD8780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2051051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Line 641">
            <a:extLst>
              <a:ext uri="{FF2B5EF4-FFF2-40B4-BE49-F238E27FC236}">
                <a16:creationId xmlns:a16="http://schemas.microsoft.com/office/drawing/2014/main" id="{348EE542-E6F9-835B-DE99-6DE074380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2063" y="1449388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642">
            <a:extLst>
              <a:ext uri="{FF2B5EF4-FFF2-40B4-BE49-F238E27FC236}">
                <a16:creationId xmlns:a16="http://schemas.microsoft.com/office/drawing/2014/main" id="{D179CC62-FE43-6939-6430-5ACF5C579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3328988"/>
            <a:ext cx="0" cy="3810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Line 643">
            <a:extLst>
              <a:ext uri="{FF2B5EF4-FFF2-40B4-BE49-F238E27FC236}">
                <a16:creationId xmlns:a16="http://schemas.microsoft.com/office/drawing/2014/main" id="{429696C5-08C3-7171-DF1D-4ADC0147EA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75" y="3328988"/>
            <a:ext cx="0" cy="3810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Line 644">
            <a:extLst>
              <a:ext uri="{FF2B5EF4-FFF2-40B4-BE49-F238E27FC236}">
                <a16:creationId xmlns:a16="http://schemas.microsoft.com/office/drawing/2014/main" id="{AD44DB0F-0CFC-AB20-C8B2-64F1D23FE0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0" y="3328988"/>
            <a:ext cx="0" cy="3810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Line 645">
            <a:extLst>
              <a:ext uri="{FF2B5EF4-FFF2-40B4-BE49-F238E27FC236}">
                <a16:creationId xmlns:a16="http://schemas.microsoft.com/office/drawing/2014/main" id="{68194B02-2AAE-73AE-B118-282A82819C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3688" y="3328988"/>
            <a:ext cx="0" cy="3810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646">
            <a:extLst>
              <a:ext uri="{FF2B5EF4-FFF2-40B4-BE49-F238E27FC236}">
                <a16:creationId xmlns:a16="http://schemas.microsoft.com/office/drawing/2014/main" id="{99C5B732-397A-0535-DB70-8D8B5F930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3395663"/>
            <a:ext cx="304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-0.03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47">
            <a:extLst>
              <a:ext uri="{FF2B5EF4-FFF2-40B4-BE49-F238E27FC236}">
                <a16:creationId xmlns:a16="http://schemas.microsoft.com/office/drawing/2014/main" id="{06536560-BAA0-6E3D-96B4-83E368EC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3395663"/>
            <a:ext cx="266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648">
            <a:extLst>
              <a:ext uri="{FF2B5EF4-FFF2-40B4-BE49-F238E27FC236}">
                <a16:creationId xmlns:a16="http://schemas.microsoft.com/office/drawing/2014/main" id="{648F6FFF-7D42-7307-8BE0-07C313E6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395663"/>
            <a:ext cx="266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49">
            <a:extLst>
              <a:ext uri="{FF2B5EF4-FFF2-40B4-BE49-F238E27FC236}">
                <a16:creationId xmlns:a16="http://schemas.microsoft.com/office/drawing/2014/main" id="{51F9653F-DF7B-1FF7-CAAA-87CD2601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3395663"/>
            <a:ext cx="266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50">
            <a:extLst>
              <a:ext uri="{FF2B5EF4-FFF2-40B4-BE49-F238E27FC236}">
                <a16:creationId xmlns:a16="http://schemas.microsoft.com/office/drawing/2014/main" id="{8DA6044F-E757-A8E4-5716-A887D3CE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538538"/>
            <a:ext cx="11239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Axis.1   [61.3%]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1">
            <a:extLst>
              <a:ext uri="{FF2B5EF4-FFF2-40B4-BE49-F238E27FC236}">
                <a16:creationId xmlns:a16="http://schemas.microsoft.com/office/drawing/2014/main" id="{229E7751-B89D-311B-402F-C1EB488433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71938" y="2268538"/>
            <a:ext cx="11239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Axis.2   [14.1%]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52">
            <a:extLst>
              <a:ext uri="{FF2B5EF4-FFF2-40B4-BE49-F238E27FC236}">
                <a16:creationId xmlns:a16="http://schemas.microsoft.com/office/drawing/2014/main" id="{44367CA1-9084-6922-75D6-81CBAA1C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538" y="1296988"/>
            <a:ext cx="1020763" cy="1230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53">
            <a:extLst>
              <a:ext uri="{FF2B5EF4-FFF2-40B4-BE49-F238E27FC236}">
                <a16:creationId xmlns:a16="http://schemas.microsoft.com/office/drawing/2014/main" id="{3BAF6020-35F9-551B-4700-263BFA11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1382713"/>
            <a:ext cx="7254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Genotype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54">
            <a:extLst>
              <a:ext uri="{FF2B5EF4-FFF2-40B4-BE49-F238E27FC236}">
                <a16:creationId xmlns:a16="http://schemas.microsoft.com/office/drawing/2014/main" id="{4AC36C74-6969-2ABD-1094-AD63279E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1573213"/>
            <a:ext cx="219075" cy="22066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Rectangle 655">
            <a:extLst>
              <a:ext uri="{FF2B5EF4-FFF2-40B4-BE49-F238E27FC236}">
                <a16:creationId xmlns:a16="http://schemas.microsoft.com/office/drawing/2014/main" id="{00983336-E2C6-7BF2-6D6C-ABF2A9DA9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1668463"/>
            <a:ext cx="28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Rectangle 656">
            <a:extLst>
              <a:ext uri="{FF2B5EF4-FFF2-40B4-BE49-F238E27FC236}">
                <a16:creationId xmlns:a16="http://schemas.microsoft.com/office/drawing/2014/main" id="{B369EA71-9B42-E3CF-297E-3184097B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1706563"/>
            <a:ext cx="28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Rectangle 657">
            <a:extLst>
              <a:ext uri="{FF2B5EF4-FFF2-40B4-BE49-F238E27FC236}">
                <a16:creationId xmlns:a16="http://schemas.microsoft.com/office/drawing/2014/main" id="{CF6D6332-8A9C-CB32-5393-938602CF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677988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Rectangle 658">
            <a:extLst>
              <a:ext uri="{FF2B5EF4-FFF2-40B4-BE49-F238E27FC236}">
                <a16:creationId xmlns:a16="http://schemas.microsoft.com/office/drawing/2014/main" id="{444AEFCC-F5DE-62DD-0325-3F230299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697038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Rectangle 659">
            <a:extLst>
              <a:ext uri="{FF2B5EF4-FFF2-40B4-BE49-F238E27FC236}">
                <a16:creationId xmlns:a16="http://schemas.microsoft.com/office/drawing/2014/main" id="{C78F16D5-5C6D-84C8-ADE4-BEC14421E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687513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Rectangle 660">
            <a:extLst>
              <a:ext uri="{FF2B5EF4-FFF2-40B4-BE49-F238E27FC236}">
                <a16:creationId xmlns:a16="http://schemas.microsoft.com/office/drawing/2014/main" id="{792C81BC-7D00-FF0B-A842-226F0B5A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687513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Oval 661">
            <a:extLst>
              <a:ext uri="{FF2B5EF4-FFF2-40B4-BE49-F238E27FC236}">
                <a16:creationId xmlns:a16="http://schemas.microsoft.com/office/drawing/2014/main" id="{C15E5380-7BC5-F930-7453-633D950B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668463"/>
            <a:ext cx="38100" cy="3810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Rectangle 662">
            <a:extLst>
              <a:ext uri="{FF2B5EF4-FFF2-40B4-BE49-F238E27FC236}">
                <a16:creationId xmlns:a16="http://schemas.microsoft.com/office/drawing/2014/main" id="{5B186CE0-9796-5475-C1E3-A6CA22B9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639888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Rectangle 663">
            <a:extLst>
              <a:ext uri="{FF2B5EF4-FFF2-40B4-BE49-F238E27FC236}">
                <a16:creationId xmlns:a16="http://schemas.microsoft.com/office/drawing/2014/main" id="{8BF7D153-5977-B260-B247-DD42B259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736726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664">
            <a:extLst>
              <a:ext uri="{FF2B5EF4-FFF2-40B4-BE49-F238E27FC236}">
                <a16:creationId xmlns:a16="http://schemas.microsoft.com/office/drawing/2014/main" id="{DA2D209C-3B6B-4C98-45F0-13A4AAF4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1649413"/>
            <a:ext cx="66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Rectangle 665">
            <a:extLst>
              <a:ext uri="{FF2B5EF4-FFF2-40B4-BE49-F238E27FC236}">
                <a16:creationId xmlns:a16="http://schemas.microsoft.com/office/drawing/2014/main" id="{9547079C-1575-BBBA-AF79-C2045EC7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1725613"/>
            <a:ext cx="666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Rectangle 666">
            <a:extLst>
              <a:ext uri="{FF2B5EF4-FFF2-40B4-BE49-F238E27FC236}">
                <a16:creationId xmlns:a16="http://schemas.microsoft.com/office/drawing/2014/main" id="{2FAE1A1E-4422-FFD6-B2BA-AA88E18D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1658938"/>
            <a:ext cx="85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Rectangle 667">
            <a:extLst>
              <a:ext uri="{FF2B5EF4-FFF2-40B4-BE49-F238E27FC236}">
                <a16:creationId xmlns:a16="http://schemas.microsoft.com/office/drawing/2014/main" id="{34815F7C-03C8-F064-E5BB-E11C5665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1716088"/>
            <a:ext cx="85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Rectangle 668">
            <a:extLst>
              <a:ext uri="{FF2B5EF4-FFF2-40B4-BE49-F238E27FC236}">
                <a16:creationId xmlns:a16="http://schemas.microsoft.com/office/drawing/2014/main" id="{5B2DFA3A-9D55-A140-5913-55683821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668463"/>
            <a:ext cx="10477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669">
            <a:extLst>
              <a:ext uri="{FF2B5EF4-FFF2-40B4-BE49-F238E27FC236}">
                <a16:creationId xmlns:a16="http://schemas.microsoft.com/office/drawing/2014/main" id="{B739247B-BD61-E787-EBF6-5489047E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697038"/>
            <a:ext cx="10477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670">
            <a:extLst>
              <a:ext uri="{FF2B5EF4-FFF2-40B4-BE49-F238E27FC236}">
                <a16:creationId xmlns:a16="http://schemas.microsoft.com/office/drawing/2014/main" id="{610404F1-C603-6B61-0C79-1A59B30B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687513"/>
            <a:ext cx="1047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671">
            <a:extLst>
              <a:ext uri="{FF2B5EF4-FFF2-40B4-BE49-F238E27FC236}">
                <a16:creationId xmlns:a16="http://schemas.microsoft.com/office/drawing/2014/main" id="{9CF3591D-D14D-FBC9-067B-DA6F2D38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687513"/>
            <a:ext cx="1047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Oval 672">
            <a:extLst>
              <a:ext uri="{FF2B5EF4-FFF2-40B4-BE49-F238E27FC236}">
                <a16:creationId xmlns:a16="http://schemas.microsoft.com/office/drawing/2014/main" id="{AA3CE1ED-8D6F-F2C9-10CF-A03CF28C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639888"/>
            <a:ext cx="95250" cy="96838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673">
            <a:extLst>
              <a:ext uri="{FF2B5EF4-FFF2-40B4-BE49-F238E27FC236}">
                <a16:creationId xmlns:a16="http://schemas.microsoft.com/office/drawing/2014/main" id="{87079D6C-FA80-8739-909F-8E43C770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1793876"/>
            <a:ext cx="219075" cy="2190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674">
            <a:extLst>
              <a:ext uri="{FF2B5EF4-FFF2-40B4-BE49-F238E27FC236}">
                <a16:creationId xmlns:a16="http://schemas.microsoft.com/office/drawing/2014/main" id="{FDF099BE-D926-0B6B-0DDE-1B0A4327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1889126"/>
            <a:ext cx="285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675">
            <a:extLst>
              <a:ext uri="{FF2B5EF4-FFF2-40B4-BE49-F238E27FC236}">
                <a16:creationId xmlns:a16="http://schemas.microsoft.com/office/drawing/2014/main" id="{019FD5A9-CF43-1E7F-B690-A55CC4AD3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1927226"/>
            <a:ext cx="285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Rectangle 676">
            <a:extLst>
              <a:ext uri="{FF2B5EF4-FFF2-40B4-BE49-F238E27FC236}">
                <a16:creationId xmlns:a16="http://schemas.microsoft.com/office/drawing/2014/main" id="{07B87973-98DE-1A83-D730-A0919E9E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898651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Rectangle 677">
            <a:extLst>
              <a:ext uri="{FF2B5EF4-FFF2-40B4-BE49-F238E27FC236}">
                <a16:creationId xmlns:a16="http://schemas.microsoft.com/office/drawing/2014/main" id="{2F454D8D-5D53-0799-4E81-D103B0A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917701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Rectangle 678">
            <a:extLst>
              <a:ext uri="{FF2B5EF4-FFF2-40B4-BE49-F238E27FC236}">
                <a16:creationId xmlns:a16="http://schemas.microsoft.com/office/drawing/2014/main" id="{F08E80A7-484E-0C62-E468-D94597F0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908176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Rectangle 679">
            <a:extLst>
              <a:ext uri="{FF2B5EF4-FFF2-40B4-BE49-F238E27FC236}">
                <a16:creationId xmlns:a16="http://schemas.microsoft.com/office/drawing/2014/main" id="{26A3F6D3-3569-CA47-315A-A73C1C3E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908176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Oval 680">
            <a:extLst>
              <a:ext uri="{FF2B5EF4-FFF2-40B4-BE49-F238E27FC236}">
                <a16:creationId xmlns:a16="http://schemas.microsoft.com/office/drawing/2014/main" id="{9222497A-9F20-98A2-C723-8E5A0D9E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889126"/>
            <a:ext cx="38100" cy="3810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681">
            <a:extLst>
              <a:ext uri="{FF2B5EF4-FFF2-40B4-BE49-F238E27FC236}">
                <a16:creationId xmlns:a16="http://schemas.microsoft.com/office/drawing/2014/main" id="{97A1114C-CEB9-F3B1-9100-F40233EE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860551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682">
            <a:extLst>
              <a:ext uri="{FF2B5EF4-FFF2-40B4-BE49-F238E27FC236}">
                <a16:creationId xmlns:a16="http://schemas.microsoft.com/office/drawing/2014/main" id="{6D476B30-608D-B28F-83DD-26A83781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955801"/>
            <a:ext cx="476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683">
            <a:extLst>
              <a:ext uri="{FF2B5EF4-FFF2-40B4-BE49-F238E27FC236}">
                <a16:creationId xmlns:a16="http://schemas.microsoft.com/office/drawing/2014/main" id="{28F6DD0B-ABE4-B005-C0CE-0DD40063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1870076"/>
            <a:ext cx="666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684">
            <a:extLst>
              <a:ext uri="{FF2B5EF4-FFF2-40B4-BE49-F238E27FC236}">
                <a16:creationId xmlns:a16="http://schemas.microsoft.com/office/drawing/2014/main" id="{CD75D4B0-DADB-32F9-6260-2B421D2A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1946276"/>
            <a:ext cx="666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685">
            <a:extLst>
              <a:ext uri="{FF2B5EF4-FFF2-40B4-BE49-F238E27FC236}">
                <a16:creationId xmlns:a16="http://schemas.microsoft.com/office/drawing/2014/main" id="{C8AC2522-7AE6-8301-9A6B-707A3BD8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1879601"/>
            <a:ext cx="857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686">
            <a:extLst>
              <a:ext uri="{FF2B5EF4-FFF2-40B4-BE49-F238E27FC236}">
                <a16:creationId xmlns:a16="http://schemas.microsoft.com/office/drawing/2014/main" id="{A20033D7-B56B-0B6D-346A-DE6B4C75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1936751"/>
            <a:ext cx="8572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687">
            <a:extLst>
              <a:ext uri="{FF2B5EF4-FFF2-40B4-BE49-F238E27FC236}">
                <a16:creationId xmlns:a16="http://schemas.microsoft.com/office/drawing/2014/main" id="{EBCD79A2-DCE5-02E6-AA76-4EA4E693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889126"/>
            <a:ext cx="104775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Rectangle 688">
            <a:extLst>
              <a:ext uri="{FF2B5EF4-FFF2-40B4-BE49-F238E27FC236}">
                <a16:creationId xmlns:a16="http://schemas.microsoft.com/office/drawing/2014/main" id="{CA765B55-D0A9-610B-9D1E-1A365229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917701"/>
            <a:ext cx="104775" cy="19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Rectangle 689">
            <a:extLst>
              <a:ext uri="{FF2B5EF4-FFF2-40B4-BE49-F238E27FC236}">
                <a16:creationId xmlns:a16="http://schemas.microsoft.com/office/drawing/2014/main" id="{1A1E6B9D-AE7E-4A8B-953C-15E4798B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908176"/>
            <a:ext cx="1047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Rectangle 690">
            <a:extLst>
              <a:ext uri="{FF2B5EF4-FFF2-40B4-BE49-F238E27FC236}">
                <a16:creationId xmlns:a16="http://schemas.microsoft.com/office/drawing/2014/main" id="{C7373496-3A0C-0B4B-15BD-8B4656A4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908176"/>
            <a:ext cx="104775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Oval 691">
            <a:extLst>
              <a:ext uri="{FF2B5EF4-FFF2-40B4-BE49-F238E27FC236}">
                <a16:creationId xmlns:a16="http://schemas.microsoft.com/office/drawing/2014/main" id="{40C0E477-949E-A407-67B3-6D702EF6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1860551"/>
            <a:ext cx="95250" cy="9525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Rectangle 692">
            <a:extLst>
              <a:ext uri="{FF2B5EF4-FFF2-40B4-BE49-F238E27FC236}">
                <a16:creationId xmlns:a16="http://schemas.microsoft.com/office/drawing/2014/main" id="{BB92EC81-FD89-93B1-4B76-D0726073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2012951"/>
            <a:ext cx="219075" cy="2190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Rectangle 693">
            <a:extLst>
              <a:ext uri="{FF2B5EF4-FFF2-40B4-BE49-F238E27FC236}">
                <a16:creationId xmlns:a16="http://schemas.microsoft.com/office/drawing/2014/main" id="{AE7534AD-1A78-0C57-C15D-F2A285B6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2108201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Rectangle 694">
            <a:extLst>
              <a:ext uri="{FF2B5EF4-FFF2-40B4-BE49-F238E27FC236}">
                <a16:creationId xmlns:a16="http://schemas.microsoft.com/office/drawing/2014/main" id="{135C113B-C982-69F4-3622-C33C946C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2146301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" name="Rectangle 695">
            <a:extLst>
              <a:ext uri="{FF2B5EF4-FFF2-40B4-BE49-F238E27FC236}">
                <a16:creationId xmlns:a16="http://schemas.microsoft.com/office/drawing/2014/main" id="{4C5DBE16-2A69-5E9A-E803-F5165C28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117726"/>
            <a:ext cx="476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" name="Rectangle 696">
            <a:extLst>
              <a:ext uri="{FF2B5EF4-FFF2-40B4-BE49-F238E27FC236}">
                <a16:creationId xmlns:a16="http://schemas.microsoft.com/office/drawing/2014/main" id="{AC9B3702-260E-4A6C-8EE9-07EE2EFF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136776"/>
            <a:ext cx="476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697">
            <a:extLst>
              <a:ext uri="{FF2B5EF4-FFF2-40B4-BE49-F238E27FC236}">
                <a16:creationId xmlns:a16="http://schemas.microsoft.com/office/drawing/2014/main" id="{962D8AB2-D06C-8ECB-3791-E98E3A9D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127251"/>
            <a:ext cx="476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Rectangle 698">
            <a:extLst>
              <a:ext uri="{FF2B5EF4-FFF2-40B4-BE49-F238E27FC236}">
                <a16:creationId xmlns:a16="http://schemas.microsoft.com/office/drawing/2014/main" id="{FB3A514F-562C-49C0-5C91-A3F2920A6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127251"/>
            <a:ext cx="476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Oval 699">
            <a:extLst>
              <a:ext uri="{FF2B5EF4-FFF2-40B4-BE49-F238E27FC236}">
                <a16:creationId xmlns:a16="http://schemas.microsoft.com/office/drawing/2014/main" id="{03625BFE-DBFA-89E7-A241-54031D55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108201"/>
            <a:ext cx="38100" cy="38100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Rectangle 700">
            <a:extLst>
              <a:ext uri="{FF2B5EF4-FFF2-40B4-BE49-F238E27FC236}">
                <a16:creationId xmlns:a16="http://schemas.microsoft.com/office/drawing/2014/main" id="{D2AC761D-41EC-B5DB-15C7-D94B86C5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079626"/>
            <a:ext cx="476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Rectangle 701">
            <a:extLst>
              <a:ext uri="{FF2B5EF4-FFF2-40B4-BE49-F238E27FC236}">
                <a16:creationId xmlns:a16="http://schemas.microsoft.com/office/drawing/2014/main" id="{BB816F39-4580-40EE-E3B7-93FAE48A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174876"/>
            <a:ext cx="476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Rectangle 702">
            <a:extLst>
              <a:ext uri="{FF2B5EF4-FFF2-40B4-BE49-F238E27FC236}">
                <a16:creationId xmlns:a16="http://schemas.microsoft.com/office/drawing/2014/main" id="{D1A863DD-63DD-68D5-50D4-607DD583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2089151"/>
            <a:ext cx="666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Rectangle 703">
            <a:extLst>
              <a:ext uri="{FF2B5EF4-FFF2-40B4-BE49-F238E27FC236}">
                <a16:creationId xmlns:a16="http://schemas.microsoft.com/office/drawing/2014/main" id="{DCA15273-CA8D-2DD6-7462-E35ED311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2165351"/>
            <a:ext cx="666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Rectangle 704">
            <a:extLst>
              <a:ext uri="{FF2B5EF4-FFF2-40B4-BE49-F238E27FC236}">
                <a16:creationId xmlns:a16="http://schemas.microsoft.com/office/drawing/2014/main" id="{DD10BCD2-9B08-3244-E7EB-D8FA6596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2098676"/>
            <a:ext cx="857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Rectangle 705">
            <a:extLst>
              <a:ext uri="{FF2B5EF4-FFF2-40B4-BE49-F238E27FC236}">
                <a16:creationId xmlns:a16="http://schemas.microsoft.com/office/drawing/2014/main" id="{DFF6D7B7-DF84-F106-D1C5-2E4A4897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2155826"/>
            <a:ext cx="857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Rectangle 706">
            <a:extLst>
              <a:ext uri="{FF2B5EF4-FFF2-40B4-BE49-F238E27FC236}">
                <a16:creationId xmlns:a16="http://schemas.microsoft.com/office/drawing/2014/main" id="{F995FAAF-2F91-B20B-FD66-320BE7F5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108201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Rectangle 707">
            <a:extLst>
              <a:ext uri="{FF2B5EF4-FFF2-40B4-BE49-F238E27FC236}">
                <a16:creationId xmlns:a16="http://schemas.microsoft.com/office/drawing/2014/main" id="{31A59CF1-CA7C-B53A-D94A-299784F4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136776"/>
            <a:ext cx="104775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Rectangle 708">
            <a:extLst>
              <a:ext uri="{FF2B5EF4-FFF2-40B4-BE49-F238E27FC236}">
                <a16:creationId xmlns:a16="http://schemas.microsoft.com/office/drawing/2014/main" id="{D81199B9-52E6-B55A-6047-8B584652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127251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" name="Rectangle 709">
            <a:extLst>
              <a:ext uri="{FF2B5EF4-FFF2-40B4-BE49-F238E27FC236}">
                <a16:creationId xmlns:a16="http://schemas.microsoft.com/office/drawing/2014/main" id="{2C0E748E-5EA8-F745-BC6F-3C41BC0C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127251"/>
            <a:ext cx="1047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" name="Oval 710">
            <a:extLst>
              <a:ext uri="{FF2B5EF4-FFF2-40B4-BE49-F238E27FC236}">
                <a16:creationId xmlns:a16="http://schemas.microsoft.com/office/drawing/2014/main" id="{504E2996-D184-2671-9DB2-7A2E49E4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079626"/>
            <a:ext cx="95250" cy="95250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711">
            <a:extLst>
              <a:ext uri="{FF2B5EF4-FFF2-40B4-BE49-F238E27FC236}">
                <a16:creationId xmlns:a16="http://schemas.microsoft.com/office/drawing/2014/main" id="{3F41580C-6E94-FBB3-66C3-A530EA33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2232026"/>
            <a:ext cx="219075" cy="2190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Rectangle 712">
            <a:extLst>
              <a:ext uri="{FF2B5EF4-FFF2-40B4-BE49-F238E27FC236}">
                <a16:creationId xmlns:a16="http://schemas.microsoft.com/office/drawing/2014/main" id="{338DD065-3CDB-A25D-B2D2-2A4F2411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2327276"/>
            <a:ext cx="2857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713">
            <a:extLst>
              <a:ext uri="{FF2B5EF4-FFF2-40B4-BE49-F238E27FC236}">
                <a16:creationId xmlns:a16="http://schemas.microsoft.com/office/drawing/2014/main" id="{4124BC30-98B1-6F27-F949-F85F2327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2365376"/>
            <a:ext cx="2857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Rectangle 714">
            <a:extLst>
              <a:ext uri="{FF2B5EF4-FFF2-40B4-BE49-F238E27FC236}">
                <a16:creationId xmlns:a16="http://schemas.microsoft.com/office/drawing/2014/main" id="{6BAC7C9A-9E63-5D82-B0A1-1493F8E2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336801"/>
            <a:ext cx="476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715">
            <a:extLst>
              <a:ext uri="{FF2B5EF4-FFF2-40B4-BE49-F238E27FC236}">
                <a16:creationId xmlns:a16="http://schemas.microsoft.com/office/drawing/2014/main" id="{48F8AAEE-199F-8E7D-6278-9E1635B7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355851"/>
            <a:ext cx="476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Rectangle 716">
            <a:extLst>
              <a:ext uri="{FF2B5EF4-FFF2-40B4-BE49-F238E27FC236}">
                <a16:creationId xmlns:a16="http://schemas.microsoft.com/office/drawing/2014/main" id="{3F61E576-65B5-8A0E-C868-220507BD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346326"/>
            <a:ext cx="476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717">
            <a:extLst>
              <a:ext uri="{FF2B5EF4-FFF2-40B4-BE49-F238E27FC236}">
                <a16:creationId xmlns:a16="http://schemas.microsoft.com/office/drawing/2014/main" id="{F2F946AC-F7C6-82A7-FD2F-71BE4297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346326"/>
            <a:ext cx="476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" name="Oval 718">
            <a:extLst>
              <a:ext uri="{FF2B5EF4-FFF2-40B4-BE49-F238E27FC236}">
                <a16:creationId xmlns:a16="http://schemas.microsoft.com/office/drawing/2014/main" id="{F6BA3C89-3270-A1EC-C52A-972511F7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327276"/>
            <a:ext cx="38100" cy="38100"/>
          </a:xfrm>
          <a:prstGeom prst="ellipse">
            <a:avLst/>
          </a:prstGeom>
          <a:noFill/>
          <a:ln w="9525" cap="rnd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" name="Rectangle 719">
            <a:extLst>
              <a:ext uri="{FF2B5EF4-FFF2-40B4-BE49-F238E27FC236}">
                <a16:creationId xmlns:a16="http://schemas.microsoft.com/office/drawing/2014/main" id="{CBF96C23-0516-F9DF-B91F-8D4301C11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298701"/>
            <a:ext cx="476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Rectangle 720">
            <a:extLst>
              <a:ext uri="{FF2B5EF4-FFF2-40B4-BE49-F238E27FC236}">
                <a16:creationId xmlns:a16="http://schemas.microsoft.com/office/drawing/2014/main" id="{7337A64C-7E69-17B1-548B-950B59EC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2393951"/>
            <a:ext cx="476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Rectangle 721">
            <a:extLst>
              <a:ext uri="{FF2B5EF4-FFF2-40B4-BE49-F238E27FC236}">
                <a16:creationId xmlns:a16="http://schemas.microsoft.com/office/drawing/2014/main" id="{5181F9DF-8A2B-CD49-179F-07291B42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2308226"/>
            <a:ext cx="6667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Rectangle 722">
            <a:extLst>
              <a:ext uri="{FF2B5EF4-FFF2-40B4-BE49-F238E27FC236}">
                <a16:creationId xmlns:a16="http://schemas.microsoft.com/office/drawing/2014/main" id="{0083C36C-2662-55FD-1EA2-E9F9AEE9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2384426"/>
            <a:ext cx="6667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723">
            <a:extLst>
              <a:ext uri="{FF2B5EF4-FFF2-40B4-BE49-F238E27FC236}">
                <a16:creationId xmlns:a16="http://schemas.microsoft.com/office/drawing/2014/main" id="{7DDD0686-2B17-E214-7C65-86BDECA7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2317751"/>
            <a:ext cx="857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Rectangle 724">
            <a:extLst>
              <a:ext uri="{FF2B5EF4-FFF2-40B4-BE49-F238E27FC236}">
                <a16:creationId xmlns:a16="http://schemas.microsoft.com/office/drawing/2014/main" id="{9426896C-0EA2-7A86-FC8F-7FD5FD04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2374901"/>
            <a:ext cx="8572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725">
            <a:extLst>
              <a:ext uri="{FF2B5EF4-FFF2-40B4-BE49-F238E27FC236}">
                <a16:creationId xmlns:a16="http://schemas.microsoft.com/office/drawing/2014/main" id="{A1E94654-8C02-4BE9-06F6-36EEEFF0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327276"/>
            <a:ext cx="104775" cy="190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Rectangle 726">
            <a:extLst>
              <a:ext uri="{FF2B5EF4-FFF2-40B4-BE49-F238E27FC236}">
                <a16:creationId xmlns:a16="http://schemas.microsoft.com/office/drawing/2014/main" id="{903810F4-E4FA-18CC-03E0-E2C45D44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355851"/>
            <a:ext cx="104775" cy="190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727">
            <a:extLst>
              <a:ext uri="{FF2B5EF4-FFF2-40B4-BE49-F238E27FC236}">
                <a16:creationId xmlns:a16="http://schemas.microsoft.com/office/drawing/2014/main" id="{57629B79-204C-FA2A-EBFC-7A477A66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346326"/>
            <a:ext cx="10477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Rectangle 728">
            <a:extLst>
              <a:ext uri="{FF2B5EF4-FFF2-40B4-BE49-F238E27FC236}">
                <a16:creationId xmlns:a16="http://schemas.microsoft.com/office/drawing/2014/main" id="{41C9C581-FB61-C70C-4E51-EECC8578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346326"/>
            <a:ext cx="104775" cy="95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Oval 729">
            <a:extLst>
              <a:ext uri="{FF2B5EF4-FFF2-40B4-BE49-F238E27FC236}">
                <a16:creationId xmlns:a16="http://schemas.microsoft.com/office/drawing/2014/main" id="{0A4F5A8A-66F5-EE39-2E0F-46045F85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2298701"/>
            <a:ext cx="95250" cy="95250"/>
          </a:xfrm>
          <a:prstGeom prst="ellipse">
            <a:avLst/>
          </a:prstGeom>
          <a:noFill/>
          <a:ln w="9525" cap="rnd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Rectangle 730">
            <a:extLst>
              <a:ext uri="{FF2B5EF4-FFF2-40B4-BE49-F238E27FC236}">
                <a16:creationId xmlns:a16="http://schemas.microsoft.com/office/drawing/2014/main" id="{EF23425B-1BBF-5A1B-0541-5427D06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1641476"/>
            <a:ext cx="571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LR2_36_1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731">
            <a:extLst>
              <a:ext uri="{FF2B5EF4-FFF2-40B4-BE49-F238E27FC236}">
                <a16:creationId xmlns:a16="http://schemas.microsoft.com/office/drawing/2014/main" id="{3BDB5A85-A765-016F-61A9-9DF44627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1860551"/>
            <a:ext cx="523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LRV_0_1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732">
            <a:extLst>
              <a:ext uri="{FF2B5EF4-FFF2-40B4-BE49-F238E27FC236}">
                <a16:creationId xmlns:a16="http://schemas.microsoft.com/office/drawing/2014/main" id="{B880A45F-CB12-2E6D-2EB6-C2B3044B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2079626"/>
            <a:ext cx="590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LRV_12_3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733">
            <a:extLst>
              <a:ext uri="{FF2B5EF4-FFF2-40B4-BE49-F238E27FC236}">
                <a16:creationId xmlns:a16="http://schemas.microsoft.com/office/drawing/2014/main" id="{28DD061E-EAEA-9621-F133-EDD63385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2298701"/>
            <a:ext cx="6286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LRV_8-5_3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734">
            <a:extLst>
              <a:ext uri="{FF2B5EF4-FFF2-40B4-BE49-F238E27FC236}">
                <a16:creationId xmlns:a16="http://schemas.microsoft.com/office/drawing/2014/main" id="{0156A0E2-F721-0102-13E8-4CC2E14C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538" y="2660651"/>
            <a:ext cx="78263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Rectangle 735">
            <a:extLst>
              <a:ext uri="{FF2B5EF4-FFF2-40B4-BE49-F238E27FC236}">
                <a16:creationId xmlns:a16="http://schemas.microsoft.com/office/drawing/2014/main" id="{42458568-3BD6-71B5-C68B-5DCFA4AB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2746376"/>
            <a:ext cx="7635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Treatment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736">
            <a:extLst>
              <a:ext uri="{FF2B5EF4-FFF2-40B4-BE49-F238E27FC236}">
                <a16:creationId xmlns:a16="http://schemas.microsoft.com/office/drawing/2014/main" id="{6D1C0D67-3DBF-CCFF-251B-A6DAD3F8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2946401"/>
            <a:ext cx="219075" cy="22066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Rectangle 737">
            <a:extLst>
              <a:ext uri="{FF2B5EF4-FFF2-40B4-BE49-F238E27FC236}">
                <a16:creationId xmlns:a16="http://schemas.microsoft.com/office/drawing/2014/main" id="{0A93316E-BAEF-7EA7-90AA-EB08B7B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3043238"/>
            <a:ext cx="28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Rectangle 738">
            <a:extLst>
              <a:ext uri="{FF2B5EF4-FFF2-40B4-BE49-F238E27FC236}">
                <a16:creationId xmlns:a16="http://schemas.microsoft.com/office/drawing/2014/main" id="{2D698D81-09D9-0A2B-01B0-A90202A5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3081338"/>
            <a:ext cx="285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Rectangle 739">
            <a:extLst>
              <a:ext uri="{FF2B5EF4-FFF2-40B4-BE49-F238E27FC236}">
                <a16:creationId xmlns:a16="http://schemas.microsoft.com/office/drawing/2014/main" id="{7316C062-40B4-E132-F93D-E9D818A0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052763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740">
            <a:extLst>
              <a:ext uri="{FF2B5EF4-FFF2-40B4-BE49-F238E27FC236}">
                <a16:creationId xmlns:a16="http://schemas.microsoft.com/office/drawing/2014/main" id="{8DAF8B2E-12F6-AB1C-9600-C46EE804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071813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Rectangle 741">
            <a:extLst>
              <a:ext uri="{FF2B5EF4-FFF2-40B4-BE49-F238E27FC236}">
                <a16:creationId xmlns:a16="http://schemas.microsoft.com/office/drawing/2014/main" id="{E8869A44-867F-95FE-C61E-14935F8E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062288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Rectangle 742">
            <a:extLst>
              <a:ext uri="{FF2B5EF4-FFF2-40B4-BE49-F238E27FC236}">
                <a16:creationId xmlns:a16="http://schemas.microsoft.com/office/drawing/2014/main" id="{F33E4637-D721-6B3A-55A2-4FA02E4E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062288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" name="Rectangle 743">
            <a:extLst>
              <a:ext uri="{FF2B5EF4-FFF2-40B4-BE49-F238E27FC236}">
                <a16:creationId xmlns:a16="http://schemas.microsoft.com/office/drawing/2014/main" id="{56AAE42A-E33B-65C9-2832-30F1CF0A2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013076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Rectangle 744">
            <a:extLst>
              <a:ext uri="{FF2B5EF4-FFF2-40B4-BE49-F238E27FC236}">
                <a16:creationId xmlns:a16="http://schemas.microsoft.com/office/drawing/2014/main" id="{231DCB7F-0D86-7CDC-5EF0-6F04070A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109913"/>
            <a:ext cx="47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" name="Rectangle 745">
            <a:extLst>
              <a:ext uri="{FF2B5EF4-FFF2-40B4-BE49-F238E27FC236}">
                <a16:creationId xmlns:a16="http://schemas.microsoft.com/office/drawing/2014/main" id="{4DE57084-E0ED-F677-C3E6-CA18EA84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3022601"/>
            <a:ext cx="666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Rectangle 746">
            <a:extLst>
              <a:ext uri="{FF2B5EF4-FFF2-40B4-BE49-F238E27FC236}">
                <a16:creationId xmlns:a16="http://schemas.microsoft.com/office/drawing/2014/main" id="{9D796D45-3CC3-5562-9B7A-30C4CA3F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3100388"/>
            <a:ext cx="666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" name="Rectangle 747">
            <a:extLst>
              <a:ext uri="{FF2B5EF4-FFF2-40B4-BE49-F238E27FC236}">
                <a16:creationId xmlns:a16="http://schemas.microsoft.com/office/drawing/2014/main" id="{E6860333-6345-D13A-EBEF-742A2FA3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3033713"/>
            <a:ext cx="85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Rectangle 748">
            <a:extLst>
              <a:ext uri="{FF2B5EF4-FFF2-40B4-BE49-F238E27FC236}">
                <a16:creationId xmlns:a16="http://schemas.microsoft.com/office/drawing/2014/main" id="{4984DD7D-B728-01EA-5435-462BA976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3090863"/>
            <a:ext cx="85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Rectangle 749">
            <a:extLst>
              <a:ext uri="{FF2B5EF4-FFF2-40B4-BE49-F238E27FC236}">
                <a16:creationId xmlns:a16="http://schemas.microsoft.com/office/drawing/2014/main" id="{EBE189DE-9322-3F4D-3C9C-77BFC1B2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043238"/>
            <a:ext cx="10477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Rectangle 750">
            <a:extLst>
              <a:ext uri="{FF2B5EF4-FFF2-40B4-BE49-F238E27FC236}">
                <a16:creationId xmlns:a16="http://schemas.microsoft.com/office/drawing/2014/main" id="{76F33808-A9BF-00FC-3ACB-BC23CE771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071813"/>
            <a:ext cx="10477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" name="Rectangle 751">
            <a:extLst>
              <a:ext uri="{FF2B5EF4-FFF2-40B4-BE49-F238E27FC236}">
                <a16:creationId xmlns:a16="http://schemas.microsoft.com/office/drawing/2014/main" id="{EB93C7F8-1DF0-8EAB-D179-3F218AD69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062288"/>
            <a:ext cx="1047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" name="Rectangle 752">
            <a:extLst>
              <a:ext uri="{FF2B5EF4-FFF2-40B4-BE49-F238E27FC236}">
                <a16:creationId xmlns:a16="http://schemas.microsoft.com/office/drawing/2014/main" id="{9545FD99-1BBA-57F5-F926-12EA3ED5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062288"/>
            <a:ext cx="1047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" name="Rectangle 753">
            <a:extLst>
              <a:ext uri="{FF2B5EF4-FFF2-40B4-BE49-F238E27FC236}">
                <a16:creationId xmlns:a16="http://schemas.microsoft.com/office/drawing/2014/main" id="{2C9C2B63-F348-7A65-01FD-74313639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3167063"/>
            <a:ext cx="219075" cy="2190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Freeform 754">
            <a:extLst>
              <a:ext uri="{FF2B5EF4-FFF2-40B4-BE49-F238E27FC236}">
                <a16:creationId xmlns:a16="http://schemas.microsoft.com/office/drawing/2014/main" id="{FA9DB1CF-AE79-907C-C8EC-D3E94FF3B1F0}"/>
              </a:ext>
            </a:extLst>
          </p:cNvPr>
          <p:cNvSpPr>
            <a:spLocks/>
          </p:cNvSpPr>
          <p:nvPr/>
        </p:nvSpPr>
        <p:spPr bwMode="auto">
          <a:xfrm>
            <a:off x="8389938" y="3243263"/>
            <a:ext cx="66675" cy="57150"/>
          </a:xfrm>
          <a:custGeom>
            <a:avLst/>
            <a:gdLst>
              <a:gd name="T0" fmla="*/ 18 w 42"/>
              <a:gd name="T1" fmla="*/ 0 h 36"/>
              <a:gd name="T2" fmla="*/ 42 w 42"/>
              <a:gd name="T3" fmla="*/ 36 h 36"/>
              <a:gd name="T4" fmla="*/ 0 w 42"/>
              <a:gd name="T5" fmla="*/ 36 h 36"/>
              <a:gd name="T6" fmla="*/ 18 w 42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36">
                <a:moveTo>
                  <a:pt x="18" y="0"/>
                </a:moveTo>
                <a:lnTo>
                  <a:pt x="42" y="36"/>
                </a:lnTo>
                <a:lnTo>
                  <a:pt x="0" y="3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Freeform 755">
            <a:extLst>
              <a:ext uri="{FF2B5EF4-FFF2-40B4-BE49-F238E27FC236}">
                <a16:creationId xmlns:a16="http://schemas.microsoft.com/office/drawing/2014/main" id="{4F71F85B-87AE-725E-3848-B6AE6E1A023A}"/>
              </a:ext>
            </a:extLst>
          </p:cNvPr>
          <p:cNvSpPr>
            <a:spLocks/>
          </p:cNvSpPr>
          <p:nvPr/>
        </p:nvSpPr>
        <p:spPr bwMode="auto">
          <a:xfrm>
            <a:off x="8351838" y="3195638"/>
            <a:ext cx="142875" cy="123825"/>
          </a:xfrm>
          <a:custGeom>
            <a:avLst/>
            <a:gdLst>
              <a:gd name="T0" fmla="*/ 42 w 90"/>
              <a:gd name="T1" fmla="*/ 0 h 78"/>
              <a:gd name="T2" fmla="*/ 90 w 90"/>
              <a:gd name="T3" fmla="*/ 78 h 78"/>
              <a:gd name="T4" fmla="*/ 0 w 90"/>
              <a:gd name="T5" fmla="*/ 78 h 78"/>
              <a:gd name="T6" fmla="*/ 42 w 90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" h="78">
                <a:moveTo>
                  <a:pt x="42" y="0"/>
                </a:moveTo>
                <a:lnTo>
                  <a:pt x="90" y="78"/>
                </a:lnTo>
                <a:lnTo>
                  <a:pt x="0" y="78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Rectangle 756">
            <a:extLst>
              <a:ext uri="{FF2B5EF4-FFF2-40B4-BE49-F238E27FC236}">
                <a16:creationId xmlns:a16="http://schemas.microsoft.com/office/drawing/2014/main" id="{0F5C6655-D306-6A18-53BD-52C858CB9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3014663"/>
            <a:ext cx="2190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757">
            <a:extLst>
              <a:ext uri="{FF2B5EF4-FFF2-40B4-BE49-F238E27FC236}">
                <a16:creationId xmlns:a16="http://schemas.microsoft.com/office/drawing/2014/main" id="{5CB6DD90-D5D2-19ED-AA49-F2ADE658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488" y="3233738"/>
            <a:ext cx="2762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ZNE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758">
            <a:extLst>
              <a:ext uri="{FF2B5EF4-FFF2-40B4-BE49-F238E27FC236}">
                <a16:creationId xmlns:a16="http://schemas.microsoft.com/office/drawing/2014/main" id="{81DC6845-87D3-E3F3-28F7-E45CE1E4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1182688"/>
            <a:ext cx="14684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PCoA; taxa(Genus)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65D5F2D-7793-4A0F-1C4B-D2AD41BAC84B}"/>
              </a:ext>
            </a:extLst>
          </p:cNvPr>
          <p:cNvSpPr txBox="1"/>
          <p:nvPr/>
        </p:nvSpPr>
        <p:spPr>
          <a:xfrm>
            <a:off x="5364088" y="40050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w.uni-dist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746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Muhammad Abdullahi (PhD Biosciences FT)</cp:lastModifiedBy>
  <cp:revision>3</cp:revision>
  <dcterms:created xsi:type="dcterms:W3CDTF">2017-02-13T16:18:36Z</dcterms:created>
  <dcterms:modified xsi:type="dcterms:W3CDTF">2023-03-13T14:25:12Z</dcterms:modified>
  <cp:category/>
</cp:coreProperties>
</file>