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EB03-CAF5-9FB7-064D-8F1FCE4A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152-FD64-B43C-978A-03358E6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15F2-C9D9-45FF-26A4-795F3D70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14F8-30B3-A632-AF81-89A5DC1B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3740-1E81-2FB2-F5AB-FE78E875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972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B1C9-B925-55D5-34A8-D84778AC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0F909-E898-3F17-F07C-621FB80CF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92F8-57E5-E988-F2AD-D329B17F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2817-2F2E-E652-F4F0-C07061FB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3EC-7AE8-6BEE-48EB-ECD3E64D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1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862C-6AE8-65D9-DA8E-DC0408EA9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17CA8-38C4-E478-FCF9-D19C6639F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BE0A-8CC8-F73E-7656-20B2635A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B447-EA04-73CA-6D90-0F58AC9A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490D6-A221-D224-963A-CECB230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5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AB0B-DD32-53DB-A0B6-3F56C35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D012-5755-7353-2410-30B1AF77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6162D-F137-0919-11FF-6B280A5B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DEB5-2AC9-9E86-AD55-EABE2154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185E-4D39-C4C7-CB22-209FF82B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001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F8F1-268D-3A59-3CF0-9A712AA3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28A8-7E25-478A-19AB-292B3FD2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5E0A-D7B9-B748-38CA-EC4EA135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73D3-F979-C75C-9E4F-1563E365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38EF-E1A9-B04B-639C-E1AEC464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62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A9B-3BF0-4BA6-C3C2-1966A8C4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417-7911-1394-B1E1-DD0E2DF7E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60CE6-2C02-2C05-9598-04F9C1C8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CABEA-3F07-0BC2-9D50-DBC9EE10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DCF4-D3E6-9D90-E00A-DB1ECEBF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4D2E6-BC68-64DD-358B-53F3EC3D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02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FACA-FBB3-2B88-1A67-9253B6BB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7B48B-8F63-B264-565C-96625900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0C53-88F9-2E09-FA61-A5A6CAD1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2C454-26C9-A3CF-13C1-1D419F6C9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52196-554F-D474-2D49-17A9FB1B9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CED46-0E53-342A-4012-88602A7F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931A6-FE7E-C50F-9C44-1DA9F51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29B77-37A5-B4A0-6AB4-83F42A9C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38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8D81-6AB4-E6E0-4546-066A306F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0A6A8-955D-F16E-AC0D-AA35A536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D087B-462E-C43E-29A4-D407A1B6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D3FAE-B986-ECCF-30D6-C11CC276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B01CE-94F0-A608-F2E7-DF29942E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BF2A6-E923-E3EE-D5D7-C17500D0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5075-79E9-8268-7D92-D5F5E8F2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05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D4D4-C1F5-57DA-7A62-38D1FD05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D0AB-A612-2CBB-4543-AC04DAD4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3988C-107A-460D-D23D-005471C3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D8BFC-3A63-C62D-3D07-F512B481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04BED-AEEC-B484-4415-2C41B58C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521E-5CD2-0ED8-36E2-56E1DE86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60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172-E419-C585-89ED-2DF5D9CC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5C59-7525-8209-7064-C63E0A14B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A0670-A7B0-47DE-C1E5-37B3D69A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798CB-D81D-75F6-9B8A-A78EF7B6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9F63-1030-8DBB-AA48-FEB61B69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B5B94-2AD9-7A77-EF1D-51125F65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13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D6D24-C8D7-18AF-79AB-7F592D6F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74EE-5802-6341-F744-4523D9B3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9C7D-B37E-DC96-743F-2FA513B9F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25CD8-DDE8-4166-9769-9C63CDEFAA99}" type="datetimeFigureOut">
              <a:rPr lang="en-SG" smtClean="0"/>
              <a:t>16/3/2024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3A9E-E7F8-62BA-060B-3803F8CC0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A650-25FB-5919-8B59-68AE6EC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F9799-4785-424A-BAC3-A7855788A2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1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E34E45-895D-30B0-7C90-252AF3AF8CCA}"/>
              </a:ext>
            </a:extLst>
          </p:cNvPr>
          <p:cNvSpPr/>
          <p:nvPr/>
        </p:nvSpPr>
        <p:spPr>
          <a:xfrm>
            <a:off x="4684143" y="672860"/>
            <a:ext cx="2268748" cy="1791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WeatherDashboardPage.jsx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8D6A3-2645-680B-2F75-47DBCE73A439}"/>
              </a:ext>
            </a:extLst>
          </p:cNvPr>
          <p:cNvSpPr/>
          <p:nvPr/>
        </p:nvSpPr>
        <p:spPr>
          <a:xfrm>
            <a:off x="1696528" y="3835878"/>
            <a:ext cx="2268748" cy="1397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WeatherTable.jsx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92DEA4-4FD7-A9D3-4849-88693D8FD079}"/>
              </a:ext>
            </a:extLst>
          </p:cNvPr>
          <p:cNvSpPr/>
          <p:nvPr/>
        </p:nvSpPr>
        <p:spPr>
          <a:xfrm>
            <a:off x="8016814" y="3835878"/>
            <a:ext cx="3283789" cy="2254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WeatherDashboardFilter.jsx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8374B6-B910-8441-96F8-1FD1C05A7ACB}"/>
              </a:ext>
            </a:extLst>
          </p:cNvPr>
          <p:cNvSpPr/>
          <p:nvPr/>
        </p:nvSpPr>
        <p:spPr>
          <a:xfrm>
            <a:off x="4780657" y="1751383"/>
            <a:ext cx="1853242" cy="3105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Country = Ph</a:t>
            </a:r>
            <a:endParaRPr lang="en-SG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FEFC3A-5515-9CC2-7B86-3C15A4DD832E}"/>
              </a:ext>
            </a:extLst>
          </p:cNvPr>
          <p:cNvSpPr/>
          <p:nvPr/>
        </p:nvSpPr>
        <p:spPr>
          <a:xfrm>
            <a:off x="8147793" y="5195731"/>
            <a:ext cx="3021829" cy="3105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props.onChangeCountry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=&gt; country =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selectedCountry</a:t>
            </a:r>
            <a:endParaRPr lang="en-SG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15EB7AA-C6C3-0BF9-023F-B5E2796594EE}"/>
              </a:ext>
            </a:extLst>
          </p:cNvPr>
          <p:cNvCxnSpPr>
            <a:cxnSpLocks/>
            <a:endCxn id="4" idx="3"/>
          </p:cNvCxnSpPr>
          <p:nvPr/>
        </p:nvCxnSpPr>
        <p:spPr>
          <a:xfrm rot="16200000" flipV="1">
            <a:off x="6744444" y="1777232"/>
            <a:ext cx="2205053" cy="17881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F3C47A-701C-6326-D837-3A96065C99B6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830903" y="1568784"/>
            <a:ext cx="1853241" cy="22670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2A5342-51E7-A170-7249-C578F9E5819F}"/>
              </a:ext>
            </a:extLst>
          </p:cNvPr>
          <p:cNvSpPr/>
          <p:nvPr/>
        </p:nvSpPr>
        <p:spPr>
          <a:xfrm>
            <a:off x="1752599" y="4767532"/>
            <a:ext cx="1853241" cy="3105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props.selectedCountry</a:t>
            </a:r>
            <a:endParaRPr lang="en-SG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CD7419-FAB7-4962-F0DA-DD8E2C217343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6633899" y="1906659"/>
            <a:ext cx="3024810" cy="19292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A22732-634C-1E9E-F784-A1F5AC85FD73}"/>
              </a:ext>
            </a:extLst>
          </p:cNvPr>
          <p:cNvSpPr/>
          <p:nvPr/>
        </p:nvSpPr>
        <p:spPr>
          <a:xfrm>
            <a:off x="8147793" y="5627536"/>
            <a:ext cx="3021829" cy="3105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props.country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= Ph</a:t>
            </a:r>
            <a:endParaRPr lang="en-SG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E3A1A-1AFA-DE51-C89A-031B33E07852}"/>
              </a:ext>
            </a:extLst>
          </p:cNvPr>
          <p:cNvSpPr txBox="1"/>
          <p:nvPr/>
        </p:nvSpPr>
        <p:spPr>
          <a:xfrm>
            <a:off x="9407074" y="628849"/>
            <a:ext cx="244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Controlled component</a:t>
            </a:r>
            <a:endParaRPr lang="en-SG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D80476-17F7-D170-3171-08144D2B4029}"/>
              </a:ext>
            </a:extLst>
          </p:cNvPr>
          <p:cNvCxnSpPr/>
          <p:nvPr/>
        </p:nvCxnSpPr>
        <p:spPr>
          <a:xfrm rot="10800000">
            <a:off x="3965276" y="4650154"/>
            <a:ext cx="405153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FDD65A34-9727-0C93-C95E-8F3E46913EB6}"/>
              </a:ext>
            </a:extLst>
          </p:cNvPr>
          <p:cNvSpPr/>
          <p:nvPr/>
        </p:nvSpPr>
        <p:spPr>
          <a:xfrm>
            <a:off x="5818517" y="4393292"/>
            <a:ext cx="515816" cy="570064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D01817-3EB8-D07E-1ED4-2584A02C7C1A}"/>
              </a:ext>
            </a:extLst>
          </p:cNvPr>
          <p:cNvSpPr txBox="1"/>
          <p:nvPr/>
        </p:nvSpPr>
        <p:spPr>
          <a:xfrm>
            <a:off x="179754" y="349694"/>
            <a:ext cx="134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API</a:t>
            </a:r>
          </a:p>
          <a:p>
            <a:r>
              <a:rPr lang="en-US" dirty="0"/>
              <a:t>Redux</a:t>
            </a:r>
            <a:endParaRPr lang="en-S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4FB943-CBE0-3D25-45C6-4BFA04161C6A}"/>
              </a:ext>
            </a:extLst>
          </p:cNvPr>
          <p:cNvSpPr/>
          <p:nvPr/>
        </p:nvSpPr>
        <p:spPr>
          <a:xfrm>
            <a:off x="4780656" y="2089258"/>
            <a:ext cx="2096881" cy="3105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selectedDate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= 03/23/2024</a:t>
            </a:r>
            <a:endParaRPr lang="en-SG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299AF9-7294-52B4-F792-7472D150912E}"/>
              </a:ext>
            </a:extLst>
          </p:cNvPr>
          <p:cNvSpPr/>
          <p:nvPr/>
        </p:nvSpPr>
        <p:spPr>
          <a:xfrm>
            <a:off x="8146304" y="4497529"/>
            <a:ext cx="3021829" cy="3105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props.startDate</a:t>
            </a:r>
            <a:endParaRPr lang="en-SG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DDAAFD-5104-9B40-6200-39107FAF838E}"/>
              </a:ext>
            </a:extLst>
          </p:cNvPr>
          <p:cNvSpPr/>
          <p:nvPr/>
        </p:nvSpPr>
        <p:spPr>
          <a:xfrm>
            <a:off x="8087688" y="4087740"/>
            <a:ext cx="3021829" cy="3105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props.onChangeDate</a:t>
            </a:r>
            <a:endParaRPr lang="en-SG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AB3DFD-740C-0BB5-4B49-93D4BD6AA3BB}"/>
              </a:ext>
            </a:extLst>
          </p:cNvPr>
          <p:cNvCxnSpPr>
            <a:stCxn id="28" idx="1"/>
            <a:endCxn id="5" idx="0"/>
          </p:cNvCxnSpPr>
          <p:nvPr/>
        </p:nvCxnSpPr>
        <p:spPr>
          <a:xfrm rot="10800000" flipV="1">
            <a:off x="2830902" y="2244534"/>
            <a:ext cx="1949754" cy="15913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FBA5EC9-6449-318B-F8C4-66A4FE18A82A}"/>
              </a:ext>
            </a:extLst>
          </p:cNvPr>
          <p:cNvSpPr/>
          <p:nvPr/>
        </p:nvSpPr>
        <p:spPr>
          <a:xfrm>
            <a:off x="1756910" y="3988721"/>
            <a:ext cx="1853241" cy="3105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props.selectedDate</a:t>
            </a:r>
            <a:endParaRPr lang="en-SG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8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Allen Agaton</dc:creator>
  <cp:lastModifiedBy>Mark Allen Agaton</cp:lastModifiedBy>
  <cp:revision>1</cp:revision>
  <dcterms:created xsi:type="dcterms:W3CDTF">2024-03-16T14:26:53Z</dcterms:created>
  <dcterms:modified xsi:type="dcterms:W3CDTF">2024-03-16T16:37:32Z</dcterms:modified>
</cp:coreProperties>
</file>